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6"/>
  </p:notesMasterIdLst>
  <p:handoutMasterIdLst>
    <p:handoutMasterId r:id="rId17"/>
  </p:handoutMasterIdLst>
  <p:sldIdLst>
    <p:sldId id="270" r:id="rId3"/>
    <p:sldId id="271" r:id="rId4"/>
    <p:sldId id="274" r:id="rId5"/>
    <p:sldId id="273" r:id="rId6"/>
    <p:sldId id="260" r:id="rId7"/>
    <p:sldId id="258" r:id="rId8"/>
    <p:sldId id="261" r:id="rId9"/>
    <p:sldId id="263" r:id="rId10"/>
    <p:sldId id="276" r:id="rId11"/>
    <p:sldId id="262" r:id="rId12"/>
    <p:sldId id="264" r:id="rId13"/>
    <p:sldId id="266" r:id="rId14"/>
    <p:sldId id="275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585" autoAdjust="0"/>
  </p:normalViewPr>
  <p:slideViewPr>
    <p:cSldViewPr snapToObjects="1"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5" d="100"/>
          <a:sy n="55" d="100"/>
        </p:scale>
        <p:origin x="-2892" y="-10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DB5870-6810-594E-97B0-2BBCF7C44575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D39F100-CC1D-2E44-AD6B-EFB15A151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87725A5-F249-0847-8596-44A43490B8CE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C3C677-A744-3E45-9B05-1C2BD39D0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30250"/>
            <a:ext cx="4799013" cy="35988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20" y="4560571"/>
            <a:ext cx="5852160" cy="29084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8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 cap="none" baseline="0">
                <a:latin typeface="Arial"/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0550-9700-C343-9E4C-71C155154DFB}" type="datetimeFigureOut">
              <a:rPr lang="en-US" smtClean="0"/>
              <a:pPr/>
              <a:t>10/8/2013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3D9-DF72-4E5D-9CC0-AEBFA8C2AE2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54F-2D4B-4A89-9CE6-BA7A7261B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3D9-DF72-4E5D-9CC0-AEBFA8C2AE2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54F-2D4B-4A89-9CE6-BA7A7261B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3D9-DF72-4E5D-9CC0-AEBFA8C2AE2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54F-2D4B-4A89-9CE6-BA7A7261B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3D9-DF72-4E5D-9CC0-AEBFA8C2AE2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54F-2D4B-4A89-9CE6-BA7A7261B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3D9-DF72-4E5D-9CC0-AEBFA8C2AE2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54F-2D4B-4A89-9CE6-BA7A7261B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3D9-DF72-4E5D-9CC0-AEBFA8C2AE2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54F-2D4B-4A89-9CE6-BA7A7261B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3D9-DF72-4E5D-9CC0-AEBFA8C2AE2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54F-2D4B-4A89-9CE6-BA7A7261B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3D9-DF72-4E5D-9CC0-AEBFA8C2AE2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54F-2D4B-4A89-9CE6-BA7A7261B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3D9-DF72-4E5D-9CC0-AEBFA8C2AE2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54F-2D4B-4A89-9CE6-BA7A7261B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3D9-DF72-4E5D-9CC0-AEBFA8C2AE2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54F-2D4B-4A89-9CE6-BA7A7261B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3D9-DF72-4E5D-9CC0-AEBFA8C2AE2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54F-2D4B-4A89-9CE6-BA7A7261B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8686800" cy="663575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28600" y="4406900"/>
            <a:ext cx="86868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 cap="none" baseline="0">
                <a:latin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  <a:p>
            <a:pPr lvl="4"/>
            <a:r>
              <a:rPr lang="sl-SI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  <a:p>
            <a:pPr lvl="4"/>
            <a:r>
              <a:rPr lang="sl-SI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011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  <a:p>
            <a:pPr lvl="4"/>
            <a:r>
              <a:rPr lang="sl-SI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28600" y="4406900"/>
            <a:ext cx="86868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 cap="none" baseline="0">
                <a:latin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3008313" cy="1162050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sl-SI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12954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  <a:p>
            <a:pPr lvl="4"/>
            <a:r>
              <a:rPr lang="sl-SI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57450"/>
            <a:ext cx="3008313" cy="3529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47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4986338"/>
            <a:ext cx="2895600" cy="576262"/>
          </a:xfrm>
        </p:spPr>
        <p:txBody>
          <a:bodyPr anchor="b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  <a:p>
            <a:pPr lvl="4"/>
            <a:r>
              <a:rPr lang="sl-SI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198437"/>
            <a:ext cx="762000" cy="365125"/>
          </a:xfrm>
          <a:prstGeom prst="rect">
            <a:avLst/>
          </a:prstGeom>
        </p:spPr>
        <p:txBody>
          <a:bodyPr anchor="b" anchorCtr="0"/>
          <a:lstStyle>
            <a:lvl1pPr algn="l">
              <a:defRPr sz="10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CFCA0550-9700-C343-9E4C-71C155154DFB}" type="datetimeFigureOut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34400" y="198437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aseline="0">
                <a:solidFill>
                  <a:schemeClr val="tx1"/>
                </a:solidFill>
                <a:latin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5D66B-A464-CD4C-961F-ADF5E830365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2 pp_N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D9-DF72-4E5D-9CC0-AEBFA8C2AE2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E054F-2D4B-4A89-9CE6-BA7A7261B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mployment-studies.co.uk/pdflibrary/471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entres-eu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IJt5YaNgzQ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23529" y="2734005"/>
            <a:ext cx="8591872" cy="1561084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sl-SI" sz="3600" b="1" dirty="0" smtClean="0">
                <a:solidFill>
                  <a:srgbClr val="FF950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Evropski projekt CENTRES</a:t>
            </a:r>
            <a:br>
              <a:rPr lang="sl-SI" sz="3600" b="1" dirty="0" smtClean="0">
                <a:solidFill>
                  <a:srgbClr val="FF950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l-SI" sz="3600" b="1" dirty="0" smtClean="0">
                <a:solidFill>
                  <a:srgbClr val="FF950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l-SI" sz="3600" b="1" dirty="0" smtClean="0">
                <a:solidFill>
                  <a:srgbClr val="FF950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l-SI" sz="2400" b="1" dirty="0" smtClean="0">
                <a:solidFill>
                  <a:srgbClr val="FF950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“Spodbujanje kreativnega podjetništva v šolah”</a:t>
            </a:r>
            <a:endParaRPr lang="sl-SI" sz="3600" b="1" dirty="0">
              <a:solidFill>
                <a:srgbClr val="FF950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Alenka\AppData\Local\Microsoft\Windows\Temporary Internet Files\Content.Outlook\U0UZE10C\CEED-Field-Offices-07-09_Slovenia 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9938" y="0"/>
            <a:ext cx="1224062" cy="674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Kaj pravijo dijaki?</a:t>
            </a: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2065630"/>
            <a:ext cx="39604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razmišljanje izven okvirjev</a:t>
            </a:r>
          </a:p>
          <a:p>
            <a:pPr lvl="0" algn="just">
              <a:buFont typeface="Arial" pitchFamily="34" charset="0"/>
              <a:buChar char="•"/>
            </a:pP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samostojnost</a:t>
            </a:r>
          </a:p>
          <a:p>
            <a:pPr lvl="0" algn="just">
              <a:buFont typeface="Arial" pitchFamily="34" charset="0"/>
              <a:buChar char="•"/>
            </a:pP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zgodbe uspeha in neuspeha</a:t>
            </a:r>
          </a:p>
          <a:p>
            <a:pPr lvl="0" algn="just">
              <a:buFont typeface="Arial" pitchFamily="34" charset="0"/>
              <a:buChar char="•"/>
            </a:pP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sproščeno učno okolje</a:t>
            </a:r>
          </a:p>
          <a:p>
            <a:pPr lvl="0" algn="just">
              <a:buFont typeface="Arial" pitchFamily="34" charset="0"/>
              <a:buChar char="•"/>
            </a:pP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kako komunicirati in razvijati idejo</a:t>
            </a:r>
          </a:p>
          <a:p>
            <a:pPr lvl="0" algn="just">
              <a:buFont typeface="Arial" pitchFamily="34" charset="0"/>
              <a:buChar char="•"/>
            </a:pP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Strast in trdo delo</a:t>
            </a:r>
          </a:p>
          <a:p>
            <a:pPr lvl="0" algn="just">
              <a:buFont typeface="Arial" pitchFamily="34" charset="0"/>
              <a:buChar char="•"/>
            </a:pP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Direktnost</a:t>
            </a:r>
          </a:p>
          <a:p>
            <a:pPr lvl="0"/>
            <a:endParaRPr lang="sl-SI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27984" y="1268760"/>
            <a:ext cx="4532288" cy="4608512"/>
            <a:chOff x="4427984" y="1268760"/>
            <a:chExt cx="4532288" cy="4608512"/>
          </a:xfrm>
        </p:grpSpPr>
        <p:pic>
          <p:nvPicPr>
            <p:cNvPr id="6" name="Picture 2" descr="C:\Users\Alenka\Documents\CEED\razpisi\british council-schools\sole\andrej mercia v soli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7984" y="1268760"/>
              <a:ext cx="2228032" cy="22280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 descr="C:\Users\Alenka\AppData\Local\Temp\Rar$DIa0.793\2012-09-27 16.38.5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56016" y="1268760"/>
              <a:ext cx="2304256" cy="172819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 descr="C:\Users\Alenka\Documents\CEED\razpisi\british council-schools\sole\IMG_113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56016" y="2996952"/>
              <a:ext cx="2304256" cy="172819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 descr="C:\Users\Alenka\Documents\CEED\razpisi\british council-schools\sole\IMG_113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7984" y="3496791"/>
              <a:ext cx="2228032" cy="238048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 descr="C:\Users\Alenka\AppData\Local\Temp\Rar$DIa0.931\2012-09-27 16.01.39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56016" y="4725144"/>
              <a:ext cx="2304256" cy="115212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Picture 2" descr="C:\Users\Alenka\AppData\Local\Microsoft\Windows\Temporary Internet Files\Content.Outlook\U0UZE10C\CEED-Field-Offices-07-09_Slovenia WE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9938" y="0"/>
            <a:ext cx="1224062" cy="67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Kaj pravijo podjetniki?</a:t>
            </a: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013770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Graditev samozavesti</a:t>
            </a:r>
          </a:p>
          <a:p>
            <a:pPr algn="just">
              <a:buFont typeface="Arial" pitchFamily="34" charset="0"/>
              <a:buChar char="•"/>
            </a:pP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Odpiranje načina razmišljanja</a:t>
            </a:r>
          </a:p>
          <a:p>
            <a:pPr algn="just">
              <a:buFont typeface="Arial" pitchFamily="34" charset="0"/>
              <a:buChar char="•"/>
            </a:pP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Pogum, podjetnost, kreativnost</a:t>
            </a:r>
          </a:p>
          <a:p>
            <a:pPr algn="just">
              <a:buFont typeface="Arial" pitchFamily="34" charset="0"/>
              <a:buChar char="•"/>
            </a:pP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Osebnosten razvoj</a:t>
            </a:r>
          </a:p>
          <a:p>
            <a:pPr algn="just">
              <a:buFont typeface="Arial" pitchFamily="34" charset="0"/>
              <a:buChar char="•"/>
            </a:pP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Šolski sistem se ni spremenil</a:t>
            </a:r>
          </a:p>
          <a:p>
            <a:pPr algn="just">
              <a:buFont typeface="Arial" pitchFamily="34" charset="0"/>
              <a:buChar char="•"/>
            </a:pP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Pomembnost podpore šole in aktivnega sodelovanja učiteljev</a:t>
            </a: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52120" y="1417638"/>
            <a:ext cx="2016224" cy="4536504"/>
            <a:chOff x="5652120" y="1417638"/>
            <a:chExt cx="2267744" cy="4707931"/>
          </a:xfrm>
        </p:grpSpPr>
        <p:pic>
          <p:nvPicPr>
            <p:cNvPr id="2050" name="Picture 2" descr="C:\Users\Alenka\Downloads\slike\PKP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52120" y="1417638"/>
              <a:ext cx="2267744" cy="150710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2051" name="Picture 3" descr="C:\Users\Alenka\Downloads\slike\pkp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52120" y="2924743"/>
              <a:ext cx="2267744" cy="150710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2052" name="Picture 4" descr="C:\Users\Alenka\Downloads\slike\pkp7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52120" y="4431848"/>
              <a:ext cx="2267744" cy="16937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pic>
        <p:nvPicPr>
          <p:cNvPr id="10" name="Picture 2" descr="C:\Users\Alenka\AppData\Local\Microsoft\Windows\Temporary Internet Files\Content.Outlook\U0UZE10C\CEED-Field-Offices-07-09_Slovenia WE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9938" y="0"/>
            <a:ext cx="1224062" cy="67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Kaj pravijo učitelji?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278906"/>
            <a:ext cx="4330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Dijaki so se odprli – nobena ideja ni slaba; spoštljiv odnos do vsake ideje.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Odnos do neuspeha in učenje od napak - šolski sistem narejen, da se iščejo napake.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Kot učitelj mi ni treba vsega vedeti  - pomembnost povezovanja s prakso in strokovnjaki.</a:t>
            </a:r>
            <a:endParaRPr lang="en-US" dirty="0" smtClean="0"/>
          </a:p>
          <a:p>
            <a:r>
              <a:rPr lang="sl-SI" dirty="0" smtClean="0"/>
              <a:t> 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724128" y="1729125"/>
            <a:ext cx="1907704" cy="3957753"/>
            <a:chOff x="6372200" y="1729125"/>
            <a:chExt cx="1907704" cy="3957753"/>
          </a:xfrm>
        </p:grpSpPr>
        <p:pic>
          <p:nvPicPr>
            <p:cNvPr id="1026" name="Picture 2" descr="C:\Users\Alenka\Downloads\slike\pkp6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2200" y="1729125"/>
              <a:ext cx="1907704" cy="126782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027" name="Picture 3" descr="C:\Users\Alenka\Downloads\slike\PKP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2200" y="2996952"/>
              <a:ext cx="1907704" cy="12651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028" name="Picture 4" descr="C:\Users\Alenka\Downloads\slike\pkp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72200" y="4262062"/>
              <a:ext cx="1907704" cy="14248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pic>
        <p:nvPicPr>
          <p:cNvPr id="9" name="Picture 8" descr="Logo ENG color-smal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0"/>
            <a:ext cx="1029005" cy="51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lenka\AppData\Local\Microsoft\Windows\Temporary Internet Files\Content.Outlook\U0UZE10C\CEED-Field-Offices-07-09_Slovenia WE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9938" y="0"/>
            <a:ext cx="1224062" cy="67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Kaj program omogoča?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24744"/>
            <a:ext cx="4330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Razvoj odnosov: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Odpiranje možnosti in priložnosti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Samo-spoznavanje in samo-iniciativnosti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Graditev samozavesti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Povezovanje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sl-SI" b="1" dirty="0" smtClean="0"/>
              <a:t>Razvoj podjetniških spretnosti: 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“Brainstorming” kot proces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Komunikacija in javni nastop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Delo v timu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Kritično razmišljanje</a:t>
            </a:r>
            <a:endParaRPr lang="en-US" dirty="0" smtClean="0"/>
          </a:p>
          <a:p>
            <a:r>
              <a:rPr lang="sl-SI" dirty="0" smtClean="0"/>
              <a:t> </a:t>
            </a:r>
            <a:endParaRPr lang="en-US" dirty="0" smtClean="0"/>
          </a:p>
          <a:p>
            <a:r>
              <a:rPr lang="sl-SI" b="1" dirty="0" smtClean="0"/>
              <a:t>Podjetniška znanja: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Raziskovanje potreb na trgu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Od ideje do realizacije</a:t>
            </a:r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5724128" y="1729125"/>
            <a:ext cx="1907704" cy="3957753"/>
            <a:chOff x="6372200" y="1729125"/>
            <a:chExt cx="1907704" cy="3957753"/>
          </a:xfrm>
        </p:grpSpPr>
        <p:pic>
          <p:nvPicPr>
            <p:cNvPr id="1026" name="Picture 2" descr="C:\Users\Alenka\Downloads\slike\pkp6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2200" y="1729125"/>
              <a:ext cx="1907704" cy="126782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027" name="Picture 3" descr="C:\Users\Alenka\Downloads\slike\PKP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2200" y="2996952"/>
              <a:ext cx="1907704" cy="12651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028" name="Picture 4" descr="C:\Users\Alenka\Downloads\slike\pkp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72200" y="4262062"/>
              <a:ext cx="1907704" cy="14248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pic>
        <p:nvPicPr>
          <p:cNvPr id="9" name="Picture 8" descr="Logo ENG color-smal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0"/>
            <a:ext cx="1029005" cy="51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lenka\AppData\Local\Microsoft\Windows\Temporary Internet Files\Content.Outlook\U0UZE10C\CEED-Field-Offices-07-09_Slovenia WE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9938" y="0"/>
            <a:ext cx="1224062" cy="67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268760"/>
            <a:ext cx="85689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324000">
              <a:spcAft>
                <a:spcPts val="600"/>
              </a:spcAft>
              <a:buSzPct val="45000"/>
            </a:pPr>
            <a:endParaRPr lang="sl-SI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sl-SI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Podjetništvo je ključno za ustvarjanje novih delovnih mest</a:t>
            </a: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sl-SI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Evropska komisija je zaznakla kreativne industrije kot največji potencial inovativnosti za evropo</a:t>
            </a:r>
            <a:endParaRPr lang="en-GB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</a:pP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Creative Graduates, Creative Futures, Ball et al 2010</a:t>
            </a:r>
            <a:r>
              <a:rPr lang="en-GB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32000" indent="-324000">
              <a:spcAft>
                <a:spcPts val="600"/>
              </a:spcAft>
              <a:buSzPct val="45000"/>
              <a:buFont typeface="Arial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Pomanjkanje učenja podjetniških znanj, spretnosti in odnosov v šolah</a:t>
            </a:r>
            <a:endParaRPr lang="en-US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sl-SI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Pomanjkanje podjetniških izobražavelnih programov, ki se odzivajo na potrebe kreativne industrije</a:t>
            </a: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sl-SI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Pomanjkanje partnerstev med izobraževalnimi institucijami in poslovnim/podjetniškim sektorjem</a:t>
            </a:r>
            <a:endParaRPr lang="en-US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sl-SI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Potreba po skupnem evropskem pristopu</a:t>
            </a:r>
            <a:endParaRPr lang="en-US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188640"/>
            <a:ext cx="8229240" cy="534960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Zakaj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CENTRES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Alenka\AppData\Local\Microsoft\Windows\Temporary Internet Files\Content.Outlook\U0UZE10C\CEED-Field-Offices-07-09_Slovenia 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9938" y="0"/>
            <a:ext cx="1224062" cy="67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1340768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sl-SI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Razvoj in promocija pristopov ter metodologij za spodbujanje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podjetnosti</a:t>
            </a: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podjetniških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znanj in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veščin</a:t>
            </a: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432000" indent="-324000">
              <a:spcAft>
                <a:spcPts val="600"/>
              </a:spcAft>
              <a:buSzPct val="45000"/>
            </a:pPr>
            <a:endParaRPr lang="sl-SI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Promocij načinov povezovanja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dijakov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učiteljev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šole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s </a:t>
            </a: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podjetniki in gospodarstvom, s poudarkom na priložnosti v kreativnih industrijah;</a:t>
            </a:r>
          </a:p>
          <a:p>
            <a:pPr marL="432000" indent="-324000">
              <a:spcAft>
                <a:spcPts val="600"/>
              </a:spcAft>
              <a:buSzPct val="45000"/>
            </a:pPr>
            <a:endParaRPr lang="sl-SI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oblikovanj</a:t>
            </a: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priporočila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uvajanje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vsebin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podjetništva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šole</a:t>
            </a:r>
            <a:r>
              <a:rPr lang="sl-S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432000" indent="-324000">
              <a:spcAft>
                <a:spcPts val="600"/>
              </a:spcAft>
              <a:buSzPct val="45000"/>
            </a:pPr>
            <a:endParaRPr lang="sl-SI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</a:pPr>
            <a:r>
              <a:rPr lang="sl-SI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www.centres-eu.org</a:t>
            </a:r>
            <a:r>
              <a:rPr lang="sl-SI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endParaRPr lang="sl-SI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</a:pPr>
            <a:endParaRPr lang="sl-SI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lvl="0" indent="-324000">
              <a:spcAft>
                <a:spcPts val="600"/>
              </a:spcAft>
              <a:buSzPct val="45000"/>
            </a:pPr>
            <a:endParaRPr lang="en-US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188640"/>
            <a:ext cx="8229240" cy="534960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Cilji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CENTRES 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partnerstva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Alenka\AppData\Local\Microsoft\Windows\Temporary Internet Files\Content.Outlook\U0UZE10C\CEED-Field-Offices-07-09_Slovenia 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9938" y="0"/>
            <a:ext cx="1224062" cy="67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188640"/>
            <a:ext cx="8229240" cy="534960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CENTRES p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artnerji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9" y="1628800"/>
            <a:ext cx="738214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British council</a:t>
            </a:r>
            <a:r>
              <a:rPr lang="sl-SI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Poljska in Slovenija</a:t>
            </a:r>
            <a:endParaRPr lang="en-US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Direction,</a:t>
            </a:r>
            <a:r>
              <a:rPr lang="sl-SI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Velika Britanija</a:t>
            </a:r>
            <a:endParaRPr lang="en-US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National Institution of Technical and Vocational Education, </a:t>
            </a:r>
            <a:r>
              <a:rPr lang="sl-SI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Češka </a:t>
            </a:r>
            <a:endParaRPr lang="en-GB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da-DK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Polish Association of Creativity</a:t>
            </a:r>
            <a:r>
              <a:rPr lang="sl-SI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Poljska</a:t>
            </a:r>
            <a:endParaRPr lang="da-DK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en-GB" sz="16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Lietuvos</a:t>
            </a: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Junior Achievement</a:t>
            </a:r>
            <a:r>
              <a:rPr lang="sl-SI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Litva</a:t>
            </a:r>
            <a:endParaRPr lang="en-GB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</a:t>
            </a:r>
            <a:r>
              <a:rPr lang="en-GB" sz="16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Entrum</a:t>
            </a:r>
            <a:r>
              <a:rPr lang="sl-SI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Estonija</a:t>
            </a:r>
            <a:endParaRPr lang="en-GB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Aalto University Small Business </a:t>
            </a:r>
            <a:r>
              <a:rPr lang="en-GB" sz="16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Center</a:t>
            </a: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(Aalto SBC)</a:t>
            </a:r>
            <a:r>
              <a:rPr lang="sl-SI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Finska</a:t>
            </a:r>
            <a:endParaRPr lang="en-GB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da-DK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Young enterprise</a:t>
            </a:r>
            <a:r>
              <a:rPr lang="sl-SI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Danska</a:t>
            </a:r>
            <a:endParaRPr lang="da-DK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indent="-324000"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da-DK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Zavod mre</a:t>
            </a:r>
            <a:r>
              <a:rPr lang="sl-SI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ža podjetništva (CEED Slovenija), Slovenija</a:t>
            </a:r>
            <a:endParaRPr lang="en-US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Alenka\AppData\Local\Microsoft\Windows\Temporary Internet Files\Content.Outlook\U0UZE10C\CEED-Field-Offices-07-09_Slovenia 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9938" y="0"/>
            <a:ext cx="1224062" cy="67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Izvedba pilotnega programa v Sloveniji</a:t>
            </a:r>
            <a:br>
              <a:rPr lang="sl-SI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l-SI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l-SI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l-SI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“Trening za pogumne”</a:t>
            </a:r>
            <a:r>
              <a:rPr lang="en-US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Logo ENG color-sma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029005" cy="51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lenka\AppData\Local\Microsoft\Windows\Temporary Internet Files\Content.Outlook\U0UZE10C\CEED-Field-Offices-07-09_Slovenia 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9938" y="0"/>
            <a:ext cx="1224062" cy="67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251520" y="1052736"/>
            <a:ext cx="8640960" cy="493981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marL="432000" marR="0" lvl="0" indent="-32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sl-SI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september 2012 – a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pril</a:t>
            </a:r>
            <a:r>
              <a:rPr lang="sl-SI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2013</a:t>
            </a:r>
            <a:endParaRPr kumimoji="0" lang="sl-SI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marR="0" lvl="0" indent="-32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Vljučene šole:</a:t>
            </a:r>
          </a:p>
          <a:p>
            <a:pPr marL="864000" marR="0" lvl="1" indent="-32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Srednja  Lesarska šola, Škofja Loka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sl-SI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64000" marR="0" lvl="1" indent="-32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Srednja medijska in grafična šola, Ljubljana</a:t>
            </a:r>
          </a:p>
          <a:p>
            <a:pPr marL="864000" marR="0" lvl="1" indent="-32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Gimnazija Šentvid, Ljubljana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marR="0" lvl="0" indent="-32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6-modulov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(30 ur)</a:t>
            </a:r>
          </a:p>
          <a:p>
            <a:pPr marL="432000" marR="0" lvl="0" indent="-32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lang="sl-SI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24 delavnic in 2 dogodka</a:t>
            </a:r>
          </a:p>
          <a:p>
            <a:pPr lvl="0">
              <a:spcAft>
                <a:spcPts val="600"/>
              </a:spcAft>
              <a:defRPr/>
            </a:pPr>
            <a:r>
              <a:rPr lang="sl-SI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Direktna vključenost: 69 učencev (15-18 let), 29 podjetnikov, 12 učiteljev in ravnateljev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sl-SI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Širša vključenost: čez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250 </a:t>
            </a:r>
            <a:r>
              <a:rPr lang="sl-SI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učencev in učiteljev</a:t>
            </a:r>
          </a:p>
          <a:p>
            <a:pPr marL="432000" marR="0" lvl="0" indent="-32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StarSymbol"/>
              <a:buChar char="●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marR="0" lvl="0" indent="-32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CENTRES v Sloveniji</a:t>
            </a: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Alenka\AppData\Local\Microsoft\Windows\Temporary Internet Files\Content.Outlook\U0UZE10C\CEED-Field-Offices-07-09_Slovenia 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9938" y="0"/>
            <a:ext cx="1224062" cy="67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Pristop</a:t>
            </a: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51520" y="1520788"/>
            <a:ext cx="6120680" cy="33701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marL="432000" marR="0" lvl="0" indent="-32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Vključevanje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sl-SI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podjetnikov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sl-SI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pri razvoju 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kumimoji="0" lang="sl-SI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izvedbi programa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64000" marR="0" lvl="1" indent="-32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lang="sl-SI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Predstavitev podjetniških izkušenj,  kako so razvili spretnosti, pridobili znanja in odnos, ki ga imajo do življenja ter dela. Sodelovali kot mentorji razvoj idej.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marR="0" lvl="0" indent="-32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Celosten pristop k učenju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64000" marR="0" lvl="1" indent="-32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lang="sl-SI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Povezovanje teorije s prakso,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neformalno in izkustveno učenje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individual</a:t>
            </a: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no in timsko delo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32000" marR="0" lvl="0" indent="-32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lang="sl-S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Povezovanje </a:t>
            </a:r>
            <a:r>
              <a:rPr lang="sl-SI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šol, dijakov in podjetnikov</a:t>
            </a: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64000" marR="0" lvl="1" indent="-32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StarSymbol"/>
              <a:buChar char="●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14232" y="1520788"/>
            <a:ext cx="1872208" cy="4212468"/>
            <a:chOff x="6814232" y="1520788"/>
            <a:chExt cx="1872208" cy="4212468"/>
          </a:xfrm>
        </p:grpSpPr>
        <p:pic>
          <p:nvPicPr>
            <p:cNvPr id="6" name="Picture 3" descr="C:\Users\Alenka\Documents\CEED\razpisi\british council-schools\sole\IMG_112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14232" y="1520788"/>
              <a:ext cx="1872208" cy="140415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4" descr="C:\Users\Alenka\Documents\CEED\razpisi\british council-schools\sole\IMG_116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14232" y="2924944"/>
              <a:ext cx="1872208" cy="140415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5" descr="C:\Users\Alenka\Documents\CEED\razpisi\british council-schools\sole\IMG_1157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14232" y="4329100"/>
              <a:ext cx="1872208" cy="140415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 descr="Logo ENG color-smal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0"/>
            <a:ext cx="1029005" cy="51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Alenka\AppData\Local\Microsoft\Windows\Temporary Internet Files\Content.Outlook\U0UZE10C\CEED-Field-Offices-07-09_Slovenia WE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9938" y="0"/>
            <a:ext cx="1224062" cy="67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Programske aktivnosti</a:t>
            </a: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00808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</a:p>
          <a:p>
            <a:r>
              <a:rPr lang="sl-SI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Modul 1 – Zakaj sem podjetnik</a:t>
            </a:r>
          </a:p>
          <a:p>
            <a:r>
              <a:rPr lang="sl-SI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Modul 2 – Moje želje. Moje sanje. Moje inspiracije. Moji navdihi. Moje vizije.</a:t>
            </a:r>
          </a:p>
          <a:p>
            <a:r>
              <a:rPr lang="sl-SI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Modul 3 – Moja ideja.</a:t>
            </a:r>
          </a:p>
          <a:p>
            <a:r>
              <a:rPr lang="sl-SI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Modul 4 – Ali je dobra ideja tudi stvarna priložnost.</a:t>
            </a:r>
          </a:p>
          <a:p>
            <a:r>
              <a:rPr lang="sl-SI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Modul 5 – Moja ideja se predstavi.</a:t>
            </a:r>
          </a:p>
          <a:p>
            <a:r>
              <a:rPr lang="sl-SI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Modul 6 – Moja ideja ima prijatelje.</a:t>
            </a:r>
          </a:p>
          <a:p>
            <a:endParaRPr lang="sl-SI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sl-SI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Dogodek “Moj prvi pitvh” </a:t>
            </a:r>
          </a:p>
          <a:p>
            <a:r>
              <a:rPr lang="sl-SI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Dijaki predstavljajo svoje ideje javnosti in pridobijo mnenja ter usmerive s strani podjetnikov</a:t>
            </a:r>
          </a:p>
          <a:p>
            <a:endParaRPr lang="sl-SI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sl-SI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Individualno mentorstvo</a:t>
            </a:r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Alenka\AppData\Local\Microsoft\Windows\Temporary Internet Files\Content.Outlook\U0UZE10C\CEED-Field-Offices-07-09_Slovenia 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9938" y="0"/>
            <a:ext cx="1224062" cy="67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Izku</a:t>
            </a:r>
            <a:r>
              <a:rPr lang="sl-SI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šnje v živo</a:t>
            </a: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Alenka\AppData\Local\Microsoft\Windows\Temporary Internet Files\Content.Outlook\U0UZE10C\CEED-Field-Offices-07-09_Slovenia 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9938" y="0"/>
            <a:ext cx="1224062" cy="674151"/>
          </a:xfrm>
          <a:prstGeom prst="rect">
            <a:avLst/>
          </a:prstGeom>
          <a:noFill/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1417638"/>
            <a:ext cx="712359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497</Words>
  <Application>Microsoft Office PowerPoint</Application>
  <PresentationFormat>On-screen Show (4:3)</PresentationFormat>
  <Paragraphs>99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Evropski projekt CENTRES  “Spodbujanje kreativnega podjetništva v šolah”</vt:lpstr>
      <vt:lpstr>Slide 2</vt:lpstr>
      <vt:lpstr>Slide 3</vt:lpstr>
      <vt:lpstr>Slide 4</vt:lpstr>
      <vt:lpstr>Izvedba pilotnega programa v Sloveniji  “Trening za pogumne”  </vt:lpstr>
      <vt:lpstr>CENTRES v Sloveniji</vt:lpstr>
      <vt:lpstr>Pristop</vt:lpstr>
      <vt:lpstr>Programske aktivnosti</vt:lpstr>
      <vt:lpstr>Izkušnje v živo</vt:lpstr>
      <vt:lpstr>Kaj pravijo dijaki?</vt:lpstr>
      <vt:lpstr>Kaj pravijo podjetniki?</vt:lpstr>
      <vt:lpstr>Kaj pravijo učitelji?</vt:lpstr>
      <vt:lpstr>Kaj program omogoča?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primoz fijavz</dc:creator>
  <cp:lastModifiedBy>Alenka</cp:lastModifiedBy>
  <cp:revision>24</cp:revision>
  <dcterms:created xsi:type="dcterms:W3CDTF">2013-03-12T14:33:48Z</dcterms:created>
  <dcterms:modified xsi:type="dcterms:W3CDTF">2013-10-08T04:51:34Z</dcterms:modified>
</cp:coreProperties>
</file>