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1" r:id="rId1"/>
  </p:sldMasterIdLst>
  <p:sldIdLst>
    <p:sldId id="261" r:id="rId2"/>
    <p:sldId id="257" r:id="rId3"/>
    <p:sldId id="258" r:id="rId4"/>
    <p:sldId id="263" r:id="rId5"/>
    <p:sldId id="259" r:id="rId6"/>
    <p:sldId id="260" r:id="rId7"/>
    <p:sldId id="262" r:id="rId8"/>
    <p:sldId id="264" r:id="rId9"/>
    <p:sldId id="265" r:id="rId10"/>
    <p:sldId id="268" r:id="rId11"/>
    <p:sldId id="267"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04" autoAdjust="0"/>
    <p:restoredTop sz="94660"/>
  </p:normalViewPr>
  <p:slideViewPr>
    <p:cSldViewPr snapToGrid="0">
      <p:cViewPr varScale="1">
        <p:scale>
          <a:sx n="53" d="100"/>
          <a:sy n="53" d="100"/>
        </p:scale>
        <p:origin x="82" y="533"/>
      </p:cViewPr>
      <p:guideLst/>
    </p:cSldViewPr>
  </p:slideViewPr>
  <p:notesTextViewPr>
    <p:cViewPr>
      <p:scale>
        <a:sx n="1" d="1"/>
        <a:sy n="1" d="1"/>
      </p:scale>
      <p:origin x="0" y="0"/>
    </p:cViewPr>
  </p:notesTextViewPr>
  <p:sorterViewPr>
    <p:cViewPr varScale="1">
      <p:scale>
        <a:sx n="1" d="1"/>
        <a:sy n="1" d="1"/>
      </p:scale>
      <p:origin x="0" y="-451"/>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4F943B-9267-4DC2-A99F-ACCFCBFCFC29}" type="doc">
      <dgm:prSet loTypeId="urn:microsoft.com/office/officeart/2008/layout/RadialCluster" loCatId="cycle" qsTypeId="urn:microsoft.com/office/officeart/2005/8/quickstyle/simple1" qsCatId="simple" csTypeId="urn:microsoft.com/office/officeart/2005/8/colors/accent1_2" csCatId="accent1" phldr="1"/>
      <dgm:spPr/>
      <dgm:t>
        <a:bodyPr/>
        <a:lstStyle/>
        <a:p>
          <a:endParaRPr lang="sl-SI"/>
        </a:p>
      </dgm:t>
    </dgm:pt>
    <dgm:pt modelId="{B765F231-21BE-4478-925C-E7CFF83F29D8}">
      <dgm:prSet phldrT="[besedilo]"/>
      <dgm:spPr/>
      <dgm:t>
        <a:bodyPr/>
        <a:lstStyle/>
        <a:p>
          <a:r>
            <a:rPr lang="sl-SI" dirty="0" err="1"/>
            <a:t>posočje</a:t>
          </a:r>
          <a:endParaRPr lang="sl-SI" dirty="0"/>
        </a:p>
      </dgm:t>
    </dgm:pt>
    <dgm:pt modelId="{6EDB7334-9A59-457C-BA94-14BCF3551D40}" type="parTrans" cxnId="{FA61A7DC-C7D8-42D8-B08B-6078AB99341B}">
      <dgm:prSet/>
      <dgm:spPr/>
      <dgm:t>
        <a:bodyPr/>
        <a:lstStyle/>
        <a:p>
          <a:endParaRPr lang="sl-SI"/>
        </a:p>
      </dgm:t>
    </dgm:pt>
    <dgm:pt modelId="{877F9E2F-1C28-4C94-BAC7-054D98B23E32}" type="sibTrans" cxnId="{FA61A7DC-C7D8-42D8-B08B-6078AB99341B}">
      <dgm:prSet/>
      <dgm:spPr/>
      <dgm:t>
        <a:bodyPr/>
        <a:lstStyle/>
        <a:p>
          <a:endParaRPr lang="sl-SI"/>
        </a:p>
      </dgm:t>
    </dgm:pt>
    <dgm:pt modelId="{475909B2-D534-4FB5-94FF-6FE3B237607E}">
      <dgm:prSet phldrT="[besedilo]"/>
      <dgm:spPr/>
      <dgm:t>
        <a:bodyPr/>
        <a:lstStyle/>
        <a:p>
          <a:r>
            <a:rPr lang="sl-SI" dirty="0"/>
            <a:t>zgornje</a:t>
          </a:r>
        </a:p>
      </dgm:t>
    </dgm:pt>
    <dgm:pt modelId="{7EB8F7CE-F161-457C-9B67-51E7D5163898}" type="parTrans" cxnId="{3E13823F-E28B-4945-A7AF-57E29FA2C73C}">
      <dgm:prSet/>
      <dgm:spPr/>
      <dgm:t>
        <a:bodyPr/>
        <a:lstStyle/>
        <a:p>
          <a:endParaRPr lang="sl-SI"/>
        </a:p>
      </dgm:t>
    </dgm:pt>
    <dgm:pt modelId="{94CFB054-1491-4037-B31F-3195D852DA09}" type="sibTrans" cxnId="{3E13823F-E28B-4945-A7AF-57E29FA2C73C}">
      <dgm:prSet/>
      <dgm:spPr/>
      <dgm:t>
        <a:bodyPr/>
        <a:lstStyle/>
        <a:p>
          <a:endParaRPr lang="sl-SI"/>
        </a:p>
      </dgm:t>
    </dgm:pt>
    <dgm:pt modelId="{0555538C-56A7-47A5-9F88-21A35134023D}">
      <dgm:prSet phldrT="[besedilo]"/>
      <dgm:spPr/>
      <dgm:t>
        <a:bodyPr/>
        <a:lstStyle/>
        <a:p>
          <a:r>
            <a:rPr lang="sl-SI" dirty="0"/>
            <a:t>srednje</a:t>
          </a:r>
        </a:p>
      </dgm:t>
    </dgm:pt>
    <dgm:pt modelId="{6C05334D-4FCA-4566-AFA0-622CCCA8FE0E}" type="parTrans" cxnId="{077D6128-D602-49D9-8BED-60461518F37D}">
      <dgm:prSet/>
      <dgm:spPr/>
      <dgm:t>
        <a:bodyPr/>
        <a:lstStyle/>
        <a:p>
          <a:endParaRPr lang="sl-SI"/>
        </a:p>
      </dgm:t>
    </dgm:pt>
    <dgm:pt modelId="{B29DD520-B6A0-4FFC-B617-2949F08A0A90}" type="sibTrans" cxnId="{077D6128-D602-49D9-8BED-60461518F37D}">
      <dgm:prSet/>
      <dgm:spPr/>
      <dgm:t>
        <a:bodyPr/>
        <a:lstStyle/>
        <a:p>
          <a:endParaRPr lang="sl-SI"/>
        </a:p>
      </dgm:t>
    </dgm:pt>
    <dgm:pt modelId="{CB5D5B79-62AA-49B7-868B-D848086F697A}">
      <dgm:prSet phldrT="[besedilo]"/>
      <dgm:spPr/>
      <dgm:t>
        <a:bodyPr/>
        <a:lstStyle/>
        <a:p>
          <a:r>
            <a:rPr lang="sl-SI" dirty="0"/>
            <a:t>spodnje</a:t>
          </a:r>
        </a:p>
      </dgm:t>
    </dgm:pt>
    <dgm:pt modelId="{72687F6F-FDC6-4460-9ED1-BD5197D3F5B6}" type="parTrans" cxnId="{307867DF-60EC-4378-AAAA-D89C9C29121E}">
      <dgm:prSet/>
      <dgm:spPr/>
      <dgm:t>
        <a:bodyPr/>
        <a:lstStyle/>
        <a:p>
          <a:endParaRPr lang="sl-SI"/>
        </a:p>
      </dgm:t>
    </dgm:pt>
    <dgm:pt modelId="{50829D98-7262-4609-920A-0FFD5C79850E}" type="sibTrans" cxnId="{307867DF-60EC-4378-AAAA-D89C9C29121E}">
      <dgm:prSet/>
      <dgm:spPr/>
      <dgm:t>
        <a:bodyPr/>
        <a:lstStyle/>
        <a:p>
          <a:endParaRPr lang="sl-SI"/>
        </a:p>
      </dgm:t>
    </dgm:pt>
    <dgm:pt modelId="{C3FF9D5D-EE96-40A7-9E1A-564F50AFE3DE}" type="pres">
      <dgm:prSet presAssocID="{E94F943B-9267-4DC2-A99F-ACCFCBFCFC29}" presName="Name0" presStyleCnt="0">
        <dgm:presLayoutVars>
          <dgm:chMax val="1"/>
          <dgm:chPref val="1"/>
          <dgm:dir/>
          <dgm:animOne val="branch"/>
          <dgm:animLvl val="lvl"/>
        </dgm:presLayoutVars>
      </dgm:prSet>
      <dgm:spPr/>
    </dgm:pt>
    <dgm:pt modelId="{FDAB8168-503A-4148-A655-EC6D2D618EE0}" type="pres">
      <dgm:prSet presAssocID="{B765F231-21BE-4478-925C-E7CFF83F29D8}" presName="singleCycle" presStyleCnt="0"/>
      <dgm:spPr/>
    </dgm:pt>
    <dgm:pt modelId="{6D804554-5A4A-4A0C-B9FE-ACD7D3F3BB13}" type="pres">
      <dgm:prSet presAssocID="{B765F231-21BE-4478-925C-E7CFF83F29D8}" presName="singleCenter" presStyleLbl="node1" presStyleIdx="0" presStyleCnt="4">
        <dgm:presLayoutVars>
          <dgm:chMax val="7"/>
          <dgm:chPref val="7"/>
        </dgm:presLayoutVars>
      </dgm:prSet>
      <dgm:spPr/>
    </dgm:pt>
    <dgm:pt modelId="{CA84E361-6DD8-4FDF-9BD3-566AE07838DD}" type="pres">
      <dgm:prSet presAssocID="{7EB8F7CE-F161-457C-9B67-51E7D5163898}" presName="Name56" presStyleLbl="parChTrans1D2" presStyleIdx="0" presStyleCnt="3"/>
      <dgm:spPr/>
    </dgm:pt>
    <dgm:pt modelId="{58AEC83D-DF3E-4912-86EE-7AC8673CA537}" type="pres">
      <dgm:prSet presAssocID="{475909B2-D534-4FB5-94FF-6FE3B237607E}" presName="text0" presStyleLbl="node1" presStyleIdx="1" presStyleCnt="4">
        <dgm:presLayoutVars>
          <dgm:bulletEnabled val="1"/>
        </dgm:presLayoutVars>
      </dgm:prSet>
      <dgm:spPr/>
    </dgm:pt>
    <dgm:pt modelId="{C849397D-3AD7-4E22-B62F-AE9D09142C27}" type="pres">
      <dgm:prSet presAssocID="{6C05334D-4FCA-4566-AFA0-622CCCA8FE0E}" presName="Name56" presStyleLbl="parChTrans1D2" presStyleIdx="1" presStyleCnt="3"/>
      <dgm:spPr/>
    </dgm:pt>
    <dgm:pt modelId="{6331638A-9840-41C0-8818-DD871B4E90DE}" type="pres">
      <dgm:prSet presAssocID="{0555538C-56A7-47A5-9F88-21A35134023D}" presName="text0" presStyleLbl="node1" presStyleIdx="2" presStyleCnt="4">
        <dgm:presLayoutVars>
          <dgm:bulletEnabled val="1"/>
        </dgm:presLayoutVars>
      </dgm:prSet>
      <dgm:spPr/>
    </dgm:pt>
    <dgm:pt modelId="{98067DCC-FCB8-4F92-8E0C-7977C4AB2280}" type="pres">
      <dgm:prSet presAssocID="{72687F6F-FDC6-4460-9ED1-BD5197D3F5B6}" presName="Name56" presStyleLbl="parChTrans1D2" presStyleIdx="2" presStyleCnt="3"/>
      <dgm:spPr/>
    </dgm:pt>
    <dgm:pt modelId="{2C29A394-1629-4EF5-9258-AC2F1E3D1C41}" type="pres">
      <dgm:prSet presAssocID="{CB5D5B79-62AA-49B7-868B-D848086F697A}" presName="text0" presStyleLbl="node1" presStyleIdx="3" presStyleCnt="4">
        <dgm:presLayoutVars>
          <dgm:bulletEnabled val="1"/>
        </dgm:presLayoutVars>
      </dgm:prSet>
      <dgm:spPr/>
    </dgm:pt>
  </dgm:ptLst>
  <dgm:cxnLst>
    <dgm:cxn modelId="{88D72A04-F366-4B86-BEC7-C6A3E9C1E46B}" type="presOf" srcId="{CB5D5B79-62AA-49B7-868B-D848086F697A}" destId="{2C29A394-1629-4EF5-9258-AC2F1E3D1C41}" srcOrd="0" destOrd="0" presId="urn:microsoft.com/office/officeart/2008/layout/RadialCluster"/>
    <dgm:cxn modelId="{077D6128-D602-49D9-8BED-60461518F37D}" srcId="{B765F231-21BE-4478-925C-E7CFF83F29D8}" destId="{0555538C-56A7-47A5-9F88-21A35134023D}" srcOrd="1" destOrd="0" parTransId="{6C05334D-4FCA-4566-AFA0-622CCCA8FE0E}" sibTransId="{B29DD520-B6A0-4FFC-B617-2949F08A0A90}"/>
    <dgm:cxn modelId="{3E13823F-E28B-4945-A7AF-57E29FA2C73C}" srcId="{B765F231-21BE-4478-925C-E7CFF83F29D8}" destId="{475909B2-D534-4FB5-94FF-6FE3B237607E}" srcOrd="0" destOrd="0" parTransId="{7EB8F7CE-F161-457C-9B67-51E7D5163898}" sibTransId="{94CFB054-1491-4037-B31F-3195D852DA09}"/>
    <dgm:cxn modelId="{A170567B-5BD4-4753-981A-1EE8F8DE0811}" type="presOf" srcId="{475909B2-D534-4FB5-94FF-6FE3B237607E}" destId="{58AEC83D-DF3E-4912-86EE-7AC8673CA537}" srcOrd="0" destOrd="0" presId="urn:microsoft.com/office/officeart/2008/layout/RadialCluster"/>
    <dgm:cxn modelId="{5269837D-BADB-4F69-87A7-1F21366A34D6}" type="presOf" srcId="{B765F231-21BE-4478-925C-E7CFF83F29D8}" destId="{6D804554-5A4A-4A0C-B9FE-ACD7D3F3BB13}" srcOrd="0" destOrd="0" presId="urn:microsoft.com/office/officeart/2008/layout/RadialCluster"/>
    <dgm:cxn modelId="{F3F99190-435F-4771-ABA0-85005C59099D}" type="presOf" srcId="{72687F6F-FDC6-4460-9ED1-BD5197D3F5B6}" destId="{98067DCC-FCB8-4F92-8E0C-7977C4AB2280}" srcOrd="0" destOrd="0" presId="urn:microsoft.com/office/officeart/2008/layout/RadialCluster"/>
    <dgm:cxn modelId="{7C8B2EA6-A337-400F-9649-19B47E066E6A}" type="presOf" srcId="{6C05334D-4FCA-4566-AFA0-622CCCA8FE0E}" destId="{C849397D-3AD7-4E22-B62F-AE9D09142C27}" srcOrd="0" destOrd="0" presId="urn:microsoft.com/office/officeart/2008/layout/RadialCluster"/>
    <dgm:cxn modelId="{9ACD50BE-053B-4FAD-9006-BECB0721801E}" type="presOf" srcId="{E94F943B-9267-4DC2-A99F-ACCFCBFCFC29}" destId="{C3FF9D5D-EE96-40A7-9E1A-564F50AFE3DE}" srcOrd="0" destOrd="0" presId="urn:microsoft.com/office/officeart/2008/layout/RadialCluster"/>
    <dgm:cxn modelId="{2A7FAFD8-A4B4-4620-A526-DF379B74F6C5}" type="presOf" srcId="{7EB8F7CE-F161-457C-9B67-51E7D5163898}" destId="{CA84E361-6DD8-4FDF-9BD3-566AE07838DD}" srcOrd="0" destOrd="0" presId="urn:microsoft.com/office/officeart/2008/layout/RadialCluster"/>
    <dgm:cxn modelId="{FA61A7DC-C7D8-42D8-B08B-6078AB99341B}" srcId="{E94F943B-9267-4DC2-A99F-ACCFCBFCFC29}" destId="{B765F231-21BE-4478-925C-E7CFF83F29D8}" srcOrd="0" destOrd="0" parTransId="{6EDB7334-9A59-457C-BA94-14BCF3551D40}" sibTransId="{877F9E2F-1C28-4C94-BAC7-054D98B23E32}"/>
    <dgm:cxn modelId="{307867DF-60EC-4378-AAAA-D89C9C29121E}" srcId="{B765F231-21BE-4478-925C-E7CFF83F29D8}" destId="{CB5D5B79-62AA-49B7-868B-D848086F697A}" srcOrd="2" destOrd="0" parTransId="{72687F6F-FDC6-4460-9ED1-BD5197D3F5B6}" sibTransId="{50829D98-7262-4609-920A-0FFD5C79850E}"/>
    <dgm:cxn modelId="{CD03DEF2-7992-4457-8F2C-95FCA35CDD2B}" type="presOf" srcId="{0555538C-56A7-47A5-9F88-21A35134023D}" destId="{6331638A-9840-41C0-8818-DD871B4E90DE}" srcOrd="0" destOrd="0" presId="urn:microsoft.com/office/officeart/2008/layout/RadialCluster"/>
    <dgm:cxn modelId="{5576C8A6-3122-4C1B-85E2-D00A72DA7F44}" type="presParOf" srcId="{C3FF9D5D-EE96-40A7-9E1A-564F50AFE3DE}" destId="{FDAB8168-503A-4148-A655-EC6D2D618EE0}" srcOrd="0" destOrd="0" presId="urn:microsoft.com/office/officeart/2008/layout/RadialCluster"/>
    <dgm:cxn modelId="{62E4951D-DB0F-45E2-85E3-8BC5C0B6BDC3}" type="presParOf" srcId="{FDAB8168-503A-4148-A655-EC6D2D618EE0}" destId="{6D804554-5A4A-4A0C-B9FE-ACD7D3F3BB13}" srcOrd="0" destOrd="0" presId="urn:microsoft.com/office/officeart/2008/layout/RadialCluster"/>
    <dgm:cxn modelId="{B1DC636C-1F1B-4FCF-B0EB-A7641A102164}" type="presParOf" srcId="{FDAB8168-503A-4148-A655-EC6D2D618EE0}" destId="{CA84E361-6DD8-4FDF-9BD3-566AE07838DD}" srcOrd="1" destOrd="0" presId="urn:microsoft.com/office/officeart/2008/layout/RadialCluster"/>
    <dgm:cxn modelId="{8F519733-F8BD-4F9E-82FF-3F5F40969B7A}" type="presParOf" srcId="{FDAB8168-503A-4148-A655-EC6D2D618EE0}" destId="{58AEC83D-DF3E-4912-86EE-7AC8673CA537}" srcOrd="2" destOrd="0" presId="urn:microsoft.com/office/officeart/2008/layout/RadialCluster"/>
    <dgm:cxn modelId="{DDAE3592-8D55-4084-99CE-65192B234FCA}" type="presParOf" srcId="{FDAB8168-503A-4148-A655-EC6D2D618EE0}" destId="{C849397D-3AD7-4E22-B62F-AE9D09142C27}" srcOrd="3" destOrd="0" presId="urn:microsoft.com/office/officeart/2008/layout/RadialCluster"/>
    <dgm:cxn modelId="{75292E09-F7C2-4F99-91B4-C77BC6BAADA7}" type="presParOf" srcId="{FDAB8168-503A-4148-A655-EC6D2D618EE0}" destId="{6331638A-9840-41C0-8818-DD871B4E90DE}" srcOrd="4" destOrd="0" presId="urn:microsoft.com/office/officeart/2008/layout/RadialCluster"/>
    <dgm:cxn modelId="{E5F1267F-8067-453D-8C64-8158B7C7EC63}" type="presParOf" srcId="{FDAB8168-503A-4148-A655-EC6D2D618EE0}" destId="{98067DCC-FCB8-4F92-8E0C-7977C4AB2280}" srcOrd="5" destOrd="0" presId="urn:microsoft.com/office/officeart/2008/layout/RadialCluster"/>
    <dgm:cxn modelId="{7C55143D-3544-4AB9-BC9D-2BB4E7F1EF2F}" type="presParOf" srcId="{FDAB8168-503A-4148-A655-EC6D2D618EE0}" destId="{2C29A394-1629-4EF5-9258-AC2F1E3D1C41}" srcOrd="6"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7CA0531-0D94-465A-A033-8B80A925C95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sl-SI"/>
        </a:p>
      </dgm:t>
    </dgm:pt>
    <dgm:pt modelId="{14C8D23E-7369-4635-AA77-672E27A67908}">
      <dgm:prSet phldrT="[besedilo]"/>
      <dgm:spPr/>
      <dgm:t>
        <a:bodyPr/>
        <a:lstStyle/>
        <a:p>
          <a:r>
            <a:rPr lang="sl-SI" dirty="0"/>
            <a:t>Bovško </a:t>
          </a:r>
          <a:r>
            <a:rPr lang="sl-SI" dirty="0" err="1"/>
            <a:t>posočje</a:t>
          </a:r>
          <a:r>
            <a:rPr lang="sl-SI" dirty="0"/>
            <a:t> </a:t>
          </a:r>
        </a:p>
      </dgm:t>
    </dgm:pt>
    <dgm:pt modelId="{3CB6632A-3B48-405E-AB57-84B52CEB5A44}" type="parTrans" cxnId="{756B3408-3DC9-4CEB-82F1-4AFB0A4D510C}">
      <dgm:prSet/>
      <dgm:spPr/>
      <dgm:t>
        <a:bodyPr/>
        <a:lstStyle/>
        <a:p>
          <a:endParaRPr lang="sl-SI"/>
        </a:p>
      </dgm:t>
    </dgm:pt>
    <dgm:pt modelId="{2E0A9F16-A01A-41E9-BE7C-3D5B556A1C15}" type="sibTrans" cxnId="{756B3408-3DC9-4CEB-82F1-4AFB0A4D510C}">
      <dgm:prSet/>
      <dgm:spPr/>
      <dgm:t>
        <a:bodyPr/>
        <a:lstStyle/>
        <a:p>
          <a:endParaRPr lang="sl-SI"/>
        </a:p>
      </dgm:t>
    </dgm:pt>
    <dgm:pt modelId="{40EFA3F3-18F3-4F41-A228-3116B8EC54DB}">
      <dgm:prSet phldrT="[besedilo]"/>
      <dgm:spPr/>
      <dgm:t>
        <a:bodyPr/>
        <a:lstStyle/>
        <a:p>
          <a:r>
            <a:rPr lang="sl-SI" dirty="0"/>
            <a:t>Kobariško  </a:t>
          </a:r>
          <a:r>
            <a:rPr lang="sl-SI" dirty="0" err="1"/>
            <a:t>posočje</a:t>
          </a:r>
          <a:endParaRPr lang="sl-SI" dirty="0"/>
        </a:p>
      </dgm:t>
    </dgm:pt>
    <dgm:pt modelId="{BBEA4A03-3B15-4841-B84F-E8BE2DF34F90}" type="parTrans" cxnId="{AA54C347-8C14-4465-9D7E-891985561992}">
      <dgm:prSet/>
      <dgm:spPr/>
      <dgm:t>
        <a:bodyPr/>
        <a:lstStyle/>
        <a:p>
          <a:endParaRPr lang="sl-SI"/>
        </a:p>
      </dgm:t>
    </dgm:pt>
    <dgm:pt modelId="{7D467652-36FF-43CF-AE6F-EA9507CDF7A7}" type="sibTrans" cxnId="{AA54C347-8C14-4465-9D7E-891985561992}">
      <dgm:prSet/>
      <dgm:spPr/>
      <dgm:t>
        <a:bodyPr/>
        <a:lstStyle/>
        <a:p>
          <a:endParaRPr lang="sl-SI"/>
        </a:p>
      </dgm:t>
    </dgm:pt>
    <dgm:pt modelId="{22BA7BC5-535E-4D64-8A67-1CD839B878EC}">
      <dgm:prSet phldrT="[besedilo]"/>
      <dgm:spPr/>
      <dgm:t>
        <a:bodyPr/>
        <a:lstStyle/>
        <a:p>
          <a:r>
            <a:rPr lang="sl-SI" dirty="0"/>
            <a:t>Tolminsko </a:t>
          </a:r>
          <a:r>
            <a:rPr lang="sl-SI" dirty="0" err="1"/>
            <a:t>posočje</a:t>
          </a:r>
          <a:endParaRPr lang="sl-SI" dirty="0"/>
        </a:p>
      </dgm:t>
    </dgm:pt>
    <dgm:pt modelId="{234067B5-B47A-4BC6-BF54-972A2BBA6003}" type="parTrans" cxnId="{BFDC8756-A507-4EE9-A58A-9A1236D691C1}">
      <dgm:prSet/>
      <dgm:spPr/>
      <dgm:t>
        <a:bodyPr/>
        <a:lstStyle/>
        <a:p>
          <a:endParaRPr lang="sl-SI"/>
        </a:p>
      </dgm:t>
    </dgm:pt>
    <dgm:pt modelId="{E5C46D04-604E-41E9-AED4-999722742CA9}" type="sibTrans" cxnId="{BFDC8756-A507-4EE9-A58A-9A1236D691C1}">
      <dgm:prSet/>
      <dgm:spPr/>
      <dgm:t>
        <a:bodyPr/>
        <a:lstStyle/>
        <a:p>
          <a:endParaRPr lang="sl-SI"/>
        </a:p>
      </dgm:t>
    </dgm:pt>
    <dgm:pt modelId="{5C935681-0A5F-4B42-B34D-2BA87E1F952E}" type="pres">
      <dgm:prSet presAssocID="{F7CA0531-0D94-465A-A033-8B80A925C95D}" presName="linear" presStyleCnt="0">
        <dgm:presLayoutVars>
          <dgm:dir/>
          <dgm:animLvl val="lvl"/>
          <dgm:resizeHandles val="exact"/>
        </dgm:presLayoutVars>
      </dgm:prSet>
      <dgm:spPr/>
    </dgm:pt>
    <dgm:pt modelId="{C82CF946-10D4-44D1-A0FB-515A019D1B1D}" type="pres">
      <dgm:prSet presAssocID="{14C8D23E-7369-4635-AA77-672E27A67908}" presName="parentLin" presStyleCnt="0"/>
      <dgm:spPr/>
    </dgm:pt>
    <dgm:pt modelId="{6389A323-C219-40A9-BD47-BF75F1054E69}" type="pres">
      <dgm:prSet presAssocID="{14C8D23E-7369-4635-AA77-672E27A67908}" presName="parentLeftMargin" presStyleLbl="node1" presStyleIdx="0" presStyleCnt="3"/>
      <dgm:spPr/>
    </dgm:pt>
    <dgm:pt modelId="{3E2B19B4-29F8-43BB-9244-D0332B9F2B4F}" type="pres">
      <dgm:prSet presAssocID="{14C8D23E-7369-4635-AA77-672E27A67908}" presName="parentText" presStyleLbl="node1" presStyleIdx="0" presStyleCnt="3">
        <dgm:presLayoutVars>
          <dgm:chMax val="0"/>
          <dgm:bulletEnabled val="1"/>
        </dgm:presLayoutVars>
      </dgm:prSet>
      <dgm:spPr/>
    </dgm:pt>
    <dgm:pt modelId="{78EBD8AE-90AC-4D95-8B50-7411B50EA087}" type="pres">
      <dgm:prSet presAssocID="{14C8D23E-7369-4635-AA77-672E27A67908}" presName="negativeSpace" presStyleCnt="0"/>
      <dgm:spPr/>
    </dgm:pt>
    <dgm:pt modelId="{35E8AF61-CBAC-4BD2-BE18-50245DB49BBF}" type="pres">
      <dgm:prSet presAssocID="{14C8D23E-7369-4635-AA77-672E27A67908}" presName="childText" presStyleLbl="conFgAcc1" presStyleIdx="0" presStyleCnt="3">
        <dgm:presLayoutVars>
          <dgm:bulletEnabled val="1"/>
        </dgm:presLayoutVars>
      </dgm:prSet>
      <dgm:spPr/>
    </dgm:pt>
    <dgm:pt modelId="{E3E6EF5D-3CBA-4EB0-BF41-0CF3C9AB0249}" type="pres">
      <dgm:prSet presAssocID="{2E0A9F16-A01A-41E9-BE7C-3D5B556A1C15}" presName="spaceBetweenRectangles" presStyleCnt="0"/>
      <dgm:spPr/>
    </dgm:pt>
    <dgm:pt modelId="{DCE6E5BF-9EB2-4E61-81DF-2D7C0727C851}" type="pres">
      <dgm:prSet presAssocID="{40EFA3F3-18F3-4F41-A228-3116B8EC54DB}" presName="parentLin" presStyleCnt="0"/>
      <dgm:spPr/>
    </dgm:pt>
    <dgm:pt modelId="{51277DA2-7D03-45CC-94D6-9B476CD61AD7}" type="pres">
      <dgm:prSet presAssocID="{40EFA3F3-18F3-4F41-A228-3116B8EC54DB}" presName="parentLeftMargin" presStyleLbl="node1" presStyleIdx="0" presStyleCnt="3"/>
      <dgm:spPr/>
    </dgm:pt>
    <dgm:pt modelId="{2709A2A0-A30E-4631-90C2-71661FE5E70F}" type="pres">
      <dgm:prSet presAssocID="{40EFA3F3-18F3-4F41-A228-3116B8EC54DB}" presName="parentText" presStyleLbl="node1" presStyleIdx="1" presStyleCnt="3">
        <dgm:presLayoutVars>
          <dgm:chMax val="0"/>
          <dgm:bulletEnabled val="1"/>
        </dgm:presLayoutVars>
      </dgm:prSet>
      <dgm:spPr/>
    </dgm:pt>
    <dgm:pt modelId="{E01DDB01-270B-4C1B-AD00-96489B754565}" type="pres">
      <dgm:prSet presAssocID="{40EFA3F3-18F3-4F41-A228-3116B8EC54DB}" presName="negativeSpace" presStyleCnt="0"/>
      <dgm:spPr/>
    </dgm:pt>
    <dgm:pt modelId="{0FE8609F-5FBC-4EA0-BAFA-165C03A857A7}" type="pres">
      <dgm:prSet presAssocID="{40EFA3F3-18F3-4F41-A228-3116B8EC54DB}" presName="childText" presStyleLbl="conFgAcc1" presStyleIdx="1" presStyleCnt="3">
        <dgm:presLayoutVars>
          <dgm:bulletEnabled val="1"/>
        </dgm:presLayoutVars>
      </dgm:prSet>
      <dgm:spPr/>
    </dgm:pt>
    <dgm:pt modelId="{A1C6C712-885F-4D07-8CFC-7F07E76CF413}" type="pres">
      <dgm:prSet presAssocID="{7D467652-36FF-43CF-AE6F-EA9507CDF7A7}" presName="spaceBetweenRectangles" presStyleCnt="0"/>
      <dgm:spPr/>
    </dgm:pt>
    <dgm:pt modelId="{99820D69-38B5-47AC-ABC8-AA1CCE5390AB}" type="pres">
      <dgm:prSet presAssocID="{22BA7BC5-535E-4D64-8A67-1CD839B878EC}" presName="parentLin" presStyleCnt="0"/>
      <dgm:spPr/>
    </dgm:pt>
    <dgm:pt modelId="{DAD2CEC1-08D9-47F3-9DC0-584CE667A21D}" type="pres">
      <dgm:prSet presAssocID="{22BA7BC5-535E-4D64-8A67-1CD839B878EC}" presName="parentLeftMargin" presStyleLbl="node1" presStyleIdx="1" presStyleCnt="3"/>
      <dgm:spPr/>
    </dgm:pt>
    <dgm:pt modelId="{CB373B4F-D4A6-4D2C-AC3B-C2C723D05BEB}" type="pres">
      <dgm:prSet presAssocID="{22BA7BC5-535E-4D64-8A67-1CD839B878EC}" presName="parentText" presStyleLbl="node1" presStyleIdx="2" presStyleCnt="3">
        <dgm:presLayoutVars>
          <dgm:chMax val="0"/>
          <dgm:bulletEnabled val="1"/>
        </dgm:presLayoutVars>
      </dgm:prSet>
      <dgm:spPr/>
    </dgm:pt>
    <dgm:pt modelId="{E84687B1-7044-471C-BF20-AE49FE0C22B9}" type="pres">
      <dgm:prSet presAssocID="{22BA7BC5-535E-4D64-8A67-1CD839B878EC}" presName="negativeSpace" presStyleCnt="0"/>
      <dgm:spPr/>
    </dgm:pt>
    <dgm:pt modelId="{CEC08222-1FCC-4597-BC87-650D60CE2BC4}" type="pres">
      <dgm:prSet presAssocID="{22BA7BC5-535E-4D64-8A67-1CD839B878EC}" presName="childText" presStyleLbl="conFgAcc1" presStyleIdx="2" presStyleCnt="3">
        <dgm:presLayoutVars>
          <dgm:bulletEnabled val="1"/>
        </dgm:presLayoutVars>
      </dgm:prSet>
      <dgm:spPr/>
    </dgm:pt>
  </dgm:ptLst>
  <dgm:cxnLst>
    <dgm:cxn modelId="{756B3408-3DC9-4CEB-82F1-4AFB0A4D510C}" srcId="{F7CA0531-0D94-465A-A033-8B80A925C95D}" destId="{14C8D23E-7369-4635-AA77-672E27A67908}" srcOrd="0" destOrd="0" parTransId="{3CB6632A-3B48-405E-AB57-84B52CEB5A44}" sibTransId="{2E0A9F16-A01A-41E9-BE7C-3D5B556A1C15}"/>
    <dgm:cxn modelId="{759FD33C-BF92-4265-8004-DB0CDD6A8657}" type="presOf" srcId="{14C8D23E-7369-4635-AA77-672E27A67908}" destId="{6389A323-C219-40A9-BD47-BF75F1054E69}" srcOrd="0" destOrd="0" presId="urn:microsoft.com/office/officeart/2005/8/layout/list1"/>
    <dgm:cxn modelId="{AA54C347-8C14-4465-9D7E-891985561992}" srcId="{F7CA0531-0D94-465A-A033-8B80A925C95D}" destId="{40EFA3F3-18F3-4F41-A228-3116B8EC54DB}" srcOrd="1" destOrd="0" parTransId="{BBEA4A03-3B15-4841-B84F-E8BE2DF34F90}" sibTransId="{7D467652-36FF-43CF-AE6F-EA9507CDF7A7}"/>
    <dgm:cxn modelId="{4C604E50-0DCE-4455-890B-A890D19DB666}" type="presOf" srcId="{40EFA3F3-18F3-4F41-A228-3116B8EC54DB}" destId="{51277DA2-7D03-45CC-94D6-9B476CD61AD7}" srcOrd="0" destOrd="0" presId="urn:microsoft.com/office/officeart/2005/8/layout/list1"/>
    <dgm:cxn modelId="{BFDC8756-A507-4EE9-A58A-9A1236D691C1}" srcId="{F7CA0531-0D94-465A-A033-8B80A925C95D}" destId="{22BA7BC5-535E-4D64-8A67-1CD839B878EC}" srcOrd="2" destOrd="0" parTransId="{234067B5-B47A-4BC6-BF54-972A2BBA6003}" sibTransId="{E5C46D04-604E-41E9-AED4-999722742CA9}"/>
    <dgm:cxn modelId="{A7C93B89-933B-4D2C-B41D-471E51B03939}" type="presOf" srcId="{40EFA3F3-18F3-4F41-A228-3116B8EC54DB}" destId="{2709A2A0-A30E-4631-90C2-71661FE5E70F}" srcOrd="1" destOrd="0" presId="urn:microsoft.com/office/officeart/2005/8/layout/list1"/>
    <dgm:cxn modelId="{C13DAE8F-E588-4C59-B773-DE301BCF6700}" type="presOf" srcId="{22BA7BC5-535E-4D64-8A67-1CD839B878EC}" destId="{CB373B4F-D4A6-4D2C-AC3B-C2C723D05BEB}" srcOrd="1" destOrd="0" presId="urn:microsoft.com/office/officeart/2005/8/layout/list1"/>
    <dgm:cxn modelId="{4188B9A2-6567-4AD9-AC83-281D7B0D31B6}" type="presOf" srcId="{F7CA0531-0D94-465A-A033-8B80A925C95D}" destId="{5C935681-0A5F-4B42-B34D-2BA87E1F952E}" srcOrd="0" destOrd="0" presId="urn:microsoft.com/office/officeart/2005/8/layout/list1"/>
    <dgm:cxn modelId="{F37008B0-8696-4D02-94C4-3B50F151A3A4}" type="presOf" srcId="{14C8D23E-7369-4635-AA77-672E27A67908}" destId="{3E2B19B4-29F8-43BB-9244-D0332B9F2B4F}" srcOrd="1" destOrd="0" presId="urn:microsoft.com/office/officeart/2005/8/layout/list1"/>
    <dgm:cxn modelId="{BC529DF0-AAEE-49CC-912C-9A0206B3000A}" type="presOf" srcId="{22BA7BC5-535E-4D64-8A67-1CD839B878EC}" destId="{DAD2CEC1-08D9-47F3-9DC0-584CE667A21D}" srcOrd="0" destOrd="0" presId="urn:microsoft.com/office/officeart/2005/8/layout/list1"/>
    <dgm:cxn modelId="{3CAB5A11-7A5E-4044-8C73-4905BDE35A69}" type="presParOf" srcId="{5C935681-0A5F-4B42-B34D-2BA87E1F952E}" destId="{C82CF946-10D4-44D1-A0FB-515A019D1B1D}" srcOrd="0" destOrd="0" presId="urn:microsoft.com/office/officeart/2005/8/layout/list1"/>
    <dgm:cxn modelId="{8F343B8F-6A75-4B58-BAC5-BACA43EFC7E1}" type="presParOf" srcId="{C82CF946-10D4-44D1-A0FB-515A019D1B1D}" destId="{6389A323-C219-40A9-BD47-BF75F1054E69}" srcOrd="0" destOrd="0" presId="urn:microsoft.com/office/officeart/2005/8/layout/list1"/>
    <dgm:cxn modelId="{A954042D-9695-4936-9997-5A679B4A7429}" type="presParOf" srcId="{C82CF946-10D4-44D1-A0FB-515A019D1B1D}" destId="{3E2B19B4-29F8-43BB-9244-D0332B9F2B4F}" srcOrd="1" destOrd="0" presId="urn:microsoft.com/office/officeart/2005/8/layout/list1"/>
    <dgm:cxn modelId="{10E7EA4F-A01C-48AE-81F4-CAA4DB9723C6}" type="presParOf" srcId="{5C935681-0A5F-4B42-B34D-2BA87E1F952E}" destId="{78EBD8AE-90AC-4D95-8B50-7411B50EA087}" srcOrd="1" destOrd="0" presId="urn:microsoft.com/office/officeart/2005/8/layout/list1"/>
    <dgm:cxn modelId="{0E337DB9-CB42-4D28-B833-83D419299D04}" type="presParOf" srcId="{5C935681-0A5F-4B42-B34D-2BA87E1F952E}" destId="{35E8AF61-CBAC-4BD2-BE18-50245DB49BBF}" srcOrd="2" destOrd="0" presId="urn:microsoft.com/office/officeart/2005/8/layout/list1"/>
    <dgm:cxn modelId="{F6D75F6D-2A42-43A1-841A-19852C07CE12}" type="presParOf" srcId="{5C935681-0A5F-4B42-B34D-2BA87E1F952E}" destId="{E3E6EF5D-3CBA-4EB0-BF41-0CF3C9AB0249}" srcOrd="3" destOrd="0" presId="urn:microsoft.com/office/officeart/2005/8/layout/list1"/>
    <dgm:cxn modelId="{DA51616E-84BD-4CED-8B1B-BB68E5285A1C}" type="presParOf" srcId="{5C935681-0A5F-4B42-B34D-2BA87E1F952E}" destId="{DCE6E5BF-9EB2-4E61-81DF-2D7C0727C851}" srcOrd="4" destOrd="0" presId="urn:microsoft.com/office/officeart/2005/8/layout/list1"/>
    <dgm:cxn modelId="{283E8158-A09A-445C-A4FF-18DACD858004}" type="presParOf" srcId="{DCE6E5BF-9EB2-4E61-81DF-2D7C0727C851}" destId="{51277DA2-7D03-45CC-94D6-9B476CD61AD7}" srcOrd="0" destOrd="0" presId="urn:microsoft.com/office/officeart/2005/8/layout/list1"/>
    <dgm:cxn modelId="{48717648-F2DB-4E49-8C78-C275F2C2A387}" type="presParOf" srcId="{DCE6E5BF-9EB2-4E61-81DF-2D7C0727C851}" destId="{2709A2A0-A30E-4631-90C2-71661FE5E70F}" srcOrd="1" destOrd="0" presId="urn:microsoft.com/office/officeart/2005/8/layout/list1"/>
    <dgm:cxn modelId="{474CCC58-27EF-4CFA-872B-6C07ACE38F66}" type="presParOf" srcId="{5C935681-0A5F-4B42-B34D-2BA87E1F952E}" destId="{E01DDB01-270B-4C1B-AD00-96489B754565}" srcOrd="5" destOrd="0" presId="urn:microsoft.com/office/officeart/2005/8/layout/list1"/>
    <dgm:cxn modelId="{BF403837-DADC-4808-BFAB-2A89D522F6B6}" type="presParOf" srcId="{5C935681-0A5F-4B42-B34D-2BA87E1F952E}" destId="{0FE8609F-5FBC-4EA0-BAFA-165C03A857A7}" srcOrd="6" destOrd="0" presId="urn:microsoft.com/office/officeart/2005/8/layout/list1"/>
    <dgm:cxn modelId="{E6D9A4CD-A8BA-4B9A-81BE-DE6CBA23B95C}" type="presParOf" srcId="{5C935681-0A5F-4B42-B34D-2BA87E1F952E}" destId="{A1C6C712-885F-4D07-8CFC-7F07E76CF413}" srcOrd="7" destOrd="0" presId="urn:microsoft.com/office/officeart/2005/8/layout/list1"/>
    <dgm:cxn modelId="{2EC18200-37B4-4123-81D5-5C4ABA473FF2}" type="presParOf" srcId="{5C935681-0A5F-4B42-B34D-2BA87E1F952E}" destId="{99820D69-38B5-47AC-ABC8-AA1CCE5390AB}" srcOrd="8" destOrd="0" presId="urn:microsoft.com/office/officeart/2005/8/layout/list1"/>
    <dgm:cxn modelId="{2E9C3B66-C6D4-4824-8541-D071EA8AA7CE}" type="presParOf" srcId="{99820D69-38B5-47AC-ABC8-AA1CCE5390AB}" destId="{DAD2CEC1-08D9-47F3-9DC0-584CE667A21D}" srcOrd="0" destOrd="0" presId="urn:microsoft.com/office/officeart/2005/8/layout/list1"/>
    <dgm:cxn modelId="{76D53851-E0BE-4C56-B679-5C4B0561F42B}" type="presParOf" srcId="{99820D69-38B5-47AC-ABC8-AA1CCE5390AB}" destId="{CB373B4F-D4A6-4D2C-AC3B-C2C723D05BEB}" srcOrd="1" destOrd="0" presId="urn:microsoft.com/office/officeart/2005/8/layout/list1"/>
    <dgm:cxn modelId="{91F386E7-6821-42AD-B8B4-4C75001A6DD4}" type="presParOf" srcId="{5C935681-0A5F-4B42-B34D-2BA87E1F952E}" destId="{E84687B1-7044-471C-BF20-AE49FE0C22B9}" srcOrd="9" destOrd="0" presId="urn:microsoft.com/office/officeart/2005/8/layout/list1"/>
    <dgm:cxn modelId="{A64F3E27-04C6-42BE-AF95-26F02BDA4E26}" type="presParOf" srcId="{5C935681-0A5F-4B42-B34D-2BA87E1F952E}" destId="{CEC08222-1FCC-4597-BC87-650D60CE2BC4}"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804554-5A4A-4A0C-B9FE-ACD7D3F3BB13}">
      <dsp:nvSpPr>
        <dsp:cNvPr id="0" name=""/>
        <dsp:cNvSpPr/>
      </dsp:nvSpPr>
      <dsp:spPr>
        <a:xfrm>
          <a:off x="3840750" y="2138868"/>
          <a:ext cx="1379220" cy="1379220"/>
        </a:xfrm>
        <a:prstGeom prst="round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1200150">
            <a:lnSpc>
              <a:spcPct val="90000"/>
            </a:lnSpc>
            <a:spcBef>
              <a:spcPct val="0"/>
            </a:spcBef>
            <a:spcAft>
              <a:spcPct val="35000"/>
            </a:spcAft>
            <a:buNone/>
          </a:pPr>
          <a:r>
            <a:rPr lang="sl-SI" sz="2700" kern="1200" dirty="0" err="1"/>
            <a:t>posočje</a:t>
          </a:r>
          <a:endParaRPr lang="sl-SI" sz="2700" kern="1200" dirty="0"/>
        </a:p>
      </dsp:txBody>
      <dsp:txXfrm>
        <a:off x="3908078" y="2206196"/>
        <a:ext cx="1244564" cy="1244564"/>
      </dsp:txXfrm>
    </dsp:sp>
    <dsp:sp modelId="{CA84E361-6DD8-4FDF-9BD3-566AE07838DD}">
      <dsp:nvSpPr>
        <dsp:cNvPr id="0" name=""/>
        <dsp:cNvSpPr/>
      </dsp:nvSpPr>
      <dsp:spPr>
        <a:xfrm rot="16200000">
          <a:off x="4046628" y="1655135"/>
          <a:ext cx="967465" cy="0"/>
        </a:xfrm>
        <a:custGeom>
          <a:avLst/>
          <a:gdLst/>
          <a:ahLst/>
          <a:cxnLst/>
          <a:rect l="0" t="0" r="0" b="0"/>
          <a:pathLst>
            <a:path>
              <a:moveTo>
                <a:pt x="0" y="0"/>
              </a:moveTo>
              <a:lnTo>
                <a:pt x="967465" y="0"/>
              </a:lnTo>
            </a:path>
          </a:pathLst>
        </a:custGeom>
        <a:noFill/>
        <a:ln w="12700" cap="flat" cmpd="sng" algn="in">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8AEC83D-DF3E-4912-86EE-7AC8673CA537}">
      <dsp:nvSpPr>
        <dsp:cNvPr id="0" name=""/>
        <dsp:cNvSpPr/>
      </dsp:nvSpPr>
      <dsp:spPr>
        <a:xfrm>
          <a:off x="4068322" y="247325"/>
          <a:ext cx="924077" cy="924077"/>
        </a:xfrm>
        <a:prstGeom prst="round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844550">
            <a:lnSpc>
              <a:spcPct val="90000"/>
            </a:lnSpc>
            <a:spcBef>
              <a:spcPct val="0"/>
            </a:spcBef>
            <a:spcAft>
              <a:spcPct val="35000"/>
            </a:spcAft>
            <a:buNone/>
          </a:pPr>
          <a:r>
            <a:rPr lang="sl-SI" sz="1900" kern="1200" dirty="0"/>
            <a:t>zgornje</a:t>
          </a:r>
        </a:p>
      </dsp:txBody>
      <dsp:txXfrm>
        <a:off x="4113432" y="292435"/>
        <a:ext cx="833857" cy="833857"/>
      </dsp:txXfrm>
    </dsp:sp>
    <dsp:sp modelId="{C849397D-3AD7-4E22-B62F-AE9D09142C27}">
      <dsp:nvSpPr>
        <dsp:cNvPr id="0" name=""/>
        <dsp:cNvSpPr/>
      </dsp:nvSpPr>
      <dsp:spPr>
        <a:xfrm rot="1800000">
          <a:off x="5167097" y="3423951"/>
          <a:ext cx="789304" cy="0"/>
        </a:xfrm>
        <a:custGeom>
          <a:avLst/>
          <a:gdLst/>
          <a:ahLst/>
          <a:cxnLst/>
          <a:rect l="0" t="0" r="0" b="0"/>
          <a:pathLst>
            <a:path>
              <a:moveTo>
                <a:pt x="0" y="0"/>
              </a:moveTo>
              <a:lnTo>
                <a:pt x="789304" y="0"/>
              </a:lnTo>
            </a:path>
          </a:pathLst>
        </a:custGeom>
        <a:noFill/>
        <a:ln w="12700" cap="flat" cmpd="sng" algn="in">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331638A-9840-41C0-8818-DD871B4E90DE}">
      <dsp:nvSpPr>
        <dsp:cNvPr id="0" name=""/>
        <dsp:cNvSpPr/>
      </dsp:nvSpPr>
      <dsp:spPr>
        <a:xfrm>
          <a:off x="5903528" y="3425996"/>
          <a:ext cx="924077" cy="924077"/>
        </a:xfrm>
        <a:prstGeom prst="round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844550">
            <a:lnSpc>
              <a:spcPct val="90000"/>
            </a:lnSpc>
            <a:spcBef>
              <a:spcPct val="0"/>
            </a:spcBef>
            <a:spcAft>
              <a:spcPct val="35000"/>
            </a:spcAft>
            <a:buNone/>
          </a:pPr>
          <a:r>
            <a:rPr lang="sl-SI" sz="1900" kern="1200" dirty="0"/>
            <a:t>srednje</a:t>
          </a:r>
        </a:p>
      </dsp:txBody>
      <dsp:txXfrm>
        <a:off x="5948638" y="3471106"/>
        <a:ext cx="833857" cy="833857"/>
      </dsp:txXfrm>
    </dsp:sp>
    <dsp:sp modelId="{98067DCC-FCB8-4F92-8E0C-7977C4AB2280}">
      <dsp:nvSpPr>
        <dsp:cNvPr id="0" name=""/>
        <dsp:cNvSpPr/>
      </dsp:nvSpPr>
      <dsp:spPr>
        <a:xfrm rot="9000000">
          <a:off x="3104319" y="3423951"/>
          <a:ext cx="789304" cy="0"/>
        </a:xfrm>
        <a:custGeom>
          <a:avLst/>
          <a:gdLst/>
          <a:ahLst/>
          <a:cxnLst/>
          <a:rect l="0" t="0" r="0" b="0"/>
          <a:pathLst>
            <a:path>
              <a:moveTo>
                <a:pt x="0" y="0"/>
              </a:moveTo>
              <a:lnTo>
                <a:pt x="789304" y="0"/>
              </a:lnTo>
            </a:path>
          </a:pathLst>
        </a:custGeom>
        <a:noFill/>
        <a:ln w="12700" cap="flat" cmpd="sng" algn="in">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C29A394-1629-4EF5-9258-AC2F1E3D1C41}">
      <dsp:nvSpPr>
        <dsp:cNvPr id="0" name=""/>
        <dsp:cNvSpPr/>
      </dsp:nvSpPr>
      <dsp:spPr>
        <a:xfrm>
          <a:off x="2233115" y="3425996"/>
          <a:ext cx="924077" cy="924077"/>
        </a:xfrm>
        <a:prstGeom prst="round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sl-SI" sz="1800" kern="1200" dirty="0"/>
            <a:t>spodnje</a:t>
          </a:r>
        </a:p>
      </dsp:txBody>
      <dsp:txXfrm>
        <a:off x="2278225" y="3471106"/>
        <a:ext cx="833857" cy="8338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E8AF61-CBAC-4BD2-BE18-50245DB49BBF}">
      <dsp:nvSpPr>
        <dsp:cNvPr id="0" name=""/>
        <dsp:cNvSpPr/>
      </dsp:nvSpPr>
      <dsp:spPr>
        <a:xfrm>
          <a:off x="0" y="431389"/>
          <a:ext cx="6051549" cy="680400"/>
        </a:xfrm>
        <a:prstGeom prst="rect">
          <a:avLst/>
        </a:prstGeom>
        <a:solidFill>
          <a:schemeClr val="lt1">
            <a:alpha val="90000"/>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E2B19B4-29F8-43BB-9244-D0332B9F2B4F}">
      <dsp:nvSpPr>
        <dsp:cNvPr id="0" name=""/>
        <dsp:cNvSpPr/>
      </dsp:nvSpPr>
      <dsp:spPr>
        <a:xfrm>
          <a:off x="302577" y="32869"/>
          <a:ext cx="4236085" cy="797040"/>
        </a:xfrm>
        <a:prstGeom prst="round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114" tIns="0" rIns="160114" bIns="0" numCol="1" spcCol="1270" anchor="ctr" anchorCtr="0">
          <a:noAutofit/>
        </a:bodyPr>
        <a:lstStyle/>
        <a:p>
          <a:pPr marL="0" lvl="0" indent="0" algn="l" defTabSz="1200150">
            <a:lnSpc>
              <a:spcPct val="90000"/>
            </a:lnSpc>
            <a:spcBef>
              <a:spcPct val="0"/>
            </a:spcBef>
            <a:spcAft>
              <a:spcPct val="35000"/>
            </a:spcAft>
            <a:buNone/>
          </a:pPr>
          <a:r>
            <a:rPr lang="sl-SI" sz="2700" kern="1200" dirty="0"/>
            <a:t>Bovško </a:t>
          </a:r>
          <a:r>
            <a:rPr lang="sl-SI" sz="2700" kern="1200" dirty="0" err="1"/>
            <a:t>posočje</a:t>
          </a:r>
          <a:r>
            <a:rPr lang="sl-SI" sz="2700" kern="1200" dirty="0"/>
            <a:t> </a:t>
          </a:r>
        </a:p>
      </dsp:txBody>
      <dsp:txXfrm>
        <a:off x="341485" y="71777"/>
        <a:ext cx="4158269" cy="719224"/>
      </dsp:txXfrm>
    </dsp:sp>
    <dsp:sp modelId="{0FE8609F-5FBC-4EA0-BAFA-165C03A857A7}">
      <dsp:nvSpPr>
        <dsp:cNvPr id="0" name=""/>
        <dsp:cNvSpPr/>
      </dsp:nvSpPr>
      <dsp:spPr>
        <a:xfrm>
          <a:off x="0" y="1656109"/>
          <a:ext cx="6051549" cy="680400"/>
        </a:xfrm>
        <a:prstGeom prst="rect">
          <a:avLst/>
        </a:prstGeom>
        <a:solidFill>
          <a:schemeClr val="lt1">
            <a:alpha val="90000"/>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709A2A0-A30E-4631-90C2-71661FE5E70F}">
      <dsp:nvSpPr>
        <dsp:cNvPr id="0" name=""/>
        <dsp:cNvSpPr/>
      </dsp:nvSpPr>
      <dsp:spPr>
        <a:xfrm>
          <a:off x="302577" y="1257589"/>
          <a:ext cx="4236085" cy="797040"/>
        </a:xfrm>
        <a:prstGeom prst="round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114" tIns="0" rIns="160114" bIns="0" numCol="1" spcCol="1270" anchor="ctr" anchorCtr="0">
          <a:noAutofit/>
        </a:bodyPr>
        <a:lstStyle/>
        <a:p>
          <a:pPr marL="0" lvl="0" indent="0" algn="l" defTabSz="1200150">
            <a:lnSpc>
              <a:spcPct val="90000"/>
            </a:lnSpc>
            <a:spcBef>
              <a:spcPct val="0"/>
            </a:spcBef>
            <a:spcAft>
              <a:spcPct val="35000"/>
            </a:spcAft>
            <a:buNone/>
          </a:pPr>
          <a:r>
            <a:rPr lang="sl-SI" sz="2700" kern="1200" dirty="0"/>
            <a:t>Kobariško  </a:t>
          </a:r>
          <a:r>
            <a:rPr lang="sl-SI" sz="2700" kern="1200" dirty="0" err="1"/>
            <a:t>posočje</a:t>
          </a:r>
          <a:endParaRPr lang="sl-SI" sz="2700" kern="1200" dirty="0"/>
        </a:p>
      </dsp:txBody>
      <dsp:txXfrm>
        <a:off x="341485" y="1296497"/>
        <a:ext cx="4158269" cy="719224"/>
      </dsp:txXfrm>
    </dsp:sp>
    <dsp:sp modelId="{CEC08222-1FCC-4597-BC87-650D60CE2BC4}">
      <dsp:nvSpPr>
        <dsp:cNvPr id="0" name=""/>
        <dsp:cNvSpPr/>
      </dsp:nvSpPr>
      <dsp:spPr>
        <a:xfrm>
          <a:off x="0" y="2880830"/>
          <a:ext cx="6051549" cy="680400"/>
        </a:xfrm>
        <a:prstGeom prst="rect">
          <a:avLst/>
        </a:prstGeom>
        <a:solidFill>
          <a:schemeClr val="lt1">
            <a:alpha val="90000"/>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B373B4F-D4A6-4D2C-AC3B-C2C723D05BEB}">
      <dsp:nvSpPr>
        <dsp:cNvPr id="0" name=""/>
        <dsp:cNvSpPr/>
      </dsp:nvSpPr>
      <dsp:spPr>
        <a:xfrm>
          <a:off x="302577" y="2482310"/>
          <a:ext cx="4236085" cy="797040"/>
        </a:xfrm>
        <a:prstGeom prst="round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114" tIns="0" rIns="160114" bIns="0" numCol="1" spcCol="1270" anchor="ctr" anchorCtr="0">
          <a:noAutofit/>
        </a:bodyPr>
        <a:lstStyle/>
        <a:p>
          <a:pPr marL="0" lvl="0" indent="0" algn="l" defTabSz="1200150">
            <a:lnSpc>
              <a:spcPct val="90000"/>
            </a:lnSpc>
            <a:spcBef>
              <a:spcPct val="0"/>
            </a:spcBef>
            <a:spcAft>
              <a:spcPct val="35000"/>
            </a:spcAft>
            <a:buNone/>
          </a:pPr>
          <a:r>
            <a:rPr lang="sl-SI" sz="2700" kern="1200" dirty="0"/>
            <a:t>Tolminsko </a:t>
          </a:r>
          <a:r>
            <a:rPr lang="sl-SI" sz="2700" kern="1200" dirty="0" err="1"/>
            <a:t>posočje</a:t>
          </a:r>
          <a:endParaRPr lang="sl-SI" sz="2700" kern="1200" dirty="0"/>
        </a:p>
      </dsp:txBody>
      <dsp:txXfrm>
        <a:off x="341485" y="2521218"/>
        <a:ext cx="4158269" cy="719224"/>
      </dsp:txXfrm>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Naslovni diapozitiv">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sl-SI"/>
              <a:t>Uredite slog naslova matrice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a:t>Kliknite, da uredite slog podnaslova matrice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B61BEF0D-F0BB-DE4B-95CE-6DB70DBA9567}" type="datetimeFigureOut">
              <a:rPr lang="en-US" smtClean="0"/>
              <a:pPr/>
              <a:t>5/6/2021</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D57F1E4F-1CFF-5643-939E-217C01CDF565}" type="slidenum">
              <a:rPr lang="en-US" smtClean="0"/>
              <a:pPr/>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750272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Uredite slog naslova matrice</a:t>
            </a:r>
            <a:endParaRPr lang="en-US" dirty="0"/>
          </a:p>
        </p:txBody>
      </p:sp>
      <p:sp>
        <p:nvSpPr>
          <p:cNvPr id="3" name="Vertical Text Placeholder 2"/>
          <p:cNvSpPr>
            <a:spLocks noGrp="1"/>
          </p:cNvSpPr>
          <p:nvPr>
            <p:ph type="body" orient="vert" idx="1"/>
          </p:nvPr>
        </p:nvSpPr>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4664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sl-SI"/>
              <a:t>Uredite slog naslova matrice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589028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Uredite slog naslova matrice</a:t>
            </a:r>
            <a:endParaRPr lang="en-US" dirty="0"/>
          </a:p>
        </p:txBody>
      </p:sp>
      <p:sp>
        <p:nvSpPr>
          <p:cNvPr id="3" name="Content Placeholder 2"/>
          <p:cNvSpPr>
            <a:spLocks noGrp="1"/>
          </p:cNvSpPr>
          <p:nvPr>
            <p:ph idx="1"/>
          </p:nvPr>
        </p:nvSpPr>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45616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Glava odseka">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sl-SI"/>
              <a:t>Uredite slog naslova matrice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a:t>Uredite sloge besedila matrice</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B61BEF0D-F0BB-DE4B-95CE-6DB70DBA9567}" type="datetimeFigureOut">
              <a:rPr lang="en-US" smtClean="0"/>
              <a:pPr/>
              <a:t>5/6/2021</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D57F1E4F-1CFF-5643-939E-217C01CDF565}" type="slidenum">
              <a:rPr lang="en-US" smtClean="0"/>
              <a:pPr/>
              <a:t>‹#›</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3109132009"/>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Uredite slog naslova matrice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5/6/2021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39700509"/>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sl-SI"/>
              <a:t>Uredite slog naslova matrice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4" name="Content Placeholder 3"/>
          <p:cNvSpPr>
            <a:spLocks noGrp="1"/>
          </p:cNvSpPr>
          <p:nvPr>
            <p:ph sz="half" idx="2"/>
          </p:nvPr>
        </p:nvSpPr>
        <p:spPr>
          <a:xfrm>
            <a:off x="1257300" y="2909102"/>
            <a:ext cx="4800600" cy="299639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6" name="Content Placeholder 5"/>
          <p:cNvSpPr>
            <a:spLocks noGrp="1"/>
          </p:cNvSpPr>
          <p:nvPr>
            <p:ph sz="quarter" idx="4"/>
          </p:nvPr>
        </p:nvSpPr>
        <p:spPr>
          <a:xfrm>
            <a:off x="6633864" y="2909102"/>
            <a:ext cx="4800600" cy="299639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5/6/2021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3113087"/>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Uredite slog naslova matrice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5/6/2021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91511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5/6/2021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52704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Vsebina z naslovom">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sl-SI"/>
              <a:t>Uredite slog naslova matrice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Uredite sloge besedila matrice</a:t>
            </a:r>
          </a:p>
        </p:txBody>
      </p:sp>
      <p:sp>
        <p:nvSpPr>
          <p:cNvPr id="5" name="Date Placeholder 4"/>
          <p:cNvSpPr>
            <a:spLocks noGrp="1"/>
          </p:cNvSpPr>
          <p:nvPr>
            <p:ph type="dt" sz="half" idx="10"/>
          </p:nvPr>
        </p:nvSpPr>
        <p:spPr>
          <a:xfrm>
            <a:off x="765051" y="6375679"/>
            <a:ext cx="1233355" cy="348462"/>
          </a:xfrm>
        </p:spPr>
        <p:txBody>
          <a:bodyPr/>
          <a:lstStyle/>
          <a:p>
            <a:fld id="{B61BEF0D-F0BB-DE4B-95CE-6DB70DBA9567}" type="datetimeFigureOut">
              <a:rPr lang="en-US" smtClean="0"/>
              <a:pPr/>
              <a:t>5/6/2021</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D57F1E4F-1CFF-5643-939E-217C01CDF565}" type="slidenum">
              <a:rPr lang="en-US" smtClean="0"/>
              <a:pPr/>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05555975"/>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Naslov in slika">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l-SI"/>
              <a:t>Kliknite ikono, če želite dodati sliko</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sl-SI"/>
              <a:t>Uredite slog naslova matrice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Uredite sloge besedila matrice</a:t>
            </a:r>
          </a:p>
        </p:txBody>
      </p:sp>
      <p:sp>
        <p:nvSpPr>
          <p:cNvPr id="5" name="Date Placeholder 4"/>
          <p:cNvSpPr>
            <a:spLocks noGrp="1"/>
          </p:cNvSpPr>
          <p:nvPr>
            <p:ph type="dt" sz="half" idx="10"/>
          </p:nvPr>
        </p:nvSpPr>
        <p:spPr>
          <a:xfrm>
            <a:off x="765950" y="6375679"/>
            <a:ext cx="1232456" cy="348462"/>
          </a:xfrm>
        </p:spPr>
        <p:txBody>
          <a:bodyPr/>
          <a:lstStyle/>
          <a:p>
            <a:fld id="{B61BEF0D-F0BB-DE4B-95CE-6DB70DBA9567}" type="datetimeFigureOut">
              <a:rPr lang="en-US" smtClean="0"/>
              <a:pPr/>
              <a:t>5/6/2021</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30897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sl-SI"/>
              <a:t>Uredite slog naslova matrice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B61BEF0D-F0BB-DE4B-95CE-6DB70DBA9567}" type="datetimeFigureOut">
              <a:rPr lang="en-US" smtClean="0"/>
              <a:pPr/>
              <a:t>5/6/2021</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D57F1E4F-1CFF-5643-939E-217C01CDF565}" type="slidenum">
              <a:rPr lang="en-US" smtClean="0"/>
              <a:pPr/>
              <a:t>‹#›</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04155892"/>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811129" y="-640612"/>
            <a:ext cx="8187071" cy="4064627"/>
          </a:xfrm>
        </p:spPr>
        <p:txBody>
          <a:bodyPr/>
          <a:lstStyle/>
          <a:p>
            <a:r>
              <a:rPr lang="sl-SI" dirty="0"/>
              <a:t>Zgornje </a:t>
            </a:r>
            <a:r>
              <a:rPr lang="sl-SI" dirty="0" err="1"/>
              <a:t>posočje</a:t>
            </a:r>
            <a:endParaRPr lang="sl-SI" dirty="0"/>
          </a:p>
        </p:txBody>
      </p:sp>
      <p:sp>
        <p:nvSpPr>
          <p:cNvPr id="3" name="Označba mesta besedila 2"/>
          <p:cNvSpPr>
            <a:spLocks noGrp="1"/>
          </p:cNvSpPr>
          <p:nvPr>
            <p:ph type="body" idx="1"/>
          </p:nvPr>
        </p:nvSpPr>
        <p:spPr>
          <a:xfrm>
            <a:off x="2950830" y="3318281"/>
            <a:ext cx="7017488" cy="951135"/>
          </a:xfrm>
        </p:spPr>
        <p:txBody>
          <a:bodyPr/>
          <a:lstStyle/>
          <a:p>
            <a:r>
              <a:rPr lang="sl-SI" dirty="0"/>
              <a:t>Nina </a:t>
            </a:r>
            <a:r>
              <a:rPr lang="sl-SI" dirty="0" err="1"/>
              <a:t>gačnik</a:t>
            </a:r>
            <a:r>
              <a:rPr lang="sl-SI" dirty="0"/>
              <a:t> in maša </a:t>
            </a:r>
            <a:r>
              <a:rPr lang="sl-SI" dirty="0" err="1"/>
              <a:t>cimerman</a:t>
            </a:r>
            <a:endParaRPr lang="sl-SI" dirty="0"/>
          </a:p>
        </p:txBody>
      </p:sp>
      <p:pic>
        <p:nvPicPr>
          <p:cNvPr id="4" name="Slika 3"/>
          <p:cNvPicPr>
            <a:picLocks noChangeAspect="1"/>
          </p:cNvPicPr>
          <p:nvPr/>
        </p:nvPicPr>
        <p:blipFill>
          <a:blip r:embed="rId2"/>
          <a:stretch>
            <a:fillRect/>
          </a:stretch>
        </p:blipFill>
        <p:spPr>
          <a:xfrm>
            <a:off x="6041901" y="3793848"/>
            <a:ext cx="5797798" cy="2865368"/>
          </a:xfrm>
          <a:prstGeom prst="rect">
            <a:avLst/>
          </a:prstGeom>
        </p:spPr>
      </p:pic>
    </p:spTree>
    <p:extLst>
      <p:ext uri="{BB962C8B-B14F-4D97-AF65-F5344CB8AC3E}">
        <p14:creationId xmlns:p14="http://schemas.microsoft.com/office/powerpoint/2010/main" val="37336199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BE88A58-6981-489B-AE9C-E41E7B250CA5}"/>
              </a:ext>
            </a:extLst>
          </p:cNvPr>
          <p:cNvSpPr>
            <a:spLocks noGrp="1"/>
          </p:cNvSpPr>
          <p:nvPr>
            <p:ph type="title"/>
          </p:nvPr>
        </p:nvSpPr>
        <p:spPr/>
        <p:txBody>
          <a:bodyPr/>
          <a:lstStyle/>
          <a:p>
            <a:r>
              <a:rPr lang="sl-SI" dirty="0"/>
              <a:t>ZNAMENITOSTI POSOČJA</a:t>
            </a:r>
          </a:p>
        </p:txBody>
      </p:sp>
      <p:sp>
        <p:nvSpPr>
          <p:cNvPr id="3" name="Označba mesta vsebine 2">
            <a:extLst>
              <a:ext uri="{FF2B5EF4-FFF2-40B4-BE49-F238E27FC236}">
                <a16:creationId xmlns:a16="http://schemas.microsoft.com/office/drawing/2014/main" id="{274E9A0B-3D5E-4B09-B540-1195D9312C51}"/>
              </a:ext>
            </a:extLst>
          </p:cNvPr>
          <p:cNvSpPr>
            <a:spLocks noGrp="1"/>
          </p:cNvSpPr>
          <p:nvPr>
            <p:ph idx="1"/>
          </p:nvPr>
        </p:nvSpPr>
        <p:spPr>
          <a:xfrm>
            <a:off x="814896" y="1262623"/>
            <a:ext cx="10668000" cy="4005075"/>
          </a:xfrm>
        </p:spPr>
        <p:txBody>
          <a:bodyPr/>
          <a:lstStyle/>
          <a:p>
            <a:r>
              <a:rPr lang="sl-SI" dirty="0"/>
              <a:t>Velika korita Soče</a:t>
            </a:r>
          </a:p>
          <a:p>
            <a:r>
              <a:rPr lang="sl-SI" dirty="0"/>
              <a:t>Slap veliki Kozjak</a:t>
            </a:r>
          </a:p>
          <a:p>
            <a:r>
              <a:rPr lang="sl-SI" dirty="0"/>
              <a:t>Slap Boka(najbolj vodnat in najmočnejši slovenki slap)</a:t>
            </a:r>
          </a:p>
          <a:p>
            <a:r>
              <a:rPr lang="sl-SI" dirty="0"/>
              <a:t>Mesto Bovec(stojnice-spominki, lokalni ustvarjalci, kulturni dogodki)</a:t>
            </a:r>
          </a:p>
          <a:p>
            <a:r>
              <a:rPr lang="sl-SI" dirty="0" err="1"/>
              <a:t>Glamping</a:t>
            </a:r>
            <a:r>
              <a:rPr lang="sl-SI" dirty="0"/>
              <a:t> krn(sklop manjših hišic, letna kuhinja,  urejene zunanje kopalnice)</a:t>
            </a:r>
          </a:p>
          <a:p>
            <a:r>
              <a:rPr lang="sl-SI" dirty="0"/>
              <a:t>Kobariška zgodovinska pot(čas 1. in 2. </a:t>
            </a:r>
            <a:r>
              <a:rPr lang="sl-SI" dirty="0" err="1"/>
              <a:t>sv</a:t>
            </a:r>
            <a:r>
              <a:rPr lang="sl-SI" dirty="0"/>
              <a:t>)</a:t>
            </a:r>
          </a:p>
          <a:p>
            <a:r>
              <a:rPr lang="sl-SI" dirty="0"/>
              <a:t>Tolminska korita</a:t>
            </a:r>
          </a:p>
          <a:p>
            <a:r>
              <a:rPr lang="sl-SI" dirty="0"/>
              <a:t>Sotočje Tolminke in Zadlaščice</a:t>
            </a:r>
          </a:p>
          <a:p>
            <a:r>
              <a:rPr lang="sl-SI" dirty="0"/>
              <a:t>Napoleonov most čez Nadižo</a:t>
            </a:r>
          </a:p>
        </p:txBody>
      </p:sp>
      <p:pic>
        <p:nvPicPr>
          <p:cNvPr id="4" name="Slika 3"/>
          <p:cNvPicPr>
            <a:picLocks noChangeAspect="1"/>
          </p:cNvPicPr>
          <p:nvPr/>
        </p:nvPicPr>
        <p:blipFill>
          <a:blip r:embed="rId2"/>
          <a:stretch>
            <a:fillRect/>
          </a:stretch>
        </p:blipFill>
        <p:spPr>
          <a:xfrm>
            <a:off x="9474200" y="1478522"/>
            <a:ext cx="2152650" cy="2871097"/>
          </a:xfrm>
          <a:prstGeom prst="rect">
            <a:avLst/>
          </a:prstGeom>
        </p:spPr>
      </p:pic>
      <p:sp>
        <p:nvSpPr>
          <p:cNvPr id="5" name="PoljeZBesedilom 4"/>
          <p:cNvSpPr txBox="1"/>
          <p:nvPr/>
        </p:nvSpPr>
        <p:spPr>
          <a:xfrm>
            <a:off x="10380123" y="4419600"/>
            <a:ext cx="1494377" cy="307777"/>
          </a:xfrm>
          <a:prstGeom prst="rect">
            <a:avLst/>
          </a:prstGeom>
          <a:noFill/>
        </p:spPr>
        <p:txBody>
          <a:bodyPr wrap="square" rtlCol="0">
            <a:spAutoFit/>
          </a:bodyPr>
          <a:lstStyle/>
          <a:p>
            <a:r>
              <a:rPr lang="sl-SI" sz="1400" dirty="0"/>
              <a:t>Foto: </a:t>
            </a:r>
            <a:r>
              <a:rPr lang="sl-SI" sz="1400" dirty="0" err="1"/>
              <a:t>Doromeo</a:t>
            </a:r>
            <a:endParaRPr lang="sl-SI" sz="1400" dirty="0"/>
          </a:p>
        </p:txBody>
      </p:sp>
      <p:pic>
        <p:nvPicPr>
          <p:cNvPr id="6" name="Slika 5"/>
          <p:cNvPicPr>
            <a:picLocks noChangeAspect="1"/>
          </p:cNvPicPr>
          <p:nvPr/>
        </p:nvPicPr>
        <p:blipFill rotWithShape="1">
          <a:blip r:embed="rId3"/>
          <a:srcRect l="32334" t="22296" r="32083" b="21111"/>
          <a:stretch/>
        </p:blipFill>
        <p:spPr>
          <a:xfrm>
            <a:off x="4686299" y="4349619"/>
            <a:ext cx="2112423" cy="1889802"/>
          </a:xfrm>
          <a:prstGeom prst="rect">
            <a:avLst/>
          </a:prstGeom>
        </p:spPr>
      </p:pic>
      <p:sp>
        <p:nvSpPr>
          <p:cNvPr id="10" name="PoljeZBesedilom 9"/>
          <p:cNvSpPr txBox="1"/>
          <p:nvPr/>
        </p:nvSpPr>
        <p:spPr>
          <a:xfrm>
            <a:off x="5425010" y="6239421"/>
            <a:ext cx="2042590" cy="307777"/>
          </a:xfrm>
          <a:prstGeom prst="rect">
            <a:avLst/>
          </a:prstGeom>
          <a:noFill/>
        </p:spPr>
        <p:txBody>
          <a:bodyPr wrap="square" rtlCol="0">
            <a:spAutoFit/>
          </a:bodyPr>
          <a:lstStyle/>
          <a:p>
            <a:r>
              <a:rPr lang="sl-SI" sz="1400" dirty="0"/>
              <a:t>Foto: Matjaž Corel </a:t>
            </a:r>
          </a:p>
        </p:txBody>
      </p:sp>
      <p:pic>
        <p:nvPicPr>
          <p:cNvPr id="15" name="Slika 14"/>
          <p:cNvPicPr>
            <a:picLocks noChangeAspect="1"/>
          </p:cNvPicPr>
          <p:nvPr/>
        </p:nvPicPr>
        <p:blipFill rotWithShape="1">
          <a:blip r:embed="rId4"/>
          <a:srcRect l="27271" t="22666" r="28229" b="17333"/>
          <a:stretch/>
        </p:blipFill>
        <p:spPr>
          <a:xfrm>
            <a:off x="7109364" y="4405911"/>
            <a:ext cx="2364836" cy="1793555"/>
          </a:xfrm>
          <a:prstGeom prst="rect">
            <a:avLst/>
          </a:prstGeom>
        </p:spPr>
      </p:pic>
      <p:sp>
        <p:nvSpPr>
          <p:cNvPr id="16" name="Pravokotnik 15"/>
          <p:cNvSpPr/>
          <p:nvPr/>
        </p:nvSpPr>
        <p:spPr>
          <a:xfrm>
            <a:off x="8078563" y="6199466"/>
            <a:ext cx="2124491" cy="307777"/>
          </a:xfrm>
          <a:prstGeom prst="rect">
            <a:avLst/>
          </a:prstGeom>
        </p:spPr>
        <p:txBody>
          <a:bodyPr wrap="square">
            <a:spAutoFit/>
          </a:bodyPr>
          <a:lstStyle/>
          <a:p>
            <a:r>
              <a:rPr lang="sl-SI" sz="1400" dirty="0"/>
              <a:t>Foto: Matjaž Corel </a:t>
            </a:r>
          </a:p>
        </p:txBody>
      </p:sp>
      <p:pic>
        <p:nvPicPr>
          <p:cNvPr id="17" name="Slika 16"/>
          <p:cNvPicPr>
            <a:picLocks noChangeAspect="1"/>
          </p:cNvPicPr>
          <p:nvPr/>
        </p:nvPicPr>
        <p:blipFill rotWithShape="1">
          <a:blip r:embed="rId5"/>
          <a:srcRect l="30762" t="20836" r="26285" b="15164"/>
          <a:stretch/>
        </p:blipFill>
        <p:spPr>
          <a:xfrm>
            <a:off x="9687207" y="4727786"/>
            <a:ext cx="1991491" cy="1669143"/>
          </a:xfrm>
          <a:prstGeom prst="rect">
            <a:avLst/>
          </a:prstGeom>
        </p:spPr>
      </p:pic>
      <p:pic>
        <p:nvPicPr>
          <p:cNvPr id="18" name="Slika 17"/>
          <p:cNvPicPr>
            <a:picLocks noChangeAspect="1"/>
          </p:cNvPicPr>
          <p:nvPr/>
        </p:nvPicPr>
        <p:blipFill>
          <a:blip r:embed="rId6"/>
          <a:stretch>
            <a:fillRect/>
          </a:stretch>
        </p:blipFill>
        <p:spPr>
          <a:xfrm>
            <a:off x="10288318" y="6358205"/>
            <a:ext cx="1603387" cy="377985"/>
          </a:xfrm>
          <a:prstGeom prst="rect">
            <a:avLst/>
          </a:prstGeom>
        </p:spPr>
      </p:pic>
    </p:spTree>
    <p:extLst>
      <p:ext uri="{BB962C8B-B14F-4D97-AF65-F5344CB8AC3E}">
        <p14:creationId xmlns:p14="http://schemas.microsoft.com/office/powerpoint/2010/main" val="33324107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3505199" y="1098388"/>
            <a:ext cx="5524501" cy="4394988"/>
          </a:xfrm>
        </p:spPr>
        <p:txBody>
          <a:bodyPr/>
          <a:lstStyle/>
          <a:p>
            <a:r>
              <a:rPr lang="sl-SI" sz="4000" dirty="0"/>
              <a:t>Hvala za vašo pozornost!</a:t>
            </a:r>
          </a:p>
        </p:txBody>
      </p:sp>
      <p:sp>
        <p:nvSpPr>
          <p:cNvPr id="3" name="Podnaslov 2"/>
          <p:cNvSpPr>
            <a:spLocks noGrp="1"/>
          </p:cNvSpPr>
          <p:nvPr>
            <p:ph type="subTitle" idx="1"/>
          </p:nvPr>
        </p:nvSpPr>
        <p:spPr/>
        <p:txBody>
          <a:bodyPr/>
          <a:lstStyle/>
          <a:p>
            <a:endParaRPr lang="sl-SI" dirty="0"/>
          </a:p>
        </p:txBody>
      </p:sp>
    </p:spTree>
    <p:extLst>
      <p:ext uri="{BB962C8B-B14F-4D97-AF65-F5344CB8AC3E}">
        <p14:creationId xmlns:p14="http://schemas.microsoft.com/office/powerpoint/2010/main" val="35845501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posočje</a:t>
            </a:r>
            <a:endParaRPr lang="sl-SI" dirty="0"/>
          </a:p>
        </p:txBody>
      </p:sp>
      <p:sp>
        <p:nvSpPr>
          <p:cNvPr id="3" name="Označba mesta vsebine 2"/>
          <p:cNvSpPr>
            <a:spLocks noGrp="1"/>
          </p:cNvSpPr>
          <p:nvPr>
            <p:ph idx="1"/>
          </p:nvPr>
        </p:nvSpPr>
        <p:spPr/>
        <p:txBody>
          <a:bodyPr/>
          <a:lstStyle/>
          <a:p>
            <a:r>
              <a:rPr lang="sl-SI"/>
              <a:t>Posočje je geografsko območje v severozahodni Sloveniji in obsega ozemlje ob reki Soči.</a:t>
            </a:r>
          </a:p>
          <a:p>
            <a:r>
              <a:rPr lang="sl-SI"/>
              <a:t>SOČA: zelo čista tipična gorska reka, ki teče po dolini Trenta, skozi Bovško dolino ki se zliva nakoncu v Jadransko morje. </a:t>
            </a:r>
          </a:p>
          <a:p>
            <a:r>
              <a:rPr lang="sl-SI"/>
              <a:t>Pojem Posočje se uporablja za porečje Soče </a:t>
            </a:r>
            <a:endParaRPr lang="sl-SI" dirty="0"/>
          </a:p>
        </p:txBody>
      </p:sp>
      <p:pic>
        <p:nvPicPr>
          <p:cNvPr id="4" name="Slika 3"/>
          <p:cNvPicPr>
            <a:picLocks noChangeAspect="1"/>
          </p:cNvPicPr>
          <p:nvPr/>
        </p:nvPicPr>
        <p:blipFill>
          <a:blip r:embed="rId2"/>
          <a:stretch>
            <a:fillRect/>
          </a:stretch>
        </p:blipFill>
        <p:spPr>
          <a:xfrm>
            <a:off x="7912100" y="3486150"/>
            <a:ext cx="3349625" cy="2518918"/>
          </a:xfrm>
          <a:prstGeom prst="rect">
            <a:avLst/>
          </a:prstGeom>
        </p:spPr>
      </p:pic>
      <p:sp>
        <p:nvSpPr>
          <p:cNvPr id="8" name="PoljeZBesedilom 7"/>
          <p:cNvSpPr txBox="1"/>
          <p:nvPr/>
        </p:nvSpPr>
        <p:spPr>
          <a:xfrm>
            <a:off x="10033821" y="6005068"/>
            <a:ext cx="1713186" cy="276999"/>
          </a:xfrm>
          <a:prstGeom prst="rect">
            <a:avLst/>
          </a:prstGeom>
          <a:noFill/>
        </p:spPr>
        <p:txBody>
          <a:bodyPr wrap="square" rtlCol="0">
            <a:spAutoFit/>
          </a:bodyPr>
          <a:lstStyle/>
          <a:p>
            <a:r>
              <a:rPr lang="sl-SI" sz="1200" dirty="0"/>
              <a:t>Foto: </a:t>
            </a:r>
            <a:r>
              <a:rPr lang="sl-SI" sz="1200" dirty="0" err="1"/>
              <a:t>Florian</a:t>
            </a:r>
            <a:r>
              <a:rPr lang="sl-SI" sz="1200" dirty="0"/>
              <a:t> </a:t>
            </a:r>
            <a:r>
              <a:rPr lang="sl-SI" sz="1200" dirty="0" err="1"/>
              <a:t>Jesse</a:t>
            </a:r>
            <a:endParaRPr lang="sl-SI" sz="1200" dirty="0"/>
          </a:p>
        </p:txBody>
      </p:sp>
    </p:spTree>
    <p:extLst>
      <p:ext uri="{BB962C8B-B14F-4D97-AF65-F5344CB8AC3E}">
        <p14:creationId xmlns:p14="http://schemas.microsoft.com/office/powerpoint/2010/main" val="2150487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Delitev </a:t>
            </a:r>
            <a:r>
              <a:rPr lang="sl-SI" dirty="0" err="1"/>
              <a:t>posočja</a:t>
            </a:r>
            <a:endParaRPr lang="sl-SI" dirty="0"/>
          </a:p>
        </p:txBody>
      </p:sp>
      <p:graphicFrame>
        <p:nvGraphicFramePr>
          <p:cNvPr id="4" name="Označba mesta vsebine 3"/>
          <p:cNvGraphicFramePr>
            <a:graphicFrameLocks noGrp="1"/>
          </p:cNvGraphicFramePr>
          <p:nvPr>
            <p:ph idx="1"/>
            <p:extLst>
              <p:ext uri="{D42A27DB-BD31-4B8C-83A1-F6EECF244321}">
                <p14:modId xmlns:p14="http://schemas.microsoft.com/office/powerpoint/2010/main" val="2839887139"/>
              </p:ext>
            </p:extLst>
          </p:nvPr>
        </p:nvGraphicFramePr>
        <p:xfrm>
          <a:off x="1810478" y="1651000"/>
          <a:ext cx="9060722" cy="4597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886807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Delitev zgornjega </a:t>
            </a:r>
            <a:r>
              <a:rPr lang="sl-SI" dirty="0" err="1"/>
              <a:t>posočja</a:t>
            </a:r>
            <a:endParaRPr lang="sl-SI" dirty="0"/>
          </a:p>
        </p:txBody>
      </p:sp>
      <p:graphicFrame>
        <p:nvGraphicFramePr>
          <p:cNvPr id="4" name="Označba mesta vsebine 3"/>
          <p:cNvGraphicFramePr>
            <a:graphicFrameLocks noGrp="1"/>
          </p:cNvGraphicFramePr>
          <p:nvPr>
            <p:ph idx="1"/>
            <p:extLst>
              <p:ext uri="{D42A27DB-BD31-4B8C-83A1-F6EECF244321}">
                <p14:modId xmlns:p14="http://schemas.microsoft.com/office/powerpoint/2010/main" val="496258745"/>
              </p:ext>
            </p:extLst>
          </p:nvPr>
        </p:nvGraphicFramePr>
        <p:xfrm>
          <a:off x="1250950" y="2286000"/>
          <a:ext cx="6051550" cy="3594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225880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zgornje </a:t>
            </a:r>
            <a:r>
              <a:rPr lang="sl-SI" dirty="0" err="1"/>
              <a:t>posočje</a:t>
            </a:r>
            <a:r>
              <a:rPr lang="sl-SI" dirty="0"/>
              <a:t> - lega</a:t>
            </a:r>
          </a:p>
        </p:txBody>
      </p:sp>
      <p:sp>
        <p:nvSpPr>
          <p:cNvPr id="3" name="Označba mesta vsebine 2"/>
          <p:cNvSpPr>
            <a:spLocks noGrp="1"/>
          </p:cNvSpPr>
          <p:nvPr>
            <p:ph idx="1"/>
          </p:nvPr>
        </p:nvSpPr>
        <p:spPr>
          <a:xfrm>
            <a:off x="1251678" y="1689101"/>
            <a:ext cx="10178322" cy="3593591"/>
          </a:xfrm>
        </p:spPr>
        <p:txBody>
          <a:bodyPr>
            <a:normAutofit/>
          </a:bodyPr>
          <a:lstStyle/>
          <a:p>
            <a:r>
              <a:rPr lang="sl-SI" dirty="0"/>
              <a:t>Zgornje Posočje (Alpsko Posočje) sega od izvira reke Soče pod najvišjimi vrhovi Julijskih Alp do Mosta na Soči oziroma Tolmina. Soča in njeni pritoki so vrezali globoke struge v pretežno karbonatno podlago. Pod Kobaridom se dolina razširi. Med Kobaridom in Mostom na Soči je dolino izoblikoval ledenik. Sledi tega so vidne kot čelne morene pri Mostu na Soči. Dno doline, ledeniško-rečne prodne terase, na zahodu omejujejo Stol, Mija, Matajur in Kolovrat.</a:t>
            </a:r>
          </a:p>
        </p:txBody>
      </p:sp>
      <p:pic>
        <p:nvPicPr>
          <p:cNvPr id="4" name="Slika 3"/>
          <p:cNvPicPr>
            <a:picLocks noChangeAspect="1"/>
          </p:cNvPicPr>
          <p:nvPr/>
        </p:nvPicPr>
        <p:blipFill>
          <a:blip r:embed="rId2"/>
          <a:stretch>
            <a:fillRect/>
          </a:stretch>
        </p:blipFill>
        <p:spPr>
          <a:xfrm>
            <a:off x="2336800" y="3597910"/>
            <a:ext cx="3924300" cy="3203210"/>
          </a:xfrm>
          <a:prstGeom prst="rect">
            <a:avLst/>
          </a:prstGeom>
        </p:spPr>
      </p:pic>
      <p:pic>
        <p:nvPicPr>
          <p:cNvPr id="5" name="Slika 4"/>
          <p:cNvPicPr>
            <a:picLocks noChangeAspect="1"/>
          </p:cNvPicPr>
          <p:nvPr/>
        </p:nvPicPr>
        <p:blipFill>
          <a:blip r:embed="rId3"/>
          <a:stretch>
            <a:fillRect/>
          </a:stretch>
        </p:blipFill>
        <p:spPr>
          <a:xfrm>
            <a:off x="6889750" y="4413520"/>
            <a:ext cx="2247900" cy="2247900"/>
          </a:xfrm>
          <a:prstGeom prst="rect">
            <a:avLst/>
          </a:prstGeom>
        </p:spPr>
      </p:pic>
      <p:sp>
        <p:nvSpPr>
          <p:cNvPr id="6" name="PoljeZBesedilom 5"/>
          <p:cNvSpPr txBox="1"/>
          <p:nvPr/>
        </p:nvSpPr>
        <p:spPr>
          <a:xfrm>
            <a:off x="6771399" y="4151910"/>
            <a:ext cx="1271751" cy="261610"/>
          </a:xfrm>
          <a:prstGeom prst="rect">
            <a:avLst/>
          </a:prstGeom>
          <a:noFill/>
        </p:spPr>
        <p:txBody>
          <a:bodyPr wrap="square" rtlCol="0">
            <a:spAutoFit/>
          </a:bodyPr>
          <a:lstStyle/>
          <a:p>
            <a:r>
              <a:rPr lang="sl-SI" sz="1100" dirty="0"/>
              <a:t>Nejc Nagelj</a:t>
            </a:r>
          </a:p>
        </p:txBody>
      </p:sp>
    </p:spTree>
    <p:extLst>
      <p:ext uri="{BB962C8B-B14F-4D97-AF65-F5344CB8AC3E}">
        <p14:creationId xmlns:p14="http://schemas.microsoft.com/office/powerpoint/2010/main" val="17453083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Zgornje </a:t>
            </a:r>
            <a:r>
              <a:rPr lang="sl-SI" dirty="0" err="1"/>
              <a:t>posočje</a:t>
            </a:r>
            <a:r>
              <a:rPr lang="sl-SI" dirty="0"/>
              <a:t>- sestava kamnin</a:t>
            </a:r>
          </a:p>
        </p:txBody>
      </p:sp>
      <p:sp>
        <p:nvSpPr>
          <p:cNvPr id="3" name="Označba mesta vsebine 2"/>
          <p:cNvSpPr>
            <a:spLocks noGrp="1"/>
          </p:cNvSpPr>
          <p:nvPr>
            <p:ph idx="1"/>
          </p:nvPr>
        </p:nvSpPr>
        <p:spPr/>
        <p:txBody>
          <a:bodyPr/>
          <a:lstStyle/>
          <a:p>
            <a:r>
              <a:rPr lang="sl-SI" dirty="0"/>
              <a:t>Prevladuje dachsteinski apnenec, iz katerega je zgrajena večina Julijskih Alp. Vmes so pasovi dolomita, rdečega laporja in fliša, na dnu doline pa prevladujejo aluvialni nanosi.</a:t>
            </a:r>
          </a:p>
        </p:txBody>
      </p:sp>
      <p:pic>
        <p:nvPicPr>
          <p:cNvPr id="7" name="Slika 6"/>
          <p:cNvPicPr>
            <a:picLocks noChangeAspect="1"/>
          </p:cNvPicPr>
          <p:nvPr/>
        </p:nvPicPr>
        <p:blipFill rotWithShape="1">
          <a:blip r:embed="rId2"/>
          <a:srcRect l="42250" t="35334" r="29000" b="23333"/>
          <a:stretch/>
        </p:blipFill>
        <p:spPr>
          <a:xfrm>
            <a:off x="3819524" y="3348595"/>
            <a:ext cx="3638551" cy="2942481"/>
          </a:xfrm>
          <a:prstGeom prst="rect">
            <a:avLst/>
          </a:prstGeom>
        </p:spPr>
      </p:pic>
      <p:sp>
        <p:nvSpPr>
          <p:cNvPr id="8" name="PoljeZBesedilom 7"/>
          <p:cNvSpPr txBox="1"/>
          <p:nvPr/>
        </p:nvSpPr>
        <p:spPr>
          <a:xfrm>
            <a:off x="6340839" y="6291076"/>
            <a:ext cx="1981200" cy="261610"/>
          </a:xfrm>
          <a:prstGeom prst="rect">
            <a:avLst/>
          </a:prstGeom>
          <a:noFill/>
        </p:spPr>
        <p:txBody>
          <a:bodyPr wrap="square" rtlCol="0">
            <a:spAutoFit/>
          </a:bodyPr>
          <a:lstStyle/>
          <a:p>
            <a:r>
              <a:rPr lang="sl-SI" sz="1100" dirty="0"/>
              <a:t>Foto: Leo Caharija</a:t>
            </a:r>
          </a:p>
        </p:txBody>
      </p:sp>
    </p:spTree>
    <p:extLst>
      <p:ext uri="{BB962C8B-B14F-4D97-AF65-F5344CB8AC3E}">
        <p14:creationId xmlns:p14="http://schemas.microsoft.com/office/powerpoint/2010/main" val="11660866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rastje</a:t>
            </a:r>
          </a:p>
        </p:txBody>
      </p:sp>
      <p:sp>
        <p:nvSpPr>
          <p:cNvPr id="3" name="Označba mesta vsebine 2"/>
          <p:cNvSpPr>
            <a:spLocks noGrp="1"/>
          </p:cNvSpPr>
          <p:nvPr>
            <p:ph idx="1"/>
          </p:nvPr>
        </p:nvSpPr>
        <p:spPr>
          <a:xfrm>
            <a:off x="1251678" y="1263904"/>
            <a:ext cx="10178322" cy="3593591"/>
          </a:xfrm>
        </p:spPr>
        <p:txBody>
          <a:bodyPr/>
          <a:lstStyle/>
          <a:p>
            <a:r>
              <a:rPr lang="sl-SI" dirty="0"/>
              <a:t> V dolinah prevladujejo bukovi gozdovi pomešani s črnim gabrom in malim jesenom. Smreka raste na mestih s hladnim zrakom. Višje na gorskih pobočjih se ob bukvi pojavi macesen, še višje pa ruševje.</a:t>
            </a:r>
          </a:p>
        </p:txBody>
      </p:sp>
      <p:pic>
        <p:nvPicPr>
          <p:cNvPr id="6" name="Slika 5"/>
          <p:cNvPicPr>
            <a:picLocks noChangeAspect="1"/>
          </p:cNvPicPr>
          <p:nvPr/>
        </p:nvPicPr>
        <p:blipFill rotWithShape="1">
          <a:blip r:embed="rId2"/>
          <a:srcRect l="22968" t="18258" r="24580" b="22904"/>
          <a:stretch/>
        </p:blipFill>
        <p:spPr>
          <a:xfrm>
            <a:off x="3451122" y="2407403"/>
            <a:ext cx="5349977" cy="3375815"/>
          </a:xfrm>
          <a:prstGeom prst="rect">
            <a:avLst/>
          </a:prstGeom>
        </p:spPr>
      </p:pic>
      <p:sp>
        <p:nvSpPr>
          <p:cNvPr id="7" name="PoljeZBesedilom 6"/>
          <p:cNvSpPr txBox="1"/>
          <p:nvPr/>
        </p:nvSpPr>
        <p:spPr>
          <a:xfrm>
            <a:off x="7302500" y="5783218"/>
            <a:ext cx="2057400" cy="307777"/>
          </a:xfrm>
          <a:prstGeom prst="rect">
            <a:avLst/>
          </a:prstGeom>
          <a:noFill/>
        </p:spPr>
        <p:txBody>
          <a:bodyPr wrap="square" rtlCol="0">
            <a:spAutoFit/>
          </a:bodyPr>
          <a:lstStyle/>
          <a:p>
            <a:r>
              <a:rPr lang="sl-SI" sz="1400" dirty="0"/>
              <a:t>Foto: Matjaž Corel</a:t>
            </a:r>
          </a:p>
        </p:txBody>
      </p:sp>
    </p:spTree>
    <p:extLst>
      <p:ext uri="{BB962C8B-B14F-4D97-AF65-F5344CB8AC3E}">
        <p14:creationId xmlns:p14="http://schemas.microsoft.com/office/powerpoint/2010/main" val="40905155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251678" y="382385"/>
            <a:ext cx="10178322" cy="1052715"/>
          </a:xfrm>
        </p:spPr>
        <p:txBody>
          <a:bodyPr/>
          <a:lstStyle/>
          <a:p>
            <a:r>
              <a:rPr lang="sl-SI" dirty="0"/>
              <a:t>gospodarstvo</a:t>
            </a:r>
          </a:p>
        </p:txBody>
      </p:sp>
      <p:sp>
        <p:nvSpPr>
          <p:cNvPr id="3" name="Označba mesta vsebine 2"/>
          <p:cNvSpPr>
            <a:spLocks noGrp="1"/>
          </p:cNvSpPr>
          <p:nvPr>
            <p:ph idx="1"/>
          </p:nvPr>
        </p:nvSpPr>
        <p:spPr>
          <a:xfrm>
            <a:off x="1099278" y="1435100"/>
            <a:ext cx="10178322" cy="3593591"/>
          </a:xfrm>
        </p:spPr>
        <p:txBody>
          <a:bodyPr/>
          <a:lstStyle/>
          <a:p>
            <a:r>
              <a:rPr lang="sl-SI" dirty="0"/>
              <a:t>Značilno za te kraje je bilo planšarstvo, reja ovac in koz. Z uvedbo koruze (v 17. stoletju) in krompirja (konec 18. stoletja) se je razširilo tudi poljedelstvo. Zaradi zaprtosti doline so slabe prometne povezave z drugimi območji v širši okolici. Tu je razvit predvsem turizem, ki temelji na naravnih znamenitostih.</a:t>
            </a:r>
          </a:p>
          <a:p>
            <a:endParaRPr lang="sl-SI" dirty="0"/>
          </a:p>
        </p:txBody>
      </p:sp>
      <p:pic>
        <p:nvPicPr>
          <p:cNvPr id="7" name="Slika 6"/>
          <p:cNvPicPr>
            <a:picLocks noChangeAspect="1"/>
          </p:cNvPicPr>
          <p:nvPr/>
        </p:nvPicPr>
        <p:blipFill>
          <a:blip r:embed="rId2"/>
          <a:stretch>
            <a:fillRect/>
          </a:stretch>
        </p:blipFill>
        <p:spPr>
          <a:xfrm>
            <a:off x="3701143" y="2999443"/>
            <a:ext cx="5121729" cy="3414486"/>
          </a:xfrm>
          <a:prstGeom prst="rect">
            <a:avLst/>
          </a:prstGeom>
        </p:spPr>
      </p:pic>
      <p:sp>
        <p:nvSpPr>
          <p:cNvPr id="8" name="PoljeZBesedilom 7"/>
          <p:cNvSpPr txBox="1"/>
          <p:nvPr/>
        </p:nvSpPr>
        <p:spPr>
          <a:xfrm>
            <a:off x="7402286" y="6439145"/>
            <a:ext cx="2264229" cy="307777"/>
          </a:xfrm>
          <a:prstGeom prst="rect">
            <a:avLst/>
          </a:prstGeom>
          <a:noFill/>
        </p:spPr>
        <p:txBody>
          <a:bodyPr wrap="square" rtlCol="0">
            <a:spAutoFit/>
          </a:bodyPr>
          <a:lstStyle/>
          <a:p>
            <a:r>
              <a:rPr lang="sl-SI" sz="1400" dirty="0"/>
              <a:t>Foto: Damjan Leban</a:t>
            </a:r>
          </a:p>
        </p:txBody>
      </p:sp>
    </p:spTree>
    <p:extLst>
      <p:ext uri="{BB962C8B-B14F-4D97-AF65-F5344CB8AC3E}">
        <p14:creationId xmlns:p14="http://schemas.microsoft.com/office/powerpoint/2010/main" val="27400549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turizem</a:t>
            </a:r>
          </a:p>
        </p:txBody>
      </p:sp>
      <p:sp>
        <p:nvSpPr>
          <p:cNvPr id="3" name="Označba mesta vsebine 2"/>
          <p:cNvSpPr>
            <a:spLocks noGrp="1"/>
          </p:cNvSpPr>
          <p:nvPr>
            <p:ph idx="1"/>
          </p:nvPr>
        </p:nvSpPr>
        <p:spPr/>
        <p:txBody>
          <a:bodyPr/>
          <a:lstStyle/>
          <a:p>
            <a:r>
              <a:rPr lang="sl-SI" dirty="0"/>
              <a:t>Koče</a:t>
            </a:r>
          </a:p>
          <a:p>
            <a:r>
              <a:rPr lang="sl-SI" dirty="0"/>
              <a:t>Kampi</a:t>
            </a:r>
          </a:p>
          <a:p>
            <a:r>
              <a:rPr lang="sl-SI" dirty="0" err="1"/>
              <a:t>Adrenaliski</a:t>
            </a:r>
            <a:r>
              <a:rPr lang="sl-SI" dirty="0"/>
              <a:t> park</a:t>
            </a:r>
          </a:p>
          <a:p>
            <a:r>
              <a:rPr lang="sl-SI" dirty="0"/>
              <a:t>Kolesarske poti</a:t>
            </a:r>
          </a:p>
          <a:p>
            <a:r>
              <a:rPr lang="sl-SI" dirty="0"/>
              <a:t>Pešpoti</a:t>
            </a:r>
          </a:p>
          <a:p>
            <a:r>
              <a:rPr lang="sl-SI" dirty="0"/>
              <a:t>Rafting</a:t>
            </a:r>
          </a:p>
          <a:p>
            <a:r>
              <a:rPr lang="sl-SI" dirty="0"/>
              <a:t>Mestno središče Bovec </a:t>
            </a:r>
          </a:p>
        </p:txBody>
      </p:sp>
      <p:pic>
        <p:nvPicPr>
          <p:cNvPr id="10" name="Slika 9"/>
          <p:cNvPicPr>
            <a:picLocks noChangeAspect="1"/>
          </p:cNvPicPr>
          <p:nvPr/>
        </p:nvPicPr>
        <p:blipFill rotWithShape="1">
          <a:blip r:embed="rId2"/>
          <a:srcRect l="26167" t="34889" r="28250" b="20222"/>
          <a:stretch/>
        </p:blipFill>
        <p:spPr>
          <a:xfrm>
            <a:off x="6832600" y="1208579"/>
            <a:ext cx="4218580" cy="2336800"/>
          </a:xfrm>
          <a:prstGeom prst="rect">
            <a:avLst/>
          </a:prstGeom>
        </p:spPr>
      </p:pic>
      <p:sp>
        <p:nvSpPr>
          <p:cNvPr id="11" name="PoljeZBesedilom 10"/>
          <p:cNvSpPr txBox="1"/>
          <p:nvPr/>
        </p:nvSpPr>
        <p:spPr>
          <a:xfrm>
            <a:off x="9537700" y="3575863"/>
            <a:ext cx="2146300" cy="307777"/>
          </a:xfrm>
          <a:prstGeom prst="rect">
            <a:avLst/>
          </a:prstGeom>
          <a:noFill/>
        </p:spPr>
        <p:txBody>
          <a:bodyPr wrap="square" rtlCol="0">
            <a:spAutoFit/>
          </a:bodyPr>
          <a:lstStyle/>
          <a:p>
            <a:r>
              <a:rPr lang="sl-SI" sz="1400" dirty="0"/>
              <a:t>Foto: Neva </a:t>
            </a:r>
            <a:r>
              <a:rPr lang="sl-SI" sz="1400" dirty="0" err="1"/>
              <a:t>Blazetic</a:t>
            </a:r>
            <a:endParaRPr lang="sl-SI" sz="1400" dirty="0"/>
          </a:p>
        </p:txBody>
      </p:sp>
      <p:pic>
        <p:nvPicPr>
          <p:cNvPr id="13" name="Slika 12"/>
          <p:cNvPicPr>
            <a:picLocks noChangeAspect="1"/>
          </p:cNvPicPr>
          <p:nvPr/>
        </p:nvPicPr>
        <p:blipFill rotWithShape="1">
          <a:blip r:embed="rId3"/>
          <a:srcRect l="26750" t="27630" r="28500" b="29408"/>
          <a:stretch/>
        </p:blipFill>
        <p:spPr>
          <a:xfrm>
            <a:off x="5219390" y="3956863"/>
            <a:ext cx="3811400" cy="2058298"/>
          </a:xfrm>
          <a:prstGeom prst="rect">
            <a:avLst/>
          </a:prstGeom>
        </p:spPr>
      </p:pic>
      <p:sp>
        <p:nvSpPr>
          <p:cNvPr id="14" name="PoljeZBesedilom 13"/>
          <p:cNvSpPr txBox="1"/>
          <p:nvPr/>
        </p:nvSpPr>
        <p:spPr>
          <a:xfrm>
            <a:off x="7828460" y="6019737"/>
            <a:ext cx="1601290" cy="307777"/>
          </a:xfrm>
          <a:prstGeom prst="rect">
            <a:avLst/>
          </a:prstGeom>
          <a:noFill/>
        </p:spPr>
        <p:txBody>
          <a:bodyPr wrap="square" rtlCol="0">
            <a:spAutoFit/>
          </a:bodyPr>
          <a:lstStyle/>
          <a:p>
            <a:r>
              <a:rPr lang="sl-SI" sz="1400" dirty="0"/>
              <a:t>Foto: </a:t>
            </a:r>
            <a:r>
              <a:rPr lang="sl-SI" sz="1400" dirty="0" err="1"/>
              <a:t>Lto</a:t>
            </a:r>
            <a:r>
              <a:rPr lang="sl-SI" sz="1400" dirty="0"/>
              <a:t> Bovec</a:t>
            </a:r>
          </a:p>
        </p:txBody>
      </p:sp>
    </p:spTree>
    <p:extLst>
      <p:ext uri="{BB962C8B-B14F-4D97-AF65-F5344CB8AC3E}">
        <p14:creationId xmlns:p14="http://schemas.microsoft.com/office/powerpoint/2010/main" val="2371153031"/>
      </p:ext>
    </p:extLst>
  </p:cSld>
  <p:clrMapOvr>
    <a:masterClrMapping/>
  </p:clrMapOvr>
</p:sld>
</file>

<file path=ppt/theme/theme1.xml><?xml version="1.0" encoding="utf-8"?>
<a:theme xmlns:a="http://schemas.openxmlformats.org/drawingml/2006/main" name="Badge">
  <a:themeElements>
    <a:clrScheme name="Zeleno-rumena">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A1A3E1F0-B5EF-49C5-810A-B1B32AEDDC80}"/>
    </a:ext>
  </a:extLst>
</a:theme>
</file>

<file path=docProps/app.xml><?xml version="1.0" encoding="utf-8"?>
<Properties xmlns="http://schemas.openxmlformats.org/officeDocument/2006/extended-properties" xmlns:vt="http://schemas.openxmlformats.org/officeDocument/2006/docPropsVTypes">
  <Template>TM10001106[[fn=Značka ]]</Template>
  <TotalTime>214</TotalTime>
  <Words>410</Words>
  <Application>Microsoft Office PowerPoint</Application>
  <PresentationFormat>Širokozaslonsko</PresentationFormat>
  <Paragraphs>52</Paragraphs>
  <Slides>11</Slides>
  <Notes>0</Notes>
  <HiddenSlides>0</HiddenSlides>
  <MMClips>0</MMClips>
  <ScaleCrop>false</ScaleCrop>
  <HeadingPairs>
    <vt:vector size="6" baseType="variant">
      <vt:variant>
        <vt:lpstr>Uporabljene pisave</vt:lpstr>
      </vt:variant>
      <vt:variant>
        <vt:i4>3</vt:i4>
      </vt:variant>
      <vt:variant>
        <vt:lpstr>Tema</vt:lpstr>
      </vt:variant>
      <vt:variant>
        <vt:i4>1</vt:i4>
      </vt:variant>
      <vt:variant>
        <vt:lpstr>Naslovi diapozitivov</vt:lpstr>
      </vt:variant>
      <vt:variant>
        <vt:i4>11</vt:i4>
      </vt:variant>
    </vt:vector>
  </HeadingPairs>
  <TitlesOfParts>
    <vt:vector size="15" baseType="lpstr">
      <vt:lpstr>Arial</vt:lpstr>
      <vt:lpstr>Gill Sans MT</vt:lpstr>
      <vt:lpstr>Impact</vt:lpstr>
      <vt:lpstr>Badge</vt:lpstr>
      <vt:lpstr>Zgornje posočje</vt:lpstr>
      <vt:lpstr>posočje</vt:lpstr>
      <vt:lpstr>Delitev posočja</vt:lpstr>
      <vt:lpstr>Delitev zgornjega posočja</vt:lpstr>
      <vt:lpstr>zgornje posočje - lega</vt:lpstr>
      <vt:lpstr>Zgornje posočje- sestava kamnin</vt:lpstr>
      <vt:lpstr>rastje</vt:lpstr>
      <vt:lpstr>gospodarstvo</vt:lpstr>
      <vt:lpstr>turizem</vt:lpstr>
      <vt:lpstr>ZNAMENITOSTI POSOČJA</vt:lpstr>
      <vt:lpstr>Hvala za vašo pozornost!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Zgornje posočje</dc:title>
  <dc:creator>Uporabnik</dc:creator>
  <cp:lastModifiedBy>Katja Jakoš</cp:lastModifiedBy>
  <cp:revision>26</cp:revision>
  <dcterms:created xsi:type="dcterms:W3CDTF">2021-04-08T08:27:17Z</dcterms:created>
  <dcterms:modified xsi:type="dcterms:W3CDTF">2021-05-06T19:24:04Z</dcterms:modified>
</cp:coreProperties>
</file>