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07" r:id="rId2"/>
    <p:sldId id="409" r:id="rId3"/>
    <p:sldId id="410" r:id="rId4"/>
    <p:sldId id="411" r:id="rId5"/>
    <p:sldId id="408" r:id="rId6"/>
  </p:sldIdLst>
  <p:sldSz cx="9144000" cy="6858000" type="screen4x3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 userDrawn="1">
          <p15:clr>
            <a:srgbClr val="A4A3A4"/>
          </p15:clr>
        </p15:guide>
        <p15:guide id="2" pos="45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7FF"/>
    <a:srgbClr val="A83690"/>
    <a:srgbClr val="FFFFFF"/>
    <a:srgbClr val="8FC746"/>
    <a:srgbClr val="0F5494"/>
    <a:srgbClr val="3A8519"/>
    <a:srgbClr val="B9CDE0"/>
    <a:srgbClr val="BEBEBE"/>
    <a:srgbClr val="135D9E"/>
    <a:srgbClr val="578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70857" autoAdjust="0"/>
  </p:normalViewPr>
  <p:slideViewPr>
    <p:cSldViewPr>
      <p:cViewPr varScale="1">
        <p:scale>
          <a:sx n="52" d="100"/>
          <a:sy n="52" d="100"/>
        </p:scale>
        <p:origin x="1284" y="60"/>
      </p:cViewPr>
      <p:guideLst>
        <p:guide orient="horz" pos="1797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3348" y="6"/>
      </p:cViewPr>
      <p:guideLst>
        <p:guide orient="horz" pos="3127"/>
        <p:guide pos="2160"/>
        <p:guide orient="horz" pos="3134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9499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939" y="2"/>
            <a:ext cx="2950587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806"/>
            <a:ext cx="2949499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939" y="9444806"/>
            <a:ext cx="2950587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8078DE5-7FA9-46E4-B1E6-592637A371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149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9499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3939" y="2"/>
            <a:ext cx="2950587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37" y="4723568"/>
            <a:ext cx="5445141" cy="44750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806"/>
            <a:ext cx="2949499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3939" y="9444806"/>
            <a:ext cx="2950587" cy="4969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934" tIns="45966" rIns="91934" bIns="459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5E685CA-9DF3-4DE5-AAD9-5C45AC39BB6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989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Purpose</a:t>
            </a:r>
            <a:r>
              <a:rPr lang="en-US" b="1" baseline="0" dirty="0" smtClean="0"/>
              <a:t> of Slide: </a:t>
            </a:r>
            <a:r>
              <a:rPr lang="en-US" b="0" baseline="0" dirty="0" smtClean="0"/>
              <a:t>Introduce CVB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6800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364"/>
            <a:r>
              <a:rPr lang="en-US" sz="1400" b="1" dirty="0" smtClean="0"/>
              <a:t>Purpose of Slide: </a:t>
            </a:r>
            <a:r>
              <a:rPr lang="en-US" sz="1400" dirty="0" smtClean="0"/>
              <a:t>To</a:t>
            </a:r>
            <a:r>
              <a:rPr lang="en-US" sz="1400" baseline="0" dirty="0" smtClean="0"/>
              <a:t> end presentation </a:t>
            </a:r>
          </a:p>
          <a:p>
            <a:pPr defTabSz="920364"/>
            <a:endParaRPr lang="en-US" sz="1400" baseline="0" dirty="0" smtClean="0"/>
          </a:p>
          <a:p>
            <a:pPr defTabSz="920364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685CA-9DF3-4DE5-AAD9-5C45AC39BB6E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622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13" descr="LOGO CE_Vertical_EN_NEG_quadri_H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33375"/>
            <a:ext cx="143668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F5494"/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6107FF5-98D9-4FA3-B633-C1EE1DBC1D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3075" name="Picture 3" descr="C:\Users\jesenlu\Desktop\slide_bcg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1" y="-1"/>
            <a:ext cx="9207333" cy="68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5DEDA-7C16-4DCA-8AD5-CE3607D955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15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0BBC8-AC6A-4599-B89A-A6C87A664C9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27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3CB5-46DE-44A2-9FFD-C547271ABD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80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lnSpc>
                <a:spcPts val="3600"/>
              </a:lnSpc>
              <a:buClr>
                <a:srgbClr val="FFC60A"/>
              </a:buClr>
              <a:defRPr sz="2200" b="1" i="0"/>
            </a:lvl1pPr>
            <a:lvl2pPr algn="l"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  <a:endParaRPr lang="sl-SI" dirty="0" smtClean="0"/>
          </a:p>
          <a:p>
            <a:pPr lvl="0"/>
            <a:r>
              <a:rPr lang="sl-SI" dirty="0" err="1" smtClean="0"/>
              <a:t>Sdin</a:t>
            </a:r>
            <a:r>
              <a:rPr lang="sl-SI" dirty="0" smtClean="0"/>
              <a:t> </a:t>
            </a:r>
          </a:p>
          <a:p>
            <a:pPr lvl="0"/>
            <a:r>
              <a:rPr lang="sl-SI" dirty="0" err="1" smtClean="0"/>
              <a:t>Kdg</a:t>
            </a:r>
            <a:r>
              <a:rPr lang="sl-SI" dirty="0" smtClean="0"/>
              <a:t> 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26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255F8-DEB6-46DE-AF18-9D7F5F2A4B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32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0202-8942-4DFC-AC97-C805C2E90D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99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005BB-D6B5-44E0-A062-831ED43821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65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E737-A54B-4D08-BCD9-4F0D060E98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95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A642-C859-4EB0-9432-CCC35659FA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FA597-AD0E-4C5C-BAEB-A746966747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3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5142-B4F9-4A7A-9736-E193B605C67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19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LOGO CE_Vertical_EN_NEG_quadri_H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 descr="C:\Users\jesenlu\Desktop\slide_bcg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36"/>
            <a:ext cx="9144000" cy="68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 smtClean="0"/>
              <a:t>Second </a:t>
            </a:r>
            <a:r>
              <a:rPr lang="fr-BE" altLang="en-US" dirty="0" err="1" smtClean="0"/>
              <a:t>level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Third level</a:t>
            </a:r>
          </a:p>
          <a:p>
            <a:pPr lvl="2"/>
            <a:r>
              <a:rPr lang="en-GB" altLang="en-US" dirty="0" smtClean="0"/>
              <a:t>- Fourth level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DC59A121-040A-4DE0-ADB6-9A3A879D8A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8FC746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25B7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7727" y="2194026"/>
            <a:ext cx="8928546" cy="790575"/>
          </a:xfrm>
        </p:spPr>
        <p:txBody>
          <a:bodyPr/>
          <a:lstStyle/>
          <a:p>
            <a:pPr algn="ctr"/>
            <a:r>
              <a:rPr lang="sl-SI" sz="2800" kern="1200" dirty="0" smtClean="0">
                <a:solidFill>
                  <a:srgbClr val="FFFF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Varna mobilnost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36512" y="3356992"/>
            <a:ext cx="9144000" cy="1008805"/>
          </a:xfrm>
        </p:spPr>
        <p:txBody>
          <a:bodyPr/>
          <a:lstStyle/>
          <a:p>
            <a:endParaRPr lang="en-GB" sz="2000" i="0" dirty="0" smtClean="0">
              <a:solidFill>
                <a:srgbClr val="25B7FF"/>
              </a:solidFill>
            </a:endParaRPr>
          </a:p>
          <a:p>
            <a:endParaRPr lang="en-GB" sz="2000" i="0" dirty="0" smtClean="0">
              <a:solidFill>
                <a:srgbClr val="25B7FF"/>
              </a:solidFill>
            </a:endParaRPr>
          </a:p>
          <a:p>
            <a:r>
              <a:rPr lang="sl-SI" sz="2000" b="1" i="0" dirty="0" smtClean="0">
                <a:solidFill>
                  <a:srgbClr val="25B7FF"/>
                </a:solidFill>
              </a:rPr>
              <a:t>08</a:t>
            </a:r>
            <a:r>
              <a:rPr lang="en-GB" sz="2000" b="1" i="0" dirty="0" smtClean="0">
                <a:solidFill>
                  <a:srgbClr val="25B7FF"/>
                </a:solidFill>
              </a:rPr>
              <a:t>.</a:t>
            </a:r>
            <a:r>
              <a:rPr lang="sl-SI" sz="2000" b="1" i="0" dirty="0" smtClean="0">
                <a:solidFill>
                  <a:srgbClr val="25B7FF"/>
                </a:solidFill>
              </a:rPr>
              <a:t>12</a:t>
            </a:r>
            <a:r>
              <a:rPr lang="en-GB" sz="2000" b="1" i="0" dirty="0" smtClean="0">
                <a:solidFill>
                  <a:srgbClr val="25B7FF"/>
                </a:solidFill>
              </a:rPr>
              <a:t>.2017</a:t>
            </a:r>
            <a:endParaRPr lang="en-GB" sz="2000" b="1" i="0" dirty="0">
              <a:solidFill>
                <a:srgbClr val="25B7FF"/>
              </a:solidFill>
            </a:endParaRPr>
          </a:p>
          <a:p>
            <a:r>
              <a:rPr lang="en-GB" sz="2000" i="0" dirty="0" smtClean="0">
                <a:solidFill>
                  <a:srgbClr val="25B7FF"/>
                </a:solidFill>
              </a:rPr>
              <a:t>Ljubljana </a:t>
            </a:r>
            <a:endParaRPr lang="en-GB" sz="2000" i="0" dirty="0">
              <a:solidFill>
                <a:srgbClr val="25B7FF"/>
              </a:solidFill>
            </a:endParaRPr>
          </a:p>
        </p:txBody>
      </p:sp>
      <p:sp>
        <p:nvSpPr>
          <p:cNvPr id="10" name="Subtitle 8"/>
          <p:cNvSpPr txBox="1">
            <a:spLocks/>
          </p:cNvSpPr>
          <p:nvPr/>
        </p:nvSpPr>
        <p:spPr bwMode="auto">
          <a:xfrm>
            <a:off x="0" y="2168277"/>
            <a:ext cx="914400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240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25B7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kern="0" dirty="0"/>
          </a:p>
        </p:txBody>
      </p:sp>
      <p:sp>
        <p:nvSpPr>
          <p:cNvPr id="11" name="Subtitle 8"/>
          <p:cNvSpPr txBox="1">
            <a:spLocks/>
          </p:cNvSpPr>
          <p:nvPr/>
        </p:nvSpPr>
        <p:spPr bwMode="auto">
          <a:xfrm>
            <a:off x="-36512" y="5013176"/>
            <a:ext cx="9217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2400" i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25B7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b="1" i="0" kern="0" dirty="0" err="1" smtClean="0">
                <a:solidFill>
                  <a:srgbClr val="25B7FF"/>
                </a:solidFill>
              </a:rPr>
              <a:t>Violeta</a:t>
            </a:r>
            <a:r>
              <a:rPr lang="en-GB" sz="2000" b="1" i="0" kern="0" dirty="0" smtClean="0">
                <a:solidFill>
                  <a:srgbClr val="25B7FF"/>
                </a:solidFill>
              </a:rPr>
              <a:t> </a:t>
            </a:r>
            <a:r>
              <a:rPr lang="en-GB" sz="2000" b="1" i="0" kern="0" dirty="0" err="1" smtClean="0">
                <a:solidFill>
                  <a:srgbClr val="25B7FF"/>
                </a:solidFill>
              </a:rPr>
              <a:t>Bulc</a:t>
            </a:r>
            <a:endParaRPr lang="en-GB" sz="2000" b="1" i="0" kern="0" dirty="0" smtClean="0">
              <a:solidFill>
                <a:srgbClr val="25B7FF"/>
              </a:solidFill>
            </a:endParaRPr>
          </a:p>
          <a:p>
            <a:r>
              <a:rPr lang="sl-SI" sz="2000" i="0" kern="0" dirty="0" smtClean="0">
                <a:solidFill>
                  <a:srgbClr val="25B7FF"/>
                </a:solidFill>
              </a:rPr>
              <a:t>Evropska komisarka za promet</a:t>
            </a:r>
            <a:endParaRPr lang="en-GB" i="0" kern="0" dirty="0">
              <a:solidFill>
                <a:srgbClr val="25B7FF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59632" y="4797152"/>
            <a:ext cx="69847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25B7F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739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Communication\I&amp;C\EDWARD and road safety infographics\Infographics\Final versions\EDWARD-static-infog-NEW-injuries-16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8" b="58579"/>
          <a:stretch/>
        </p:blipFill>
        <p:spPr bwMode="auto">
          <a:xfrm>
            <a:off x="179512" y="1340767"/>
            <a:ext cx="8820472" cy="51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Communication\I&amp;C\EDWARD and road safety infographics\Infographics\Final versions\EDWARD-static-infog-NEW-injuries-1609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2" b="25912"/>
          <a:stretch/>
        </p:blipFill>
        <p:spPr bwMode="auto">
          <a:xfrm>
            <a:off x="323528" y="1412776"/>
            <a:ext cx="860903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8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:\Communication\I&amp;C\EDWARD and road safety infographics\Fact Sheet\factsheet-1609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32"/>
          <a:stretch/>
        </p:blipFill>
        <p:spPr bwMode="auto">
          <a:xfrm>
            <a:off x="1236152" y="1340768"/>
            <a:ext cx="6696744" cy="510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Hvala za pozornost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sl-SI" dirty="0"/>
              <a:t/>
            </a:r>
            <a:br>
              <a:rPr lang="sl-SI" dirty="0"/>
            </a:br>
            <a:r>
              <a:rPr lang="sl-SI" sz="2000" b="0" dirty="0" smtClean="0"/>
              <a:t>@Bulc_EU</a:t>
            </a:r>
            <a:br>
              <a:rPr lang="sl-SI" sz="2000" b="0" dirty="0" smtClean="0"/>
            </a:br>
            <a:r>
              <a:rPr lang="sl-SI" sz="2000" b="0" dirty="0" err="1" smtClean="0"/>
              <a:t>twitter.com/Bulc</a:t>
            </a:r>
            <a:r>
              <a:rPr lang="sl-SI" sz="2000" b="0" dirty="0" smtClean="0"/>
              <a:t>_EU</a:t>
            </a:r>
          </a:p>
          <a:p>
            <a:pPr marL="0" indent="0" algn="ctr">
              <a:lnSpc>
                <a:spcPct val="100000"/>
              </a:lnSpc>
              <a:buNone/>
            </a:pPr>
            <a:endParaRPr lang="sl-SI" sz="2000" b="0" dirty="0"/>
          </a:p>
          <a:p>
            <a:pPr marL="0" indent="0" algn="ctr">
              <a:lnSpc>
                <a:spcPct val="100000"/>
              </a:lnSpc>
              <a:buNone/>
            </a:pPr>
            <a:endParaRPr lang="sl-SI" sz="2000" b="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sl-SI" sz="2000" b="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sl-SI" sz="2000" b="0" dirty="0" err="1" smtClean="0"/>
              <a:t>facebook.com/VioletaBulc.EU</a:t>
            </a:r>
            <a:endParaRPr lang="en-GB" sz="2000" b="0" dirty="0"/>
          </a:p>
        </p:txBody>
      </p:sp>
      <p:pic>
        <p:nvPicPr>
          <p:cNvPr id="1027" name="Picture 3" descr="C:\Users\jesenlu\Desktop\Twitter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53" y="2780928"/>
            <a:ext cx="596379" cy="4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esenlu\Desktop\facebook-3-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7" y="4570809"/>
            <a:ext cx="442367" cy="4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5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lide_Master">
  <a:themeElements>
    <a:clrScheme name="Blue_backgroun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13685</TotalTime>
  <Words>31</Words>
  <Application>Microsoft Office PowerPoint</Application>
  <PresentationFormat>Diaprojekcija na zaslonu (4:3)</PresentationFormat>
  <Paragraphs>18</Paragraphs>
  <Slides>5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Verdana</vt:lpstr>
      <vt:lpstr>2_Slide_Master</vt:lpstr>
      <vt:lpstr>Varna mobilnost</vt:lpstr>
      <vt:lpstr>PowerPointova predstavitev</vt:lpstr>
      <vt:lpstr>PowerPointova predstavitev</vt:lpstr>
      <vt:lpstr>PowerPointova predstavitev</vt:lpstr>
      <vt:lpstr>Hvala za pozornost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MD</cp:lastModifiedBy>
  <cp:revision>762</cp:revision>
  <cp:lastPrinted>2017-02-27T14:05:43Z</cp:lastPrinted>
  <dcterms:created xsi:type="dcterms:W3CDTF">2011-10-28T10:25:18Z</dcterms:created>
  <dcterms:modified xsi:type="dcterms:W3CDTF">2017-12-13T09:55:00Z</dcterms:modified>
</cp:coreProperties>
</file>