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4" r:id="rId3"/>
    <p:sldId id="265" r:id="rId4"/>
    <p:sldId id="266" r:id="rId5"/>
    <p:sldId id="267" r:id="rId6"/>
    <p:sldId id="260" r:id="rId7"/>
    <p:sldId id="257" r:id="rId8"/>
    <p:sldId id="277" r:id="rId9"/>
    <p:sldId id="278" r:id="rId10"/>
    <p:sldId id="279" r:id="rId11"/>
    <p:sldId id="273" r:id="rId12"/>
    <p:sldId id="259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364" autoAdjust="0"/>
  </p:normalViewPr>
  <p:slideViewPr>
    <p:cSldViewPr>
      <p:cViewPr varScale="1">
        <p:scale>
          <a:sx n="90" d="100"/>
          <a:sy n="90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noProof="0"/>
              <a:t>Click to edit Master text styles</a:t>
            </a:r>
          </a:p>
          <a:p>
            <a:pPr lvl="1"/>
            <a:r>
              <a:rPr lang="sl-SI" altLang="sl-SI" noProof="0"/>
              <a:t>Second level</a:t>
            </a:r>
          </a:p>
          <a:p>
            <a:pPr lvl="2"/>
            <a:r>
              <a:rPr lang="sl-SI" altLang="sl-SI" noProof="0"/>
              <a:t>Third level</a:t>
            </a:r>
          </a:p>
          <a:p>
            <a:pPr lvl="3"/>
            <a:r>
              <a:rPr lang="sl-SI" altLang="sl-SI" noProof="0"/>
              <a:t>Fourth level</a:t>
            </a:r>
          </a:p>
          <a:p>
            <a:pPr lvl="4"/>
            <a:r>
              <a:rPr lang="sl-SI" altLang="sl-SI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EB2820-C914-4A2B-9622-ADA9DAB559F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3134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836712"/>
            <a:ext cx="7772400" cy="14700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l-SI" altLang="sl-SI" noProof="0" dirty="0" err="1"/>
              <a:t>Click</a:t>
            </a:r>
            <a:r>
              <a:rPr lang="sl-SI" altLang="sl-SI" noProof="0" dirty="0"/>
              <a:t> to </a:t>
            </a:r>
            <a:r>
              <a:rPr lang="sl-SI" altLang="sl-SI" noProof="0" dirty="0" err="1"/>
              <a:t>edit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Master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title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style</a:t>
            </a:r>
            <a:endParaRPr lang="sl-SI" altLang="sl-SI" noProof="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784" y="4581128"/>
            <a:ext cx="6400800" cy="864096"/>
          </a:xfrm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l-SI" altLang="sl-SI" noProof="0" dirty="0" err="1"/>
              <a:t>Click</a:t>
            </a:r>
            <a:r>
              <a:rPr lang="sl-SI" altLang="sl-SI" noProof="0" dirty="0"/>
              <a:t> to </a:t>
            </a:r>
            <a:r>
              <a:rPr lang="sl-SI" altLang="sl-SI" noProof="0" dirty="0" err="1"/>
              <a:t>edit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Master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subtitle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style</a:t>
            </a:r>
            <a:endParaRPr lang="sl-SI" altLang="sl-SI" noProof="0" dirty="0"/>
          </a:p>
        </p:txBody>
      </p:sp>
    </p:spTree>
    <p:extLst>
      <p:ext uri="{BB962C8B-B14F-4D97-AF65-F5344CB8AC3E}">
        <p14:creationId xmlns:p14="http://schemas.microsoft.com/office/powerpoint/2010/main" val="317557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05081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53603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58685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50630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14792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67084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51871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78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77147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72156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pic>
        <p:nvPicPr>
          <p:cNvPr id="1028" name="Slika 2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1688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grid.com/" TargetMode="External"/><Relationship Id="rId2" Type="http://schemas.openxmlformats.org/officeDocument/2006/relationships/hyperlink" Target="https://padle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reenpresso.com/" TargetMode="External"/><Relationship Id="rId5" Type="http://schemas.openxmlformats.org/officeDocument/2006/relationships/hyperlink" Target="https://prezi.com/video/" TargetMode="External"/><Relationship Id="rId4" Type="http://schemas.openxmlformats.org/officeDocument/2006/relationships/hyperlink" Target="https://.blabberize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lyricstraining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ordart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forms/about/" TargetMode="External"/><Relationship Id="rId2" Type="http://schemas.openxmlformats.org/officeDocument/2006/relationships/hyperlink" Target="https://forms.offic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" TargetMode="External"/><Relationship Id="rId2" Type="http://schemas.openxmlformats.org/officeDocument/2006/relationships/hyperlink" Target="https://www.liveworksheet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kahoot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quizizz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Aplikacije za pouk na daljavo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847" y="1556792"/>
            <a:ext cx="886706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0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50425"/>
            <a:ext cx="8229600" cy="1143000"/>
          </a:xfrm>
        </p:spPr>
        <p:txBody>
          <a:bodyPr/>
          <a:lstStyle/>
          <a:p>
            <a:r>
              <a:rPr lang="sl-SI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Pouk na daljavo:</a:t>
            </a:r>
            <a:br>
              <a:rPr lang="sl-SI" sz="2400" dirty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>Digitalne oglasne deske</a:t>
            </a:r>
          </a:p>
        </p:txBody>
      </p:sp>
      <p:sp>
        <p:nvSpPr>
          <p:cNvPr id="4" name="AutoShape 2" descr="Microsoft Forms – ETS Knowledge Base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95536" y="2273683"/>
            <a:ext cx="6768752" cy="340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sz="2800" dirty="0">
                <a:hlinkClick r:id="rId2"/>
              </a:rPr>
              <a:t>https://padlet.com/</a:t>
            </a:r>
            <a:endParaRPr lang="sl-SI" sz="2800" dirty="0"/>
          </a:p>
          <a:p>
            <a:r>
              <a:rPr lang="sl-SI" sz="2800" dirty="0">
                <a:hlinkClick r:id="rId3"/>
              </a:rPr>
              <a:t>https://flipgrid.com/</a:t>
            </a:r>
            <a:r>
              <a:rPr lang="sl-SI" sz="2800" dirty="0"/>
              <a:t>  </a:t>
            </a:r>
          </a:p>
          <a:p>
            <a:endParaRPr lang="sl-SI" sz="2800" dirty="0"/>
          </a:p>
          <a:p>
            <a:endParaRPr lang="sl-SI" sz="1100" dirty="0"/>
          </a:p>
          <a:p>
            <a:endParaRPr lang="sl-SI" sz="1100" dirty="0"/>
          </a:p>
          <a:p>
            <a:endParaRPr lang="sl-SI" sz="1100" dirty="0"/>
          </a:p>
          <a:p>
            <a:endParaRPr lang="sl-SI" sz="1100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03648"/>
            <a:ext cx="2541822" cy="254182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73705"/>
            <a:ext cx="34385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58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Pouk na daljavo:</a:t>
            </a:r>
            <a:br>
              <a:rPr lang="sl-SI" sz="2400" dirty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>Digitalni pripomočki za SNEMANJE 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20103"/>
            <a:ext cx="3240360" cy="1808573"/>
          </a:xfrm>
          <a:prstGeom prst="rect">
            <a:avLst/>
          </a:prstGeom>
        </p:spPr>
      </p:pic>
      <p:pic>
        <p:nvPicPr>
          <p:cNvPr id="7" name="Slika 6" descr="blabberize-logo • A Turn to Lear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09120"/>
            <a:ext cx="3168352" cy="10363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Microsoft Forms – ETS Knowledge Base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51032" y="1700808"/>
            <a:ext cx="7653961" cy="384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sz="2800" dirty="0">
                <a:hlinkClick r:id="rId4"/>
              </a:rPr>
              <a:t>https://.blabberize.com</a:t>
            </a:r>
            <a:endParaRPr lang="sl-SI" sz="2800" dirty="0"/>
          </a:p>
          <a:p>
            <a:r>
              <a:rPr lang="sl-SI" sz="2800" dirty="0">
                <a:hlinkClick r:id="rId5"/>
              </a:rPr>
              <a:t>https://prezi.com/video/</a:t>
            </a:r>
            <a:r>
              <a:rPr lang="sl-SI" sz="2800" dirty="0"/>
              <a:t> </a:t>
            </a:r>
          </a:p>
          <a:p>
            <a:r>
              <a:rPr lang="sl-SI" sz="2800" dirty="0">
                <a:hlinkClick r:id="rId6"/>
              </a:rPr>
              <a:t>https://www.screenpresso.com/</a:t>
            </a:r>
            <a:r>
              <a:rPr lang="sl-SI" sz="2800" dirty="0"/>
              <a:t> </a:t>
            </a:r>
          </a:p>
          <a:p>
            <a:endParaRPr lang="sl-SI" sz="2800" dirty="0"/>
          </a:p>
          <a:p>
            <a:pPr marL="0" indent="0">
              <a:buNone/>
            </a:pPr>
            <a:endParaRPr lang="sl-SI" sz="3600" dirty="0"/>
          </a:p>
          <a:p>
            <a:pPr marL="0" indent="0">
              <a:buNone/>
            </a:pPr>
            <a:endParaRPr lang="sl-SI" sz="1100" dirty="0"/>
          </a:p>
          <a:p>
            <a:endParaRPr lang="sl-SI" sz="1100" dirty="0"/>
          </a:p>
          <a:p>
            <a:endParaRPr lang="sl-SI" sz="1100" dirty="0"/>
          </a:p>
          <a:p>
            <a:endParaRPr lang="sl-SI" sz="1100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761470"/>
            <a:ext cx="2124447" cy="111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9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74340"/>
            <a:ext cx="8229600" cy="1143000"/>
          </a:xfrm>
        </p:spPr>
        <p:txBody>
          <a:bodyPr/>
          <a:lstStyle/>
          <a:p>
            <a:r>
              <a:rPr lang="sl-SI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Pouk na daljavo:</a:t>
            </a:r>
            <a:br>
              <a:rPr lang="sl-SI" sz="2400" dirty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>Digitalni pripomočki za SLUŠNO RAZUMEVANJE</a:t>
            </a:r>
          </a:p>
        </p:txBody>
      </p:sp>
      <p:sp>
        <p:nvSpPr>
          <p:cNvPr id="4" name="AutoShape 2" descr="Microsoft Forms – ETS Knowledge Base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57200" y="2276872"/>
            <a:ext cx="82296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5" name="AutoShape 2" descr="Microsoft Forms – ETS Knowledge Base"/>
          <p:cNvSpPr txBox="1">
            <a:spLocks noChangeAspect="1" noChangeArrowheads="1"/>
          </p:cNvSpPr>
          <p:nvPr/>
        </p:nvSpPr>
        <p:spPr bwMode="auto">
          <a:xfrm>
            <a:off x="472737" y="1700808"/>
            <a:ext cx="82296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sl-SI" kern="0" dirty="0">
              <a:hlinkClick r:id="rId2"/>
            </a:endParaRPr>
          </a:p>
          <a:p>
            <a:r>
              <a:rPr lang="sl-SI" kern="0" dirty="0">
                <a:hlinkClick r:id="rId2"/>
              </a:rPr>
              <a:t>https://lyricstraining.com</a:t>
            </a:r>
            <a:r>
              <a:rPr lang="sl-SI" kern="0" dirty="0"/>
              <a:t> </a:t>
            </a:r>
          </a:p>
          <a:p>
            <a:endParaRPr lang="sl-SI" kern="0" dirty="0"/>
          </a:p>
        </p:txBody>
      </p:sp>
      <p:pic>
        <p:nvPicPr>
          <p:cNvPr id="6" name="Slika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1720" y="3068960"/>
            <a:ext cx="4896544" cy="17256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985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52736"/>
            <a:ext cx="9324528" cy="370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0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24744"/>
            <a:ext cx="914501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7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57" y="1585352"/>
            <a:ext cx="914501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9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471238"/>
            <a:ext cx="9144000" cy="368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0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sl-SI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Pouk na daljavo:</a:t>
            </a:r>
            <a:br>
              <a:rPr lang="sl-SI" sz="2400" dirty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>Digitalni pripomočki  za BESEDNE OBLAKE</a:t>
            </a:r>
          </a:p>
        </p:txBody>
      </p:sp>
      <p:sp>
        <p:nvSpPr>
          <p:cNvPr id="4" name="AutoShape 2" descr="Microsoft Forms – ETS Knowledge Base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57200" y="2276872"/>
            <a:ext cx="82296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5" name="AutoShape 2" descr="Microsoft Forms – ETS Knowledge Base"/>
          <p:cNvSpPr txBox="1">
            <a:spLocks noChangeAspect="1" noChangeArrowheads="1"/>
          </p:cNvSpPr>
          <p:nvPr/>
        </p:nvSpPr>
        <p:spPr bwMode="auto">
          <a:xfrm>
            <a:off x="472737" y="1700808"/>
            <a:ext cx="82296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l-SI" kern="0" dirty="0">
                <a:hlinkClick r:id="rId2"/>
              </a:rPr>
              <a:t>https://wordart.com/</a:t>
            </a:r>
            <a:endParaRPr lang="sl-SI" kern="0" dirty="0"/>
          </a:p>
          <a:p>
            <a:endParaRPr lang="sl-SI" kern="0" dirty="0"/>
          </a:p>
          <a:p>
            <a:endParaRPr lang="sl-SI" kern="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008" y="1810576"/>
            <a:ext cx="4499992" cy="389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1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sl-SI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Pouk na daljavo:</a:t>
            </a:r>
            <a:br>
              <a:rPr lang="sl-SI" sz="2400" dirty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>Digitalni pripomočki za vaje za utrjevanje </a:t>
            </a:r>
          </a:p>
        </p:txBody>
      </p:sp>
      <p:sp>
        <p:nvSpPr>
          <p:cNvPr id="4" name="AutoShape 2" descr="Microsoft Forms – ETS Knowledge Base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23528" y="1628800"/>
            <a:ext cx="82296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sz="3600" dirty="0">
                <a:hlinkClick r:id="rId2"/>
              </a:rPr>
              <a:t>https://forms.office.com</a:t>
            </a:r>
            <a:endParaRPr lang="sl-SI" sz="3600" dirty="0"/>
          </a:p>
          <a:p>
            <a:r>
              <a:rPr lang="sl-SI" sz="3600" dirty="0">
                <a:hlinkClick r:id="rId3"/>
              </a:rPr>
              <a:t>https://www.google.com/forms/about/</a:t>
            </a:r>
            <a:r>
              <a:rPr lang="sl-SI" sz="3600" dirty="0"/>
              <a:t> </a:t>
            </a:r>
          </a:p>
          <a:p>
            <a:pPr marL="0" indent="0">
              <a:buNone/>
            </a:pPr>
            <a:endParaRPr lang="sl-SI" sz="2800" dirty="0"/>
          </a:p>
          <a:p>
            <a:endParaRPr lang="sl-SI" sz="1100" dirty="0"/>
          </a:p>
          <a:p>
            <a:endParaRPr lang="sl-SI" sz="1100" dirty="0"/>
          </a:p>
          <a:p>
            <a:endParaRPr lang="sl-SI" sz="1100" dirty="0"/>
          </a:p>
          <a:p>
            <a:endParaRPr lang="sl-SI" sz="1100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8" name="Slika 7" descr="Microsoft Forms – ETS Knowledge Base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05064"/>
            <a:ext cx="1107440" cy="10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56991"/>
            <a:ext cx="3017912" cy="222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30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Pouk na daljavo:</a:t>
            </a:r>
            <a:br>
              <a:rPr lang="sl-SI" sz="2400" dirty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>Digitalni pripomočki z že pripravljenimi vajami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https://www.liveworksheets.com/</a:t>
            </a:r>
            <a:endParaRPr lang="sl-SI" dirty="0"/>
          </a:p>
          <a:p>
            <a:r>
              <a:rPr lang="sl-SI" dirty="0">
                <a:hlinkClick r:id="rId3"/>
              </a:rPr>
              <a:t>https://learningapps.org/</a:t>
            </a:r>
            <a:r>
              <a:rPr lang="sl-SI" dirty="0"/>
              <a:t> 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4" y="3284984"/>
            <a:ext cx="4040449" cy="227275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64904"/>
            <a:ext cx="2674640" cy="26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1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sl-SI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Pouk na daljavo:</a:t>
            </a:r>
            <a:br>
              <a:rPr lang="sl-SI" sz="2400" dirty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>Digitalni pripomočki za PREVERJANJE in OCENJEVANJE ZNANJA</a:t>
            </a:r>
          </a:p>
        </p:txBody>
      </p:sp>
      <p:sp>
        <p:nvSpPr>
          <p:cNvPr id="4" name="AutoShape 2" descr="Microsoft Forms – ETS Knowledge Base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23528" y="1628800"/>
            <a:ext cx="82296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sz="2800" dirty="0">
                <a:hlinkClick r:id="rId2"/>
              </a:rPr>
              <a:t>https://kahoot.it</a:t>
            </a:r>
            <a:r>
              <a:rPr lang="sl-SI" sz="2800" dirty="0"/>
              <a:t> </a:t>
            </a:r>
          </a:p>
          <a:p>
            <a:r>
              <a:rPr lang="sl-SI" sz="2800" dirty="0">
                <a:hlinkClick r:id="rId3"/>
              </a:rPr>
              <a:t>https://quizlet.com</a:t>
            </a:r>
            <a:endParaRPr lang="sl-SI" sz="2800" dirty="0"/>
          </a:p>
          <a:p>
            <a:r>
              <a:rPr lang="sl-SI" sz="2800" dirty="0">
                <a:hlinkClick r:id="rId4"/>
              </a:rPr>
              <a:t>https://quizizz.com</a:t>
            </a:r>
            <a:r>
              <a:rPr lang="sl-SI" sz="2800" dirty="0"/>
              <a:t>  </a:t>
            </a:r>
          </a:p>
          <a:p>
            <a:pPr marL="0" indent="0">
              <a:buNone/>
            </a:pPr>
            <a:endParaRPr lang="sl-SI" sz="2800" dirty="0"/>
          </a:p>
          <a:p>
            <a:endParaRPr lang="sl-SI" sz="1100" dirty="0"/>
          </a:p>
          <a:p>
            <a:endParaRPr lang="sl-SI" sz="1100" dirty="0"/>
          </a:p>
          <a:p>
            <a:endParaRPr lang="sl-SI" sz="1100" dirty="0"/>
          </a:p>
          <a:p>
            <a:endParaRPr lang="sl-SI" sz="1100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56992"/>
            <a:ext cx="4362450" cy="21907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60" y="1680636"/>
            <a:ext cx="3131840" cy="128031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94" y="4293096"/>
            <a:ext cx="2608139" cy="11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51234"/>
      </p:ext>
    </p:extLst>
  </p:cSld>
  <p:clrMapOvr>
    <a:masterClrMapping/>
  </p:clrMapOvr>
</p:sld>
</file>

<file path=ppt/theme/theme1.xml><?xml version="1.0" encoding="utf-8"?>
<a:theme xmlns:a="http://schemas.openxmlformats.org/drawingml/2006/main" name="predloga_prosojnice_v15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6226</TotalTime>
  <Words>168</Words>
  <Application>Microsoft Office PowerPoint</Application>
  <PresentationFormat>Diaprojekcija na zaslonu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4" baseType="lpstr">
      <vt:lpstr>Arial</vt:lpstr>
      <vt:lpstr>predloga_prosojnice_v15</vt:lpstr>
      <vt:lpstr>Aplikacije za pouk na daljavo</vt:lpstr>
      <vt:lpstr>PowerPointova predstavitev</vt:lpstr>
      <vt:lpstr>PowerPointova predstavitev</vt:lpstr>
      <vt:lpstr>PowerPointova predstavitev</vt:lpstr>
      <vt:lpstr>PowerPointova predstavitev</vt:lpstr>
      <vt:lpstr>Pouk na daljavo: Digitalni pripomočki  za BESEDNE OBLAKE</vt:lpstr>
      <vt:lpstr>Pouk na daljavo: Digitalni pripomočki za vaje za utrjevanje </vt:lpstr>
      <vt:lpstr>Pouk na daljavo: Digitalni pripomočki z že pripravljenimi vajami </vt:lpstr>
      <vt:lpstr>Pouk na daljavo: Digitalni pripomočki za PREVERJANJE in OCENJEVANJE ZNANJA</vt:lpstr>
      <vt:lpstr>Pouk na daljavo: Digitalne oglasne deske</vt:lpstr>
      <vt:lpstr>Pouk na daljavo: Digitalni pripomočki za SNEMANJE </vt:lpstr>
      <vt:lpstr>Pouk na daljavo: Digitalni pripomočki za SLUŠNO RAZUMEVANJE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Tomaž Bizjak</dc:creator>
  <cp:lastModifiedBy>Mojca Ekart Dvorščak</cp:lastModifiedBy>
  <cp:revision>299</cp:revision>
  <cp:lastPrinted>2018-11-28T16:04:36Z</cp:lastPrinted>
  <dcterms:created xsi:type="dcterms:W3CDTF">2004-04-23T10:18:28Z</dcterms:created>
  <dcterms:modified xsi:type="dcterms:W3CDTF">2020-11-05T11:06:39Z</dcterms:modified>
</cp:coreProperties>
</file>