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80" y="-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otni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avokotni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avokotni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avokotni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avokotni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jeni pravokotni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jeni pravokotni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avokotni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6" name="Ograda datum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avokotni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avokotni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avokotni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avokotni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otni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jeni pravokotni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jeni pravokotni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avokotni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avokotni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avokotni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avokotni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avokotni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avokotni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596809F-5A18-4EAC-A4B1-23421775A1F1}" type="datetimeFigureOut">
              <a:rPr lang="sl-SI" smtClean="0"/>
              <a:t>14. 11. 2020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49B558D-A28C-46A1-8956-AF8AE4072C41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Evangeličanska cerkev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Murska Sobota</a:t>
            </a:r>
          </a:p>
          <a:p>
            <a:endParaRPr lang="sl-SI" dirty="0"/>
          </a:p>
          <a:p>
            <a:r>
              <a:rPr lang="sl-SI" dirty="0" smtClean="0"/>
              <a:t>Vir slike: </a:t>
            </a:r>
            <a:r>
              <a:rPr lang="sl-SI" dirty="0"/>
              <a:t>https://commons.wikimedia.org/wiki/File:Murska_Sobota_Lutheran_Church_01.JPG</a:t>
            </a:r>
          </a:p>
        </p:txBody>
      </p:sp>
      <p:pic>
        <p:nvPicPr>
          <p:cNvPr id="7" name="Picture 2" descr="File:Murska Sobota Lutheran Church 0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53004" y="776288"/>
            <a:ext cx="3901017" cy="585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Murskosoboška </a:t>
            </a:r>
            <a:r>
              <a:rPr lang="sl-SI" dirty="0"/>
              <a:t>cerkvena občina spada med mlajše cerkvene občine, ki so se začele v Prekmurju organizirati in razvijati po uveljavitvi tolerančnega patenta Jožefa II. </a:t>
            </a:r>
            <a:endParaRPr lang="sl-SI" dirty="0" smtClean="0"/>
          </a:p>
          <a:p>
            <a:endParaRPr lang="sl-SI" dirty="0"/>
          </a:p>
          <a:p>
            <a:pPr>
              <a:buNone/>
            </a:pPr>
            <a:r>
              <a:rPr lang="sl-SI" dirty="0" smtClean="0"/>
              <a:t>Prvi </a:t>
            </a:r>
            <a:r>
              <a:rPr lang="sl-SI" dirty="0"/>
              <a:t>začetki segajo v </a:t>
            </a:r>
            <a:r>
              <a:rPr lang="sl-SI" b="1" dirty="0"/>
              <a:t>16. stoletje</a:t>
            </a:r>
            <a:r>
              <a:rPr lang="sl-SI" dirty="0"/>
              <a:t>, ko se je </a:t>
            </a:r>
            <a:r>
              <a:rPr lang="sl-SI" b="1" dirty="0"/>
              <a:t>reformacija</a:t>
            </a:r>
            <a:r>
              <a:rPr lang="sl-SI" dirty="0"/>
              <a:t> širila tudi po območju Prekmurja.</a:t>
            </a:r>
          </a:p>
          <a:p>
            <a:pPr>
              <a:buNone/>
            </a:pP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Cerkev je zgrajena v </a:t>
            </a:r>
            <a:r>
              <a:rPr lang="sl-SI" b="1" dirty="0" smtClean="0"/>
              <a:t>neogotskem stilu </a:t>
            </a:r>
            <a:r>
              <a:rPr lang="sl-SI" dirty="0" smtClean="0"/>
              <a:t>leta </a:t>
            </a:r>
            <a:r>
              <a:rPr lang="sl-SI" b="1" dirty="0" smtClean="0"/>
              <a:t>1910 </a:t>
            </a:r>
            <a:r>
              <a:rPr lang="sl-SI" dirty="0" smtClean="0"/>
              <a:t>po načrtih </a:t>
            </a:r>
            <a:r>
              <a:rPr lang="sl-SI" dirty="0" err="1" smtClean="0"/>
              <a:t>Ernöja</a:t>
            </a:r>
            <a:r>
              <a:rPr lang="sl-SI" dirty="0" smtClean="0"/>
              <a:t> </a:t>
            </a:r>
            <a:r>
              <a:rPr lang="sl-SI" dirty="0" err="1" smtClean="0"/>
              <a:t>Gerleya</a:t>
            </a:r>
            <a:r>
              <a:rPr lang="sl-SI" dirty="0" smtClean="0"/>
              <a:t>, arhitekta iz Budimpešte. V rozeti nad oltarjem je barvno steklo s sliko Martina Luthra. Lesen oltar je izdelan v </a:t>
            </a:r>
            <a:r>
              <a:rPr lang="sl-SI" dirty="0" err="1" smtClean="0"/>
              <a:t>Ratkersburgu</a:t>
            </a:r>
            <a:r>
              <a:rPr lang="sl-SI" dirty="0" smtClean="0"/>
              <a:t>. Oltarna slika je delo </a:t>
            </a:r>
            <a:r>
              <a:rPr lang="sl-SI" dirty="0" err="1" smtClean="0"/>
              <a:t>Jenöja</a:t>
            </a:r>
            <a:r>
              <a:rPr lang="sl-SI" dirty="0" smtClean="0"/>
              <a:t> </a:t>
            </a:r>
            <a:r>
              <a:rPr lang="sl-SI" dirty="0" err="1" smtClean="0"/>
              <a:t>Borya</a:t>
            </a:r>
            <a:r>
              <a:rPr lang="sl-SI" dirty="0" smtClean="0"/>
              <a:t>. Orgle so </a:t>
            </a:r>
            <a:r>
              <a:rPr lang="sl-SI" dirty="0" err="1" smtClean="0"/>
              <a:t>dvomanualne</a:t>
            </a:r>
            <a:r>
              <a:rPr lang="sl-SI" dirty="0" smtClean="0"/>
              <a:t>, pnevmatične, z 21 registri iz leta 1911.</a:t>
            </a:r>
          </a:p>
          <a:p>
            <a:endParaRPr lang="sl-SI" dirty="0"/>
          </a:p>
        </p:txBody>
      </p:sp>
      <p:pic>
        <p:nvPicPr>
          <p:cNvPr id="7" name="Ograda vsebine 6" descr="Rezultat iskanja slik za evangeliÄanska cerkev murska sobota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4644008" y="1484784"/>
            <a:ext cx="3672408" cy="4464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</TotalTime>
  <Words>109</Words>
  <Application>Microsoft Office PowerPoint</Application>
  <PresentationFormat>Diaprojekcija na zaslonu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4" baseType="lpstr">
      <vt:lpstr>Urbano</vt:lpstr>
      <vt:lpstr>Evangeličanska cerkev </vt:lpstr>
      <vt:lpstr>Diapozitiv 2</vt:lpstr>
      <vt:lpstr>Diapozitiv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Evangeličanska cerkev</dc:title>
  <dc:creator>user</dc:creator>
  <cp:lastModifiedBy>user</cp:lastModifiedBy>
  <cp:revision>3</cp:revision>
  <dcterms:created xsi:type="dcterms:W3CDTF">2020-11-14T20:31:30Z</dcterms:created>
  <dcterms:modified xsi:type="dcterms:W3CDTF">2020-11-14T20:56:58Z</dcterms:modified>
</cp:coreProperties>
</file>