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97" r:id="rId2"/>
    <p:sldId id="256" r:id="rId3"/>
    <p:sldId id="313" r:id="rId4"/>
    <p:sldId id="311" r:id="rId5"/>
    <p:sldId id="310" r:id="rId6"/>
    <p:sldId id="298" r:id="rId7"/>
    <p:sldId id="312" r:id="rId8"/>
    <p:sldId id="301" r:id="rId9"/>
    <p:sldId id="303" r:id="rId10"/>
    <p:sldId id="302" r:id="rId11"/>
    <p:sldId id="304" r:id="rId12"/>
    <p:sldId id="305" r:id="rId13"/>
    <p:sldId id="306" r:id="rId14"/>
    <p:sldId id="308" r:id="rId15"/>
    <p:sldId id="299" r:id="rId16"/>
    <p:sldId id="309" r:id="rId17"/>
    <p:sldId id="300" r:id="rId18"/>
    <p:sldId id="31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2" autoAdjust="0"/>
    <p:restoredTop sz="94181" autoAdjust="0"/>
  </p:normalViewPr>
  <p:slideViewPr>
    <p:cSldViewPr snapToGrid="0">
      <p:cViewPr varScale="1">
        <p:scale>
          <a:sx n="65" d="100"/>
          <a:sy n="65" d="100"/>
        </p:scale>
        <p:origin x="5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2648F5-5643-44A2-AF2F-BC5DCF0B1EB6}" type="datetimeFigureOut">
              <a:rPr lang="en-US" smtClean="0"/>
              <a:t>9/29/2014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D83E8A-A9E6-487C-8BB0-07D4F0035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1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F437F9-A2C8-4D23-B919-DCE5C390643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55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D675E-8D9D-410A-B4AA-DF112684756E}" type="datetimeFigureOut">
              <a:rPr lang="en-US" smtClean="0"/>
              <a:t>9/29/2014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A8AB4-FE6D-4067-8451-332717FDE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570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D675E-8D9D-410A-B4AA-DF112684756E}" type="datetimeFigureOut">
              <a:rPr lang="en-US" smtClean="0"/>
              <a:t>9/29/2014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A8AB4-FE6D-4067-8451-332717FDE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133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D675E-8D9D-410A-B4AA-DF112684756E}" type="datetimeFigureOut">
              <a:rPr lang="en-US" smtClean="0"/>
              <a:t>9/29/2014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A8AB4-FE6D-4067-8451-332717FDE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230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943" y="116930"/>
            <a:ext cx="10515600" cy="888909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FF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943" y="1505425"/>
            <a:ext cx="10515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D675E-8D9D-410A-B4AA-DF112684756E}" type="datetimeFigureOut">
              <a:rPr lang="en-US" smtClean="0"/>
              <a:t>9/29/2014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A8AB4-FE6D-4067-8451-332717FDE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580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D675E-8D9D-410A-B4AA-DF112684756E}" type="datetimeFigureOut">
              <a:rPr lang="en-US" smtClean="0"/>
              <a:t>9/29/2014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A8AB4-FE6D-4067-8451-332717FDE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433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D675E-8D9D-410A-B4AA-DF112684756E}" type="datetimeFigureOut">
              <a:rPr lang="en-US" smtClean="0"/>
              <a:t>9/29/2014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A8AB4-FE6D-4067-8451-332717FDE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776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D675E-8D9D-410A-B4AA-DF112684756E}" type="datetimeFigureOut">
              <a:rPr lang="en-US" smtClean="0"/>
              <a:t>9/29/2014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A8AB4-FE6D-4067-8451-332717FDE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149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D675E-8D9D-410A-B4AA-DF112684756E}" type="datetimeFigureOut">
              <a:rPr lang="en-US" smtClean="0"/>
              <a:t>9/29/2014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A8AB4-FE6D-4067-8451-332717FDE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221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D675E-8D9D-410A-B4AA-DF112684756E}" type="datetimeFigureOut">
              <a:rPr lang="en-US" smtClean="0"/>
              <a:t>9/29/2014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A8AB4-FE6D-4067-8451-332717FDE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739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D675E-8D9D-410A-B4AA-DF112684756E}" type="datetimeFigureOut">
              <a:rPr lang="en-US" smtClean="0"/>
              <a:t>9/29/2014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A8AB4-FE6D-4067-8451-332717FDE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854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D675E-8D9D-410A-B4AA-DF112684756E}" type="datetimeFigureOut">
              <a:rPr lang="en-US" smtClean="0"/>
              <a:t>9/29/2014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A8AB4-FE6D-4067-8451-332717FDE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783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5D675E-8D9D-410A-B4AA-DF112684756E}" type="datetimeFigureOut">
              <a:rPr lang="en-US" smtClean="0"/>
              <a:t>9/29/2014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2A8AB4-FE6D-4067-8451-332717FDE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223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PRIMERI/LOKACIJA/zemljevidLokacij.apk" TargetMode="External"/><Relationship Id="rId2" Type="http://schemas.openxmlformats.org/officeDocument/2006/relationships/hyperlink" Target="PRIMERI/LOKACIJA/zemljevidLokacij.aia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ppinventor.org/presidentsQuiz2-steps" TargetMode="External"/><Relationship Id="rId2" Type="http://schemas.openxmlformats.org/officeDocument/2006/relationships/hyperlink" Target="http://puravidaapps.com/quiz.php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1811" y="895530"/>
            <a:ext cx="11691257" cy="94633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sl-SI" sz="4800" dirty="0" smtClean="0">
                <a:solidFill>
                  <a:srgbClr val="FF0000"/>
                </a:solidFill>
              </a:rPr>
              <a:t>Programiranje za  učitelje - </a:t>
            </a:r>
            <a:r>
              <a:rPr lang="sl-SI" sz="4800" dirty="0" err="1" smtClean="0">
                <a:solidFill>
                  <a:srgbClr val="FF0000"/>
                </a:solidFill>
              </a:rPr>
              <a:t>neprogramerje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8869" y="97447"/>
            <a:ext cx="9144000" cy="499699"/>
          </a:xfrm>
        </p:spPr>
        <p:txBody>
          <a:bodyPr/>
          <a:lstStyle/>
          <a:p>
            <a:r>
              <a:rPr lang="sl-SI" dirty="0" smtClean="0"/>
              <a:t>Saša Divjak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44182" y="2715251"/>
            <a:ext cx="30262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dirty="0" smtClean="0"/>
              <a:t>Začetek ob 20.00</a:t>
            </a:r>
            <a:endParaRPr lang="en-US" sz="3200" dirty="0"/>
          </a:p>
        </p:txBody>
      </p:sp>
      <p:pic>
        <p:nvPicPr>
          <p:cNvPr id="8" name="Picture 2" descr="https://encrypted-tbn0.gstatic.com/images?q=tbn:ANd9GcSS6jAYZSzswisQkPQOar8yAOM5y2L2TdCx9_AjbsiytAQerfc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37231" y="3657115"/>
            <a:ext cx="4164134" cy="29734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1880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943" y="116930"/>
            <a:ext cx="5968235" cy="888909"/>
          </a:xfrm>
        </p:spPr>
        <p:txBody>
          <a:bodyPr/>
          <a:lstStyle/>
          <a:p>
            <a:r>
              <a:rPr lang="sl-SI" dirty="0" smtClean="0"/>
              <a:t>Dinamična tvorba seznama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8083" y="1347538"/>
            <a:ext cx="3164580" cy="55104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268" y="1062899"/>
            <a:ext cx="6206836" cy="17765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875" y="2839453"/>
            <a:ext cx="5830303" cy="3369998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9023684" y="553453"/>
            <a:ext cx="2658979" cy="452386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Seznam2.aia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75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Slovarji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3967" y="1005839"/>
            <a:ext cx="3109382" cy="5650882"/>
          </a:xfrm>
          <a:prstGeom prst="rect">
            <a:avLst/>
          </a:prstGeom>
        </p:spPr>
      </p:pic>
      <p:pic>
        <p:nvPicPr>
          <p:cNvPr id="1026" name="Picture 2" descr="http://ww2.valdosta.edu/~mawarr/dictionar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668" y="1479885"/>
            <a:ext cx="3858079" cy="3088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62525" y="4944980"/>
            <a:ext cx="59315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Imamo dva seznama: </a:t>
            </a:r>
          </a:p>
          <a:p>
            <a:r>
              <a:rPr lang="sl-SI" dirty="0" smtClean="0"/>
              <a:t>S pomočjo vsebine enega najdemo vsebino (na istem indeksu) v drugem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8643967" y="335191"/>
            <a:ext cx="2658979" cy="452386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Seznam3.aia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446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Slovarji  </a:t>
            </a:r>
            <a:r>
              <a:rPr lang="sl-SI" sz="2800" dirty="0" smtClean="0"/>
              <a:t>(primer z vprašanji in odgovori)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3967" y="1005839"/>
            <a:ext cx="3109382" cy="56508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230" y="909637"/>
            <a:ext cx="4294178" cy="12474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492" y="2390806"/>
            <a:ext cx="5390062" cy="3823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0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Izpopolnjen kviz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943" y="1505425"/>
            <a:ext cx="5753519" cy="4351338"/>
          </a:xfrm>
        </p:spPr>
        <p:txBody>
          <a:bodyPr/>
          <a:lstStyle/>
          <a:p>
            <a:r>
              <a:rPr lang="sl-SI" dirty="0" smtClean="0"/>
              <a:t>Dodan seznam slik</a:t>
            </a:r>
          </a:p>
          <a:p>
            <a:r>
              <a:rPr lang="sl-SI" dirty="0" smtClean="0"/>
              <a:t>Preverjanje velikosti seznama</a:t>
            </a:r>
          </a:p>
          <a:p>
            <a:endParaRPr lang="sl-SI" dirty="0"/>
          </a:p>
          <a:p>
            <a:r>
              <a:rPr lang="sl-SI" dirty="0" smtClean="0"/>
              <a:t>(lahko bi dodali še seznam glasov)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0096" y="1101969"/>
            <a:ext cx="3065356" cy="55033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8643967" y="335191"/>
            <a:ext cx="2658979" cy="452386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Seznam4.aia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308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943" y="116930"/>
            <a:ext cx="7383026" cy="888909"/>
          </a:xfrm>
        </p:spPr>
        <p:txBody>
          <a:bodyPr/>
          <a:lstStyle/>
          <a:p>
            <a:r>
              <a:rPr lang="sl-SI" dirty="0" smtClean="0"/>
              <a:t>Rad bi, da si aplikacija podatke zapomni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6154" y="1213668"/>
            <a:ext cx="3113942" cy="5300699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8661117" y="335191"/>
            <a:ext cx="2658979" cy="452386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TinyDB1.aia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81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Podatki, baze podatkov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943" y="1505425"/>
            <a:ext cx="10515600" cy="1472237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sl-SI" dirty="0" smtClean="0"/>
              <a:t>Podatke lahko shranjujemo s komponentama </a:t>
            </a:r>
            <a:r>
              <a:rPr lang="en-US" dirty="0" err="1" smtClean="0"/>
              <a:t>TinyDB</a:t>
            </a:r>
            <a:r>
              <a:rPr lang="en-US" dirty="0" smtClean="0"/>
              <a:t> </a:t>
            </a:r>
            <a:r>
              <a:rPr lang="sl-SI" dirty="0" smtClean="0"/>
              <a:t>in</a:t>
            </a:r>
            <a:r>
              <a:rPr lang="en-US" dirty="0" smtClean="0"/>
              <a:t> </a:t>
            </a:r>
            <a:r>
              <a:rPr lang="en-US" dirty="0" err="1" smtClean="0"/>
              <a:t>TinyWebDB</a:t>
            </a:r>
            <a:r>
              <a:rPr lang="en-US" dirty="0" smtClean="0"/>
              <a:t>. </a:t>
            </a:r>
            <a:r>
              <a:rPr lang="sl-SI" dirty="0" smtClean="0"/>
              <a:t>Podatke vedno pomnimo kot pare „oznaka – vrednost“. Oznaka omogoča kasnejše iskanje vrednosti</a:t>
            </a:r>
            <a:r>
              <a:rPr lang="en-US" dirty="0" smtClean="0"/>
              <a:t>. </a:t>
            </a:r>
            <a:endParaRPr lang="sl-SI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0897" y="4536831"/>
            <a:ext cx="2696193" cy="22262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8461" y="3218973"/>
            <a:ext cx="1800637" cy="13178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6831" y="3051385"/>
            <a:ext cx="1524000" cy="204620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77108" y="5188308"/>
            <a:ext cx="22273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Boljši primeri:</a:t>
            </a:r>
          </a:p>
          <a:p>
            <a:r>
              <a:rPr lang="sl-SI" dirty="0" smtClean="0"/>
              <a:t>EMŠO</a:t>
            </a:r>
          </a:p>
          <a:p>
            <a:r>
              <a:rPr lang="sl-SI" dirty="0" smtClean="0"/>
              <a:t>Davčna številka</a:t>
            </a:r>
          </a:p>
          <a:p>
            <a:r>
              <a:rPr lang="sl-SI" dirty="0" smtClean="0"/>
              <a:t>Slovarji</a:t>
            </a:r>
          </a:p>
          <a:p>
            <a:r>
              <a:rPr lang="sl-SI" dirty="0" smtClean="0"/>
              <a:t>……</a:t>
            </a:r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>
            <a:off x="3706791" y="3713707"/>
            <a:ext cx="832339" cy="2461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91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Podatki, baze podatkov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943" y="1505425"/>
            <a:ext cx="10515600" cy="2117006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sl-SI" dirty="0" smtClean="0"/>
              <a:t>T</a:t>
            </a:r>
            <a:r>
              <a:rPr lang="en-US" dirty="0" err="1" smtClean="0"/>
              <a:t>inyDB</a:t>
            </a:r>
            <a:r>
              <a:rPr lang="en-US" dirty="0" smtClean="0"/>
              <a:t> </a:t>
            </a:r>
            <a:r>
              <a:rPr lang="sl-SI" dirty="0" smtClean="0"/>
              <a:t>uporabljamo za začasno </a:t>
            </a:r>
            <a:r>
              <a:rPr lang="sl-SI" dirty="0" err="1" smtClean="0"/>
              <a:t>pomnenje</a:t>
            </a:r>
            <a:r>
              <a:rPr lang="sl-SI" dirty="0" smtClean="0"/>
              <a:t> podatkov direktno na napravi</a:t>
            </a:r>
            <a:r>
              <a:rPr lang="en-US" dirty="0" smtClean="0"/>
              <a:t>. </a:t>
            </a:r>
            <a:endParaRPr lang="sl-SI" dirty="0" smtClean="0"/>
          </a:p>
          <a:p>
            <a:pPr>
              <a:spcAft>
                <a:spcPts val="600"/>
              </a:spcAft>
            </a:pPr>
            <a:r>
              <a:rPr lang="sl-SI" dirty="0" smtClean="0"/>
              <a:t>Za souporabo podatkov (na primer med telefoni, na primer pri igrah ali glasovanju), uporabljamo </a:t>
            </a:r>
            <a:r>
              <a:rPr lang="en-US" dirty="0" err="1" smtClean="0"/>
              <a:t>TinyWebDB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0897" y="4536831"/>
            <a:ext cx="2696193" cy="2226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390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Podatki, baza podatkov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Lokacije na zemljevidu (uporaba seznama) (</a:t>
            </a:r>
            <a:r>
              <a:rPr lang="sl-SI" dirty="0" smtClean="0">
                <a:hlinkClick r:id="rId2" action="ppaction://hlinkfile"/>
              </a:rPr>
              <a:t>projekt</a:t>
            </a:r>
            <a:r>
              <a:rPr lang="sl-SI" dirty="0" smtClean="0"/>
              <a:t>, </a:t>
            </a:r>
            <a:r>
              <a:rPr lang="sl-SI" dirty="0" err="1" smtClean="0">
                <a:hlinkClick r:id="rId3" action="ppaction://hlinkfile"/>
              </a:rPr>
              <a:t>apk</a:t>
            </a:r>
            <a:r>
              <a:rPr lang="sl-SI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160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Kaj še sledi?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943" y="1505425"/>
            <a:ext cx="10515600" cy="1026760"/>
          </a:xfrm>
        </p:spPr>
        <p:txBody>
          <a:bodyPr/>
          <a:lstStyle/>
          <a:p>
            <a:r>
              <a:rPr lang="sl-SI" dirty="0" smtClean="0"/>
              <a:t>Moj program ne dela… kako naj najdem napako?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738915" y="3569657"/>
            <a:ext cx="3743325" cy="309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9045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l-SI" sz="8800" dirty="0" err="1" smtClean="0">
                <a:solidFill>
                  <a:srgbClr val="FF0000"/>
                </a:solidFill>
              </a:rPr>
              <a:t>App</a:t>
            </a:r>
            <a:r>
              <a:rPr lang="sl-SI" sz="8800" dirty="0" smtClean="0">
                <a:solidFill>
                  <a:srgbClr val="FF0000"/>
                </a:solidFill>
              </a:rPr>
              <a:t> </a:t>
            </a:r>
            <a:r>
              <a:rPr lang="sl-SI" sz="8800" dirty="0" err="1" smtClean="0">
                <a:solidFill>
                  <a:srgbClr val="FF0000"/>
                </a:solidFill>
              </a:rPr>
              <a:t>Inventor</a:t>
            </a:r>
            <a:endParaRPr lang="en-US" sz="88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059238"/>
            <a:ext cx="9144000" cy="473573"/>
          </a:xfrm>
        </p:spPr>
        <p:txBody>
          <a:bodyPr/>
          <a:lstStyle/>
          <a:p>
            <a:r>
              <a:rPr lang="sl-SI" dirty="0" smtClean="0"/>
              <a:t>Saša Divjak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3642" y="376827"/>
            <a:ext cx="1816100" cy="168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7407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Domača naloga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943" y="1005839"/>
            <a:ext cx="6937549" cy="1634783"/>
          </a:xfrm>
        </p:spPr>
        <p:txBody>
          <a:bodyPr>
            <a:normAutofit/>
          </a:bodyPr>
          <a:lstStyle/>
          <a:p>
            <a:r>
              <a:rPr lang="sl-SI" sz="2400" dirty="0" smtClean="0"/>
              <a:t>Tvorba kviza </a:t>
            </a:r>
            <a:r>
              <a:rPr lang="sl-SI" sz="2400" dirty="0" smtClean="0"/>
              <a:t>- zaslonske </a:t>
            </a:r>
            <a:r>
              <a:rPr lang="sl-SI" sz="2400" dirty="0" smtClean="0"/>
              <a:t>slike s </a:t>
            </a:r>
            <a:r>
              <a:rPr lang="sl-SI" sz="2400" dirty="0" smtClean="0"/>
              <a:t>predmeti. Na </a:t>
            </a:r>
            <a:r>
              <a:rPr lang="sl-SI" sz="2400" dirty="0" smtClean="0"/>
              <a:t>vsaki zaslonski sliki </a:t>
            </a:r>
            <a:r>
              <a:rPr lang="sl-SI" sz="2400" dirty="0" smtClean="0"/>
              <a:t>vprašanje. 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819203" y="4629622"/>
            <a:ext cx="501554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Za tiste, ki želijo prehitevati:</a:t>
            </a:r>
          </a:p>
          <a:p>
            <a:r>
              <a:rPr lang="en-US" dirty="0" smtClean="0">
                <a:hlinkClick r:id="rId2"/>
              </a:rPr>
              <a:t>http://puravidaapps.com/quiz.php</a:t>
            </a:r>
            <a:endParaRPr lang="sl-SI" dirty="0" smtClean="0"/>
          </a:p>
          <a:p>
            <a:endParaRPr lang="sl-SI" dirty="0"/>
          </a:p>
          <a:p>
            <a:r>
              <a:rPr lang="sl-SI" dirty="0">
                <a:hlinkClick r:id="rId3"/>
              </a:rPr>
              <a:t>http://</a:t>
            </a:r>
            <a:r>
              <a:rPr lang="sl-SI" dirty="0" smtClean="0">
                <a:hlinkClick r:id="rId3"/>
              </a:rPr>
              <a:t>www.appinventor.org/presidentsQuiz2-steps</a:t>
            </a:r>
            <a:endParaRPr lang="sl-SI" dirty="0" smtClean="0"/>
          </a:p>
          <a:p>
            <a:endParaRPr lang="sl-SI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6195" y="1465385"/>
            <a:ext cx="2824634" cy="519259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8496195" y="257908"/>
            <a:ext cx="2699343" cy="562707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err="1" smtClean="0"/>
              <a:t>Kviz_tine_pajk.aia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22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>Komentar domače naloge: </a:t>
            </a:r>
            <a:br>
              <a:rPr lang="sl-SI" dirty="0" smtClean="0"/>
            </a:br>
            <a:r>
              <a:rPr lang="sl-SI" sz="2400" dirty="0" smtClean="0"/>
              <a:t>(</a:t>
            </a:r>
            <a:r>
              <a:rPr lang="sl-SI" sz="2400" dirty="0" err="1" smtClean="0"/>
              <a:t>pospeškometer</a:t>
            </a:r>
            <a:r>
              <a:rPr lang="sl-SI" sz="2400" dirty="0" smtClean="0"/>
              <a:t> brez zaokroževanja)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8710864" y="553453"/>
            <a:ext cx="2971800" cy="452386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err="1" smtClean="0"/>
              <a:t>pospeskometerLidija.aia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6089" y="1381126"/>
            <a:ext cx="2901799" cy="49956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942" y="1740569"/>
            <a:ext cx="6935171" cy="3324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36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Zaokroževanje na 1 decimalko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641" y="1820276"/>
            <a:ext cx="8597652" cy="34976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5993" y="1455821"/>
            <a:ext cx="2874437" cy="5002379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8710864" y="553453"/>
            <a:ext cx="2971800" cy="452386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pospeskometerLidija2.aia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6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Kaj bomo danes delali?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943" y="1505425"/>
            <a:ext cx="10515600" cy="2212333"/>
          </a:xfrm>
        </p:spPr>
        <p:txBody>
          <a:bodyPr/>
          <a:lstStyle/>
          <a:p>
            <a:r>
              <a:rPr lang="sl-SI" dirty="0"/>
              <a:t>Branje in </a:t>
            </a:r>
            <a:r>
              <a:rPr lang="sl-SI" dirty="0" err="1"/>
              <a:t>pomnenje</a:t>
            </a:r>
            <a:r>
              <a:rPr lang="sl-SI" dirty="0"/>
              <a:t> tekstovnih datotek (File)</a:t>
            </a:r>
          </a:p>
          <a:p>
            <a:r>
              <a:rPr lang="sl-SI" dirty="0" smtClean="0"/>
              <a:t>Delo s seznami (</a:t>
            </a:r>
            <a:r>
              <a:rPr lang="sl-SI" dirty="0" err="1" smtClean="0"/>
              <a:t>lists</a:t>
            </a:r>
            <a:r>
              <a:rPr lang="sl-SI" dirty="0" smtClean="0"/>
              <a:t>)</a:t>
            </a:r>
          </a:p>
          <a:p>
            <a:r>
              <a:rPr lang="sl-SI" dirty="0" smtClean="0"/>
              <a:t>Hočem, da si aplikacija podatke zapomni (</a:t>
            </a:r>
            <a:r>
              <a:rPr lang="sl-SI" dirty="0" err="1" smtClean="0"/>
              <a:t>TinyDB</a:t>
            </a:r>
            <a:r>
              <a:rPr lang="sl-SI" dirty="0" smtClean="0"/>
              <a:t>)</a:t>
            </a:r>
          </a:p>
          <a:p>
            <a:r>
              <a:rPr lang="sl-SI" dirty="0" smtClean="0"/>
              <a:t>Kaj pa souporaba podatkov med napravami (</a:t>
            </a:r>
            <a:r>
              <a:rPr lang="sl-SI" dirty="0" err="1" smtClean="0"/>
              <a:t>WebTinyDB</a:t>
            </a:r>
            <a:r>
              <a:rPr lang="sl-SI" dirty="0" smtClean="0"/>
              <a:t>)</a:t>
            </a:r>
            <a:endParaRPr lang="sl-SI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2009" y="4009293"/>
            <a:ext cx="3335081" cy="2753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69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Pisanje in branje podatkov iz datoteke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943" y="755148"/>
            <a:ext cx="4499149" cy="4351338"/>
          </a:xfrm>
        </p:spPr>
        <p:txBody>
          <a:bodyPr/>
          <a:lstStyle/>
          <a:p>
            <a:pPr marL="0" indent="0">
              <a:buNone/>
            </a:pPr>
            <a:r>
              <a:rPr lang="sl-SI" dirty="0" smtClean="0"/>
              <a:t>Komponenta File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9854" y="1151792"/>
            <a:ext cx="3190875" cy="5257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609" y="1644057"/>
            <a:ext cx="4339606" cy="482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54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Tvorba preprostega seznama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943" y="1505425"/>
            <a:ext cx="10515600" cy="886083"/>
          </a:xfrm>
        </p:spPr>
        <p:txBody>
          <a:bodyPr/>
          <a:lstStyle/>
          <a:p>
            <a:r>
              <a:rPr lang="sl-SI" dirty="0" smtClean="0"/>
              <a:t>Vnaprejšnja priprava seznama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282" y="2295891"/>
            <a:ext cx="5540778" cy="30029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9042" y="2167194"/>
            <a:ext cx="6461001" cy="1818652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9023684" y="553453"/>
            <a:ext cx="2658979" cy="452386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Seznam1.aia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61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Tvorba preprostega seznama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274" y="1373354"/>
            <a:ext cx="6935916" cy="16225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584" y="3224757"/>
            <a:ext cx="6401462" cy="12509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273" y="4348915"/>
            <a:ext cx="6746677" cy="13299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69442" y="561384"/>
            <a:ext cx="3441031" cy="6193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55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3586</TotalTime>
  <Words>269</Words>
  <Application>Microsoft Office PowerPoint</Application>
  <PresentationFormat>Widescreen</PresentationFormat>
  <Paragraphs>57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Programiranje za  učitelje - neprogramerje</vt:lpstr>
      <vt:lpstr>App Inventor</vt:lpstr>
      <vt:lpstr>Domača naloga</vt:lpstr>
      <vt:lpstr>Komentar domače naloge:  (pospeškometer brez zaokroževanja)</vt:lpstr>
      <vt:lpstr>Zaokroževanje na 1 decimalko</vt:lpstr>
      <vt:lpstr>Kaj bomo danes delali?</vt:lpstr>
      <vt:lpstr>Pisanje in branje podatkov iz datoteke</vt:lpstr>
      <vt:lpstr>Tvorba preprostega seznama</vt:lpstr>
      <vt:lpstr>Tvorba preprostega seznama</vt:lpstr>
      <vt:lpstr>Dinamična tvorba seznama</vt:lpstr>
      <vt:lpstr>Slovarji </vt:lpstr>
      <vt:lpstr>Slovarji  (primer z vprašanji in odgovori)</vt:lpstr>
      <vt:lpstr>Izpopolnjen kviz</vt:lpstr>
      <vt:lpstr>Rad bi, da si aplikacija podatke zapomni</vt:lpstr>
      <vt:lpstr>Podatki, baze podatkov</vt:lpstr>
      <vt:lpstr>Podatki, baze podatkov</vt:lpstr>
      <vt:lpstr>Podatki, baza podatkov</vt:lpstr>
      <vt:lpstr>Kaj še sledi?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 Inventor</dc:title>
  <dc:creator>sasa</dc:creator>
  <cp:lastModifiedBy>Microsoft account</cp:lastModifiedBy>
  <cp:revision>113</cp:revision>
  <dcterms:created xsi:type="dcterms:W3CDTF">2014-06-04T08:43:14Z</dcterms:created>
  <dcterms:modified xsi:type="dcterms:W3CDTF">2014-09-29T17:25:45Z</dcterms:modified>
</cp:coreProperties>
</file>