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6" d="100"/>
          <a:sy n="66" d="100"/>
        </p:scale>
        <p:origin x="16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6022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7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516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550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76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712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745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307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1767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9579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433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18D17-07BB-4042-B444-92770072FA3B}" type="datetimeFigureOut">
              <a:rPr lang="sl-SI" smtClean="0"/>
              <a:t>26.5.2019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2A0F8-4D54-4601-944F-F512EA87DFC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858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32031" y="1006997"/>
            <a:ext cx="8553690" cy="2858948"/>
          </a:xfrm>
        </p:spPr>
        <p:txBody>
          <a:bodyPr>
            <a:normAutofit/>
          </a:bodyPr>
          <a:lstStyle/>
          <a:p>
            <a:r>
              <a:rPr lang="sl-SI" dirty="0" smtClean="0"/>
              <a:t>Primerjava odgovorov pred in po seminarju IJZ2 – </a:t>
            </a:r>
            <a:r>
              <a:rPr lang="sl-SI" b="1" dirty="0" smtClean="0"/>
              <a:t>geografija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5324353"/>
            <a:ext cx="9144000" cy="1215343"/>
          </a:xfrm>
        </p:spPr>
        <p:txBody>
          <a:bodyPr>
            <a:normAutofit/>
          </a:bodyPr>
          <a:lstStyle/>
          <a:p>
            <a:r>
              <a:rPr lang="sl-SI" dirty="0" smtClean="0"/>
              <a:t>Ljubljana in Pesnica – 24. in 25. april 2019</a:t>
            </a:r>
          </a:p>
          <a:p>
            <a:r>
              <a:rPr lang="sl-SI" dirty="0" smtClean="0"/>
              <a:t>Povzel: Igor Lipovšek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9851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68754" y="365125"/>
            <a:ext cx="5086952" cy="1984536"/>
          </a:xfrm>
        </p:spPr>
        <p:txBody>
          <a:bodyPr>
            <a:normAutofit/>
          </a:bodyPr>
          <a:lstStyle/>
          <a:p>
            <a:r>
              <a:rPr lang="sl-SI" b="1" dirty="0" smtClean="0"/>
              <a:t>Kateri cilji so učnega načrta za geografijo so (bolj) pomembni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567701" y="5741042"/>
            <a:ext cx="1819651" cy="70605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00B050"/>
                </a:solidFill>
              </a:rPr>
              <a:t>Mnenje </a:t>
            </a:r>
            <a:r>
              <a:rPr lang="sl-SI" b="1" dirty="0" smtClean="0">
                <a:solidFill>
                  <a:srgbClr val="00B050"/>
                </a:solidFill>
              </a:rPr>
              <a:t>pred</a:t>
            </a:r>
            <a:r>
              <a:rPr lang="sl-SI" dirty="0" smtClean="0">
                <a:solidFill>
                  <a:srgbClr val="00B050"/>
                </a:solidFill>
              </a:rPr>
              <a:t> seminarjem</a:t>
            </a:r>
            <a:endParaRPr lang="sl-SI" dirty="0">
              <a:solidFill>
                <a:srgbClr val="00B050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635"/>
            <a:ext cx="6568754" cy="348398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7352" y="3298410"/>
            <a:ext cx="6804648" cy="3559590"/>
          </a:xfrm>
          <a:prstGeom prst="rect">
            <a:avLst/>
          </a:prstGeom>
        </p:spPr>
      </p:pic>
      <p:sp>
        <p:nvSpPr>
          <p:cNvPr id="6" name="Označba mesta vsebine 2"/>
          <p:cNvSpPr txBox="1">
            <a:spLocks/>
          </p:cNvSpPr>
          <p:nvPr/>
        </p:nvSpPr>
        <p:spPr>
          <a:xfrm>
            <a:off x="395137" y="3635754"/>
            <a:ext cx="2298539" cy="7060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dirty="0" smtClean="0">
                <a:solidFill>
                  <a:srgbClr val="00B050"/>
                </a:solidFill>
              </a:rPr>
              <a:t>Mnenje </a:t>
            </a:r>
            <a:r>
              <a:rPr lang="sl-SI" b="1" dirty="0" smtClean="0">
                <a:solidFill>
                  <a:srgbClr val="00B050"/>
                </a:solidFill>
              </a:rPr>
              <a:t>po </a:t>
            </a:r>
            <a:r>
              <a:rPr lang="sl-SI" dirty="0" smtClean="0">
                <a:solidFill>
                  <a:srgbClr val="00B050"/>
                </a:solidFill>
              </a:rPr>
              <a:t>seminarju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4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1612"/>
            <a:ext cx="8791575" cy="324802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9403" y="3362826"/>
            <a:ext cx="7613248" cy="3495173"/>
          </a:xfrm>
          <a:prstGeom prst="rect">
            <a:avLst/>
          </a:prstGeom>
        </p:spPr>
      </p:pic>
      <p:sp>
        <p:nvSpPr>
          <p:cNvPr id="8" name="Naslov 1"/>
          <p:cNvSpPr>
            <a:spLocks noGrp="1"/>
          </p:cNvSpPr>
          <p:nvPr>
            <p:ph type="title"/>
          </p:nvPr>
        </p:nvSpPr>
        <p:spPr>
          <a:xfrm>
            <a:off x="7723977" y="1025261"/>
            <a:ext cx="3955648" cy="1984536"/>
          </a:xfrm>
        </p:spPr>
        <p:txBody>
          <a:bodyPr>
            <a:normAutofit/>
          </a:bodyPr>
          <a:lstStyle/>
          <a:p>
            <a:r>
              <a:rPr lang="sl-SI" b="1" dirty="0" smtClean="0"/>
              <a:t>Zakaj medpredmetno povezovanje</a:t>
            </a:r>
            <a:endParaRPr lang="sl-SI" b="1" dirty="0"/>
          </a:p>
        </p:txBody>
      </p:sp>
      <p:sp>
        <p:nvSpPr>
          <p:cNvPr id="9" name="Označba mesta vsebine 2"/>
          <p:cNvSpPr txBox="1">
            <a:spLocks/>
          </p:cNvSpPr>
          <p:nvPr/>
        </p:nvSpPr>
        <p:spPr>
          <a:xfrm>
            <a:off x="360413" y="3009797"/>
            <a:ext cx="2298539" cy="7060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dirty="0" smtClean="0">
                <a:solidFill>
                  <a:srgbClr val="00B050"/>
                </a:solidFill>
              </a:rPr>
              <a:t>Mnenje </a:t>
            </a:r>
            <a:r>
              <a:rPr lang="sl-SI" b="1" dirty="0" smtClean="0">
                <a:solidFill>
                  <a:srgbClr val="00B050"/>
                </a:solidFill>
              </a:rPr>
              <a:t>po </a:t>
            </a:r>
            <a:r>
              <a:rPr lang="sl-SI" dirty="0" smtClean="0">
                <a:solidFill>
                  <a:srgbClr val="00B050"/>
                </a:solidFill>
              </a:rPr>
              <a:t>seminarju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10" name="Označba mesta vsebine 2"/>
          <p:cNvSpPr>
            <a:spLocks noGrp="1"/>
          </p:cNvSpPr>
          <p:nvPr>
            <p:ph idx="1"/>
          </p:nvPr>
        </p:nvSpPr>
        <p:spPr>
          <a:xfrm>
            <a:off x="4395787" y="5648445"/>
            <a:ext cx="1819651" cy="70605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00B050"/>
                </a:solidFill>
              </a:rPr>
              <a:t>Mnenje </a:t>
            </a:r>
            <a:r>
              <a:rPr lang="sl-SI" b="1" dirty="0" smtClean="0">
                <a:solidFill>
                  <a:srgbClr val="00B050"/>
                </a:solidFill>
              </a:rPr>
              <a:t>pred</a:t>
            </a:r>
            <a:r>
              <a:rPr lang="sl-SI" dirty="0" smtClean="0">
                <a:solidFill>
                  <a:srgbClr val="00B050"/>
                </a:solidFill>
              </a:rPr>
              <a:t> seminarjem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5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2" y="77787"/>
            <a:ext cx="7048500" cy="3495675"/>
          </a:xfrm>
          <a:prstGeom prst="rect">
            <a:avLst/>
          </a:prstGeom>
        </p:spPr>
      </p:pic>
      <p:sp>
        <p:nvSpPr>
          <p:cNvPr id="7" name="Naslov 1"/>
          <p:cNvSpPr txBox="1">
            <a:spLocks/>
          </p:cNvSpPr>
          <p:nvPr/>
        </p:nvSpPr>
        <p:spPr>
          <a:xfrm>
            <a:off x="7373073" y="833356"/>
            <a:ext cx="4109013" cy="1984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 smtClean="0"/>
              <a:t>Sprotna priprava</a:t>
            </a:r>
            <a:endParaRPr lang="sl-SI" b="1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639" y="3124200"/>
            <a:ext cx="7219950" cy="3733800"/>
          </a:xfrm>
          <a:prstGeom prst="rect">
            <a:avLst/>
          </a:prstGeom>
        </p:spPr>
      </p:pic>
      <p:sp>
        <p:nvSpPr>
          <p:cNvPr id="9" name="Označba mesta vsebine 2"/>
          <p:cNvSpPr txBox="1">
            <a:spLocks/>
          </p:cNvSpPr>
          <p:nvPr/>
        </p:nvSpPr>
        <p:spPr>
          <a:xfrm>
            <a:off x="348838" y="3220433"/>
            <a:ext cx="2298539" cy="7060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dirty="0" smtClean="0">
                <a:solidFill>
                  <a:srgbClr val="00B050"/>
                </a:solidFill>
              </a:rPr>
              <a:t>Mnenje </a:t>
            </a:r>
            <a:r>
              <a:rPr lang="sl-SI" b="1" dirty="0" smtClean="0">
                <a:solidFill>
                  <a:srgbClr val="00B050"/>
                </a:solidFill>
              </a:rPr>
              <a:t>po </a:t>
            </a:r>
            <a:r>
              <a:rPr lang="sl-SI" dirty="0" smtClean="0">
                <a:solidFill>
                  <a:srgbClr val="00B050"/>
                </a:solidFill>
              </a:rPr>
              <a:t>seminarju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10" name="Označba mesta vsebine 2"/>
          <p:cNvSpPr>
            <a:spLocks noGrp="1"/>
          </p:cNvSpPr>
          <p:nvPr>
            <p:ph idx="1"/>
          </p:nvPr>
        </p:nvSpPr>
        <p:spPr>
          <a:xfrm>
            <a:off x="3486679" y="5544273"/>
            <a:ext cx="1819651" cy="70605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00B050"/>
                </a:solidFill>
              </a:rPr>
              <a:t>Mnenje </a:t>
            </a:r>
            <a:r>
              <a:rPr lang="sl-SI" b="1" dirty="0" smtClean="0">
                <a:solidFill>
                  <a:srgbClr val="00B050"/>
                </a:solidFill>
              </a:rPr>
              <a:t>pred</a:t>
            </a:r>
            <a:r>
              <a:rPr lang="sl-SI" dirty="0" smtClean="0">
                <a:solidFill>
                  <a:srgbClr val="00B050"/>
                </a:solidFill>
              </a:rPr>
              <a:t> seminarjem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99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S </a:t>
            </a:r>
            <a:r>
              <a:rPr lang="sl-SI" b="1" dirty="0" smtClean="0"/>
              <a:t>katerimi predmeti</a:t>
            </a:r>
            <a:r>
              <a:rPr lang="sl-SI" dirty="0" smtClean="0"/>
              <a:t>  in </a:t>
            </a:r>
            <a:r>
              <a:rPr lang="sl-SI" b="1" dirty="0" smtClean="0"/>
              <a:t>prosti odgovori</a:t>
            </a:r>
            <a:r>
              <a:rPr lang="sl-SI" dirty="0" smtClean="0"/>
              <a:t> </a:t>
            </a:r>
            <a:br>
              <a:rPr lang="sl-SI" dirty="0" smtClean="0"/>
            </a:br>
            <a:r>
              <a:rPr lang="sl-SI" dirty="0" smtClean="0"/>
              <a:t>- spraševali informativno samo </a:t>
            </a:r>
            <a:r>
              <a:rPr lang="sl-SI" b="1" dirty="0" smtClean="0"/>
              <a:t>pred</a:t>
            </a:r>
            <a:r>
              <a:rPr lang="sl-SI" dirty="0" smtClean="0"/>
              <a:t> seminarjem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046" y="1141153"/>
            <a:ext cx="7414549" cy="2882528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4485" y="4023681"/>
            <a:ext cx="9746264" cy="2834319"/>
          </a:xfrm>
          <a:prstGeom prst="rect">
            <a:avLst/>
          </a:prstGeom>
        </p:spPr>
      </p:pic>
      <p:sp>
        <p:nvSpPr>
          <p:cNvPr id="6" name="Označba mesta vsebine 2"/>
          <p:cNvSpPr>
            <a:spLocks noGrp="1"/>
          </p:cNvSpPr>
          <p:nvPr>
            <p:ph idx="1"/>
          </p:nvPr>
        </p:nvSpPr>
        <p:spPr>
          <a:xfrm>
            <a:off x="9343468" y="5845214"/>
            <a:ext cx="1819651" cy="70605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00B050"/>
                </a:solidFill>
              </a:rPr>
              <a:t>Mnenje </a:t>
            </a:r>
            <a:r>
              <a:rPr lang="sl-SI" b="1" dirty="0" smtClean="0">
                <a:solidFill>
                  <a:srgbClr val="00B050"/>
                </a:solidFill>
              </a:rPr>
              <a:t>pred</a:t>
            </a:r>
            <a:r>
              <a:rPr lang="sl-SI" dirty="0" smtClean="0">
                <a:solidFill>
                  <a:srgbClr val="00B050"/>
                </a:solidFill>
              </a:rPr>
              <a:t> seminarjem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7" name="Označba mesta vsebine 2"/>
          <p:cNvSpPr txBox="1">
            <a:spLocks/>
          </p:cNvSpPr>
          <p:nvPr/>
        </p:nvSpPr>
        <p:spPr>
          <a:xfrm>
            <a:off x="838200" y="2229388"/>
            <a:ext cx="1819651" cy="70605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smtClean="0">
                <a:solidFill>
                  <a:srgbClr val="00B050"/>
                </a:solidFill>
              </a:rPr>
              <a:t>Mnenje </a:t>
            </a:r>
            <a:r>
              <a:rPr lang="sl-SI" b="1" smtClean="0">
                <a:solidFill>
                  <a:srgbClr val="00B050"/>
                </a:solidFill>
              </a:rPr>
              <a:t>pred</a:t>
            </a:r>
            <a:r>
              <a:rPr lang="sl-SI" smtClean="0">
                <a:solidFill>
                  <a:srgbClr val="00B050"/>
                </a:solidFill>
              </a:rPr>
              <a:t> seminarjem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659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71</Words>
  <Application>Microsoft Office PowerPoint</Application>
  <PresentationFormat>Širokozaslonsko</PresentationFormat>
  <Paragraphs>15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Primerjava odgovorov pred in po seminarju IJZ2 – geografija </vt:lpstr>
      <vt:lpstr>Kateri cilji so učnega načrta za geografijo so (bolj) pomembni</vt:lpstr>
      <vt:lpstr>Zakaj medpredmetno povezovanje</vt:lpstr>
      <vt:lpstr>PowerPointova predstavitev</vt:lpstr>
      <vt:lpstr>S katerimi predmeti  in prosti odgovori  - spraševali informativno samo pred seminarjem </vt:lpstr>
    </vt:vector>
  </TitlesOfParts>
  <Company>Zavod RS za šolstvo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Primerjava odgovorov pred in po seminarju</dc:title>
  <dc:creator>Igor Lipovšek</dc:creator>
  <cp:lastModifiedBy>Igor Lipovšek</cp:lastModifiedBy>
  <cp:revision>4</cp:revision>
  <dcterms:created xsi:type="dcterms:W3CDTF">2019-05-26T04:41:30Z</dcterms:created>
  <dcterms:modified xsi:type="dcterms:W3CDTF">2019-05-26T05:13:05Z</dcterms:modified>
</cp:coreProperties>
</file>