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88" r:id="rId3"/>
    <p:sldId id="289" r:id="rId4"/>
    <p:sldId id="291" r:id="rId5"/>
    <p:sldId id="292" r:id="rId6"/>
    <p:sldId id="293" r:id="rId7"/>
    <p:sldId id="294" r:id="rId8"/>
    <p:sldId id="295" r:id="rId9"/>
    <p:sldId id="296" r:id="rId10"/>
    <p:sldId id="297" r:id="rId11"/>
    <p:sldId id="298" r:id="rId12"/>
    <p:sldId id="299" r:id="rId13"/>
    <p:sldId id="300" r:id="rId14"/>
    <p:sldId id="301" r:id="rId15"/>
    <p:sldId id="302" r:id="rId16"/>
    <p:sldId id="303" r:id="rId17"/>
    <p:sldId id="269" r:id="rId18"/>
    <p:sldId id="287" r:id="rId19"/>
    <p:sldId id="270" r:id="rId20"/>
    <p:sldId id="290" r:id="rId21"/>
    <p:sldId id="271" r:id="rId22"/>
    <p:sldId id="26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96969"/>
    <a:srgbClr val="7171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95" autoAdjust="0"/>
    <p:restoredTop sz="94660"/>
  </p:normalViewPr>
  <p:slideViewPr>
    <p:cSldViewPr snapToGrid="0">
      <p:cViewPr varScale="1">
        <p:scale>
          <a:sx n="68" d="100"/>
          <a:sy n="68" d="100"/>
        </p:scale>
        <p:origin x="14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8EAF3F-2F50-4B8C-B55C-18CEAEBB458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sl-SI"/>
        </a:p>
      </dgm:t>
    </dgm:pt>
    <dgm:pt modelId="{BB52F711-EACB-49B1-82BE-35E83EE0C776}">
      <dgm:prSet phldrT="[besedilo]" custT="1"/>
      <dgm:spPr>
        <a:xfrm>
          <a:off x="5641489" y="103008"/>
          <a:ext cx="1668007" cy="736022"/>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1200" b="1" dirty="0" smtClean="0">
              <a:solidFill>
                <a:srgbClr val="333399">
                  <a:lumMod val="60000"/>
                  <a:lumOff val="40000"/>
                </a:srgbClr>
              </a:solidFill>
              <a:effectLst>
                <a:outerShdw blurRad="38100" dist="38100" dir="2700000" algn="tl">
                  <a:srgbClr val="000000">
                    <a:alpha val="43137"/>
                  </a:srgbClr>
                </a:outerShdw>
              </a:effectLst>
              <a:latin typeface="Arial"/>
              <a:ea typeface="+mn-ea"/>
              <a:cs typeface="+mn-cs"/>
            </a:rPr>
            <a:t>Razširjeni program </a:t>
          </a:r>
        </a:p>
        <a:p>
          <a:r>
            <a:rPr lang="sl-SI" sz="1200" b="1" dirty="0" smtClean="0">
              <a:solidFill>
                <a:srgbClr val="333399">
                  <a:lumMod val="60000"/>
                  <a:lumOff val="40000"/>
                </a:srgbClr>
              </a:solidFill>
              <a:effectLst>
                <a:outerShdw blurRad="38100" dist="38100" dir="2700000" algn="tl">
                  <a:srgbClr val="000000">
                    <a:alpha val="43137"/>
                  </a:srgbClr>
                </a:outerShdw>
              </a:effectLst>
              <a:latin typeface="Arial"/>
              <a:ea typeface="+mn-ea"/>
              <a:cs typeface="+mn-cs"/>
            </a:rPr>
            <a:t>OŠ</a:t>
          </a:r>
          <a:endParaRPr lang="sl-SI" sz="1200" b="1" dirty="0">
            <a:solidFill>
              <a:srgbClr val="333399">
                <a:lumMod val="60000"/>
                <a:lumOff val="40000"/>
              </a:srgbClr>
            </a:solidFill>
            <a:effectLst>
              <a:outerShdw blurRad="38100" dist="38100" dir="2700000" algn="tl">
                <a:srgbClr val="000000">
                  <a:alpha val="43137"/>
                </a:srgbClr>
              </a:outerShdw>
            </a:effectLst>
            <a:latin typeface="Arial"/>
            <a:ea typeface="+mn-ea"/>
            <a:cs typeface="+mn-cs"/>
          </a:endParaRPr>
        </a:p>
      </dgm:t>
    </dgm:pt>
    <dgm:pt modelId="{309BD49D-3676-402C-A208-E56B7DD8A15F}" type="parTrans" cxnId="{44A97B03-D258-4C5F-90DE-B017B1B51257}">
      <dgm:prSet/>
      <dgm:spPr/>
      <dgm:t>
        <a:bodyPr/>
        <a:lstStyle/>
        <a:p>
          <a:endParaRPr lang="sl-SI"/>
        </a:p>
      </dgm:t>
    </dgm:pt>
    <dgm:pt modelId="{26B88DB7-18DB-40D8-A7C3-56B723E8931B}" type="sibTrans" cxnId="{44A97B03-D258-4C5F-90DE-B017B1B51257}">
      <dgm:prSet/>
      <dgm:spPr/>
      <dgm:t>
        <a:bodyPr/>
        <a:lstStyle/>
        <a:p>
          <a:endParaRPr lang="sl-SI"/>
        </a:p>
      </dgm:t>
    </dgm:pt>
    <dgm:pt modelId="{A2AC8160-C6AC-4E87-9FB9-330618B8AF54}">
      <dgm:prSet phldrT="[besedilo]" custT="1"/>
      <dgm:spPr>
        <a:xfrm>
          <a:off x="2197989" y="1109877"/>
          <a:ext cx="931280" cy="591363"/>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1000" dirty="0" smtClean="0">
              <a:solidFill>
                <a:srgbClr val="00B0F0"/>
              </a:solidFill>
              <a:effectLst>
                <a:outerShdw blurRad="38100" dist="38100" dir="2700000" algn="tl">
                  <a:srgbClr val="000000">
                    <a:alpha val="43137"/>
                  </a:srgbClr>
                </a:outerShdw>
              </a:effectLst>
              <a:latin typeface="Arial"/>
              <a:ea typeface="+mn-ea"/>
              <a:cs typeface="+mn-cs"/>
            </a:rPr>
            <a:t>Gibanje in zdravje za dobro /…/</a:t>
          </a:r>
          <a:endParaRPr lang="sl-SI" sz="1000" dirty="0">
            <a:solidFill>
              <a:srgbClr val="00B0F0"/>
            </a:solidFill>
            <a:effectLst>
              <a:outerShdw blurRad="38100" dist="38100" dir="2700000" algn="tl">
                <a:srgbClr val="000000">
                  <a:alpha val="43137"/>
                </a:srgbClr>
              </a:outerShdw>
            </a:effectLst>
            <a:latin typeface="Arial"/>
            <a:ea typeface="+mn-ea"/>
            <a:cs typeface="+mn-cs"/>
          </a:endParaRPr>
        </a:p>
      </dgm:t>
    </dgm:pt>
    <dgm:pt modelId="{A764F28B-0ACA-4D4A-AD2B-C95D97736668}" type="parTrans" cxnId="{7EFD820D-B67C-4331-B273-52105447AF33}">
      <dgm:prSet/>
      <dgm:spPr>
        <a:xfrm>
          <a:off x="2560154" y="740728"/>
          <a:ext cx="3811863" cy="270847"/>
        </a:xfrm>
        <a:custGeom>
          <a:avLst/>
          <a:gdLst/>
          <a:ahLst/>
          <a:cxnLst/>
          <a:rect l="0" t="0" r="0" b="0"/>
          <a:pathLst>
            <a:path>
              <a:moveTo>
                <a:pt x="3811863" y="0"/>
              </a:moveTo>
              <a:lnTo>
                <a:pt x="3811863" y="184574"/>
              </a:lnTo>
              <a:lnTo>
                <a:pt x="0" y="184574"/>
              </a:lnTo>
              <a:lnTo>
                <a:pt x="0" y="270847"/>
              </a:lnTo>
            </a:path>
          </a:pathLst>
        </a:custGeom>
        <a:noFill/>
        <a:ln w="25400" cap="flat" cmpd="sng" algn="ctr">
          <a:solidFill>
            <a:srgbClr val="BBE0E3">
              <a:shade val="60000"/>
              <a:hueOff val="0"/>
              <a:satOff val="0"/>
              <a:lumOff val="0"/>
              <a:alphaOff val="0"/>
            </a:srgbClr>
          </a:solidFill>
          <a:prstDash val="solid"/>
        </a:ln>
        <a:effectLst/>
      </dgm:spPr>
      <dgm:t>
        <a:bodyPr/>
        <a:lstStyle/>
        <a:p>
          <a:endParaRPr lang="sl-SI" sz="900">
            <a:solidFill>
              <a:srgbClr val="0070C0"/>
            </a:solidFill>
          </a:endParaRPr>
        </a:p>
      </dgm:t>
    </dgm:pt>
    <dgm:pt modelId="{4536772D-3BBD-4991-9BC1-6C4A744FCA98}" type="sibTrans" cxnId="{7EFD820D-B67C-4331-B273-52105447AF33}">
      <dgm:prSet/>
      <dgm:spPr/>
      <dgm:t>
        <a:bodyPr/>
        <a:lstStyle/>
        <a:p>
          <a:endParaRPr lang="sl-SI"/>
        </a:p>
      </dgm:t>
    </dgm:pt>
    <dgm:pt modelId="{16222738-BEA3-4CD9-AC67-319703EFD0C2}">
      <dgm:prSet phldrT="[besedilo]" custT="1"/>
      <dgm:spPr>
        <a:xfrm>
          <a:off x="9821717" y="1109877"/>
          <a:ext cx="931280" cy="591363"/>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1000" dirty="0" smtClean="0">
              <a:solidFill>
                <a:srgbClr val="00B050"/>
              </a:solidFill>
              <a:effectLst>
                <a:outerShdw blurRad="38100" dist="38100" dir="2700000" algn="tl">
                  <a:srgbClr val="000000">
                    <a:alpha val="43137"/>
                  </a:srgbClr>
                </a:outerShdw>
              </a:effectLst>
              <a:latin typeface="Arial"/>
              <a:ea typeface="+mn-ea"/>
              <a:cs typeface="+mn-cs"/>
            </a:rPr>
            <a:t>Vsebine iz življenja in dela OŠ</a:t>
          </a:r>
          <a:endParaRPr lang="sl-SI" sz="1000" dirty="0">
            <a:solidFill>
              <a:srgbClr val="00B050"/>
            </a:solidFill>
            <a:effectLst>
              <a:outerShdw blurRad="38100" dist="38100" dir="2700000" algn="tl">
                <a:srgbClr val="000000">
                  <a:alpha val="43137"/>
                </a:srgbClr>
              </a:outerShdw>
            </a:effectLst>
            <a:latin typeface="Arial"/>
            <a:ea typeface="+mn-ea"/>
            <a:cs typeface="+mn-cs"/>
          </a:endParaRPr>
        </a:p>
      </dgm:t>
    </dgm:pt>
    <dgm:pt modelId="{05E4C444-D66D-4CD2-BA72-F6EFACA6FE43}" type="parTrans" cxnId="{C482ED66-D45F-405E-8743-5C682FB93BA5}">
      <dgm:prSet/>
      <dgm:spPr>
        <a:xfrm>
          <a:off x="6372017" y="740728"/>
          <a:ext cx="3811863" cy="270847"/>
        </a:xfrm>
        <a:custGeom>
          <a:avLst/>
          <a:gdLst/>
          <a:ahLst/>
          <a:cxnLst/>
          <a:rect l="0" t="0" r="0" b="0"/>
          <a:pathLst>
            <a:path>
              <a:moveTo>
                <a:pt x="0" y="0"/>
              </a:moveTo>
              <a:lnTo>
                <a:pt x="0" y="184574"/>
              </a:lnTo>
              <a:lnTo>
                <a:pt x="3811863" y="184574"/>
              </a:lnTo>
              <a:lnTo>
                <a:pt x="3811863" y="270847"/>
              </a:lnTo>
            </a:path>
          </a:pathLst>
        </a:custGeom>
        <a:noFill/>
        <a:ln w="25400" cap="flat" cmpd="sng" algn="ctr">
          <a:solidFill>
            <a:srgbClr val="BBE0E3">
              <a:shade val="60000"/>
              <a:hueOff val="0"/>
              <a:satOff val="0"/>
              <a:lumOff val="0"/>
              <a:alphaOff val="0"/>
            </a:srgbClr>
          </a:solidFill>
          <a:prstDash val="solid"/>
        </a:ln>
        <a:effectLst/>
      </dgm:spPr>
      <dgm:t>
        <a:bodyPr/>
        <a:lstStyle/>
        <a:p>
          <a:endParaRPr lang="sl-SI" sz="900">
            <a:solidFill>
              <a:srgbClr val="0070C0"/>
            </a:solidFill>
          </a:endParaRPr>
        </a:p>
      </dgm:t>
    </dgm:pt>
    <dgm:pt modelId="{7A0568C9-902D-4B1F-8183-465AE88B37CD}" type="sibTrans" cxnId="{C482ED66-D45F-405E-8743-5C682FB93BA5}">
      <dgm:prSet/>
      <dgm:spPr/>
      <dgm:t>
        <a:bodyPr/>
        <a:lstStyle/>
        <a:p>
          <a:endParaRPr lang="sl-SI"/>
        </a:p>
      </dgm:t>
    </dgm:pt>
    <dgm:pt modelId="{9478CA85-309A-43CD-A273-9CAAEE05C9AA}">
      <dgm:prSet custT="1"/>
      <dgm:spPr>
        <a:xfrm>
          <a:off x="5888219" y="1119451"/>
          <a:ext cx="931280" cy="591363"/>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1000" dirty="0" smtClean="0">
              <a:solidFill>
                <a:srgbClr val="C00000"/>
              </a:solidFill>
              <a:effectLst>
                <a:outerShdw blurRad="38100" dist="38100" dir="2700000" algn="tl">
                  <a:srgbClr val="000000">
                    <a:alpha val="43137"/>
                  </a:srgbClr>
                </a:outerShdw>
              </a:effectLst>
              <a:latin typeface="Arial"/>
              <a:ea typeface="+mn-ea"/>
              <a:cs typeface="+mn-cs"/>
            </a:rPr>
            <a:t>Kultura in tradicija</a:t>
          </a:r>
          <a:endParaRPr lang="sl-SI" sz="1000" dirty="0">
            <a:solidFill>
              <a:srgbClr val="C00000"/>
            </a:solidFill>
            <a:effectLst>
              <a:outerShdw blurRad="38100" dist="38100" dir="2700000" algn="tl">
                <a:srgbClr val="000000">
                  <a:alpha val="43137"/>
                </a:srgbClr>
              </a:outerShdw>
            </a:effectLst>
            <a:latin typeface="Arial"/>
            <a:ea typeface="+mn-ea"/>
            <a:cs typeface="+mn-cs"/>
          </a:endParaRPr>
        </a:p>
      </dgm:t>
    </dgm:pt>
    <dgm:pt modelId="{2177E26D-8970-41D0-904D-DCD564FDFD38}" type="parTrans" cxnId="{AF940B6A-4879-44D6-BFF2-46BC961B9005}">
      <dgm:prSet/>
      <dgm:spPr>
        <a:xfrm>
          <a:off x="6250384" y="740728"/>
          <a:ext cx="121633" cy="280421"/>
        </a:xfrm>
        <a:custGeom>
          <a:avLst/>
          <a:gdLst/>
          <a:ahLst/>
          <a:cxnLst/>
          <a:rect l="0" t="0" r="0" b="0"/>
          <a:pathLst>
            <a:path>
              <a:moveTo>
                <a:pt x="121633" y="0"/>
              </a:moveTo>
              <a:lnTo>
                <a:pt x="121633" y="194148"/>
              </a:lnTo>
              <a:lnTo>
                <a:pt x="0" y="194148"/>
              </a:lnTo>
              <a:lnTo>
                <a:pt x="0" y="280421"/>
              </a:lnTo>
            </a:path>
          </a:pathLst>
        </a:custGeom>
        <a:noFill/>
        <a:ln w="25400" cap="flat" cmpd="sng" algn="ctr">
          <a:solidFill>
            <a:srgbClr val="BBE0E3">
              <a:shade val="60000"/>
              <a:hueOff val="0"/>
              <a:satOff val="0"/>
              <a:lumOff val="0"/>
              <a:alphaOff val="0"/>
            </a:srgbClr>
          </a:solidFill>
          <a:prstDash val="solid"/>
        </a:ln>
        <a:effectLst/>
      </dgm:spPr>
      <dgm:t>
        <a:bodyPr/>
        <a:lstStyle/>
        <a:p>
          <a:endParaRPr lang="sl-SI" sz="900">
            <a:solidFill>
              <a:srgbClr val="0070C0"/>
            </a:solidFill>
          </a:endParaRPr>
        </a:p>
      </dgm:t>
    </dgm:pt>
    <dgm:pt modelId="{1E16E4DC-7B55-4CF9-B00F-DC81CD182BC2}" type="sibTrans" cxnId="{AF940B6A-4879-44D6-BFF2-46BC961B9005}">
      <dgm:prSet/>
      <dgm:spPr/>
      <dgm:t>
        <a:bodyPr/>
        <a:lstStyle/>
        <a:p>
          <a:endParaRPr lang="sl-SI"/>
        </a:p>
      </dgm:t>
    </dgm:pt>
    <dgm:pt modelId="{B1FA2D09-B71F-4164-A137-FA24D013A4DE}">
      <dgm:prSet custT="1"/>
      <dgm:spPr>
        <a:xfrm>
          <a:off x="922612" y="1972088"/>
          <a:ext cx="931280" cy="591363"/>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1000" b="0" dirty="0" smtClean="0">
              <a:solidFill>
                <a:srgbClr val="00B0F0"/>
              </a:solidFill>
              <a:effectLst>
                <a:outerShdw blurRad="38100" dist="38100" dir="2700000" algn="tl">
                  <a:srgbClr val="000000">
                    <a:alpha val="43137"/>
                  </a:srgbClr>
                </a:outerShdw>
              </a:effectLst>
              <a:latin typeface="Arial"/>
              <a:ea typeface="+mn-ea"/>
              <a:cs typeface="+mn-cs"/>
            </a:rPr>
            <a:t>Zdravje in varnost</a:t>
          </a:r>
          <a:endParaRPr lang="sl-SI" sz="1000" b="0" dirty="0">
            <a:solidFill>
              <a:srgbClr val="00B0F0"/>
            </a:solidFill>
            <a:effectLst>
              <a:outerShdw blurRad="38100" dist="38100" dir="2700000" algn="tl">
                <a:srgbClr val="000000">
                  <a:alpha val="43137"/>
                </a:srgbClr>
              </a:outerShdw>
            </a:effectLst>
            <a:latin typeface="Arial"/>
            <a:ea typeface="+mn-ea"/>
            <a:cs typeface="+mn-cs"/>
          </a:endParaRPr>
        </a:p>
      </dgm:t>
    </dgm:pt>
    <dgm:pt modelId="{D53591FD-877C-4A01-A6C4-34B26FBA1F9C}" type="parTrans" cxnId="{2739AA8B-51CB-4484-8892-AD7B472AF2E5}">
      <dgm:prSet/>
      <dgm:spPr>
        <a:xfrm>
          <a:off x="1284777" y="1602939"/>
          <a:ext cx="1275376" cy="270847"/>
        </a:xfrm>
        <a:custGeom>
          <a:avLst/>
          <a:gdLst/>
          <a:ahLst/>
          <a:cxnLst/>
          <a:rect l="0" t="0" r="0" b="0"/>
          <a:pathLst>
            <a:path>
              <a:moveTo>
                <a:pt x="1275376" y="0"/>
              </a:moveTo>
              <a:lnTo>
                <a:pt x="1275376" y="184574"/>
              </a:lnTo>
              <a:lnTo>
                <a:pt x="0" y="184574"/>
              </a:lnTo>
              <a:lnTo>
                <a:pt x="0" y="270847"/>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sz="900">
            <a:solidFill>
              <a:srgbClr val="0070C0"/>
            </a:solidFill>
          </a:endParaRPr>
        </a:p>
      </dgm:t>
    </dgm:pt>
    <dgm:pt modelId="{E7F9D575-BA40-44FB-9527-7EE8F7C9833F}" type="sibTrans" cxnId="{2739AA8B-51CB-4484-8892-AD7B472AF2E5}">
      <dgm:prSet/>
      <dgm:spPr/>
      <dgm:t>
        <a:bodyPr/>
        <a:lstStyle/>
        <a:p>
          <a:endParaRPr lang="sl-SI"/>
        </a:p>
      </dgm:t>
    </dgm:pt>
    <dgm:pt modelId="{D3980396-C58E-4D7F-ACAF-E1BC19389045}">
      <dgm:prSet custT="1"/>
      <dgm:spPr>
        <a:xfrm>
          <a:off x="2153125" y="1972088"/>
          <a:ext cx="931280" cy="591363"/>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1000" b="0" dirty="0" smtClean="0">
              <a:solidFill>
                <a:srgbClr val="00B0F0"/>
              </a:solidFill>
              <a:effectLst>
                <a:outerShdw blurRad="38100" dist="38100" dir="2700000" algn="tl">
                  <a:srgbClr val="000000">
                    <a:alpha val="43137"/>
                  </a:srgbClr>
                </a:outerShdw>
              </a:effectLst>
              <a:latin typeface="Arial"/>
              <a:ea typeface="+mn-ea"/>
              <a:cs typeface="+mn-cs"/>
            </a:rPr>
            <a:t>Gibanje</a:t>
          </a:r>
          <a:endParaRPr lang="sl-SI" sz="1000" b="0" dirty="0">
            <a:solidFill>
              <a:srgbClr val="00B0F0"/>
            </a:solidFill>
            <a:effectLst>
              <a:outerShdw blurRad="38100" dist="38100" dir="2700000" algn="tl">
                <a:srgbClr val="000000">
                  <a:alpha val="43137"/>
                </a:srgbClr>
              </a:outerShdw>
            </a:effectLst>
            <a:latin typeface="Arial"/>
            <a:ea typeface="+mn-ea"/>
            <a:cs typeface="+mn-cs"/>
          </a:endParaRPr>
        </a:p>
      </dgm:t>
    </dgm:pt>
    <dgm:pt modelId="{B7EF4B8D-2C9A-4F45-9A5E-29881C747BEA}" type="parTrans" cxnId="{DB52ECEC-9E20-44BB-8AC7-9B4D5D0EEF1B}">
      <dgm:prSet/>
      <dgm:spPr>
        <a:xfrm>
          <a:off x="2469569" y="1602939"/>
          <a:ext cx="91440" cy="270847"/>
        </a:xfrm>
        <a:custGeom>
          <a:avLst/>
          <a:gdLst/>
          <a:ahLst/>
          <a:cxnLst/>
          <a:rect l="0" t="0" r="0" b="0"/>
          <a:pathLst>
            <a:path>
              <a:moveTo>
                <a:pt x="90584" y="0"/>
              </a:moveTo>
              <a:lnTo>
                <a:pt x="90584" y="184574"/>
              </a:lnTo>
              <a:lnTo>
                <a:pt x="45720" y="184574"/>
              </a:lnTo>
              <a:lnTo>
                <a:pt x="45720" y="270847"/>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sz="900">
            <a:solidFill>
              <a:srgbClr val="0070C0"/>
            </a:solidFill>
          </a:endParaRPr>
        </a:p>
      </dgm:t>
    </dgm:pt>
    <dgm:pt modelId="{689CBC5F-82B7-49C4-AC25-51F261D02919}" type="sibTrans" cxnId="{DB52ECEC-9E20-44BB-8AC7-9B4D5D0EEF1B}">
      <dgm:prSet/>
      <dgm:spPr/>
      <dgm:t>
        <a:bodyPr/>
        <a:lstStyle/>
        <a:p>
          <a:endParaRPr lang="sl-SI"/>
        </a:p>
      </dgm:t>
    </dgm:pt>
    <dgm:pt modelId="{E22AE286-E50F-4727-955A-2EB330F7DF06}">
      <dgm:prSet custT="1"/>
      <dgm:spPr>
        <a:xfrm>
          <a:off x="3291356" y="1972088"/>
          <a:ext cx="1113289" cy="639151"/>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1000" b="0" dirty="0" smtClean="0">
              <a:solidFill>
                <a:srgbClr val="00B0F0"/>
              </a:solidFill>
              <a:effectLst>
                <a:outerShdw blurRad="38100" dist="38100" dir="2700000" algn="tl">
                  <a:srgbClr val="000000">
                    <a:alpha val="43137"/>
                  </a:srgbClr>
                </a:outerShdw>
              </a:effectLst>
              <a:latin typeface="Arial"/>
              <a:ea typeface="+mn-ea"/>
              <a:cs typeface="+mn-cs"/>
            </a:rPr>
            <a:t>Hrana in prehranjevanje</a:t>
          </a:r>
          <a:endParaRPr lang="sl-SI" sz="1000" b="0" dirty="0">
            <a:solidFill>
              <a:srgbClr val="00B0F0"/>
            </a:solidFill>
            <a:effectLst>
              <a:outerShdw blurRad="38100" dist="38100" dir="2700000" algn="tl">
                <a:srgbClr val="000000">
                  <a:alpha val="43137"/>
                </a:srgbClr>
              </a:outerShdw>
            </a:effectLst>
            <a:latin typeface="Arial"/>
            <a:ea typeface="+mn-ea"/>
            <a:cs typeface="+mn-cs"/>
          </a:endParaRPr>
        </a:p>
      </dgm:t>
    </dgm:pt>
    <dgm:pt modelId="{C14A88A5-884C-4694-BF9D-C809EC7D51C4}" type="parTrans" cxnId="{DEA5212B-D411-4CE1-9F2B-D9642212894E}">
      <dgm:prSet/>
      <dgm:spPr>
        <a:xfrm>
          <a:off x="2560154" y="1602939"/>
          <a:ext cx="1184371" cy="270847"/>
        </a:xfrm>
        <a:custGeom>
          <a:avLst/>
          <a:gdLst/>
          <a:ahLst/>
          <a:cxnLst/>
          <a:rect l="0" t="0" r="0" b="0"/>
          <a:pathLst>
            <a:path>
              <a:moveTo>
                <a:pt x="0" y="0"/>
              </a:moveTo>
              <a:lnTo>
                <a:pt x="0" y="184574"/>
              </a:lnTo>
              <a:lnTo>
                <a:pt x="1184371" y="184574"/>
              </a:lnTo>
              <a:lnTo>
                <a:pt x="1184371" y="270847"/>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sz="900">
            <a:solidFill>
              <a:srgbClr val="0070C0"/>
            </a:solidFill>
          </a:endParaRPr>
        </a:p>
      </dgm:t>
    </dgm:pt>
    <dgm:pt modelId="{530EBE86-A622-4483-8C2E-088FDDF86B31}" type="sibTrans" cxnId="{DEA5212B-D411-4CE1-9F2B-D9642212894E}">
      <dgm:prSet/>
      <dgm:spPr/>
      <dgm:t>
        <a:bodyPr/>
        <a:lstStyle/>
        <a:p>
          <a:endParaRPr lang="sl-SI"/>
        </a:p>
      </dgm:t>
    </dgm:pt>
    <dgm:pt modelId="{8E7CAFAE-D8FE-4C2C-9995-003A88239428}">
      <dgm:prSet custT="1"/>
      <dgm:spPr>
        <a:xfrm>
          <a:off x="839002" y="2834298"/>
          <a:ext cx="1098501" cy="2269757"/>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900" dirty="0" smtClean="0">
              <a:solidFill>
                <a:srgbClr val="0070C0"/>
              </a:solidFill>
              <a:effectLst/>
              <a:latin typeface="Arial"/>
              <a:ea typeface="+mn-ea"/>
              <a:cs typeface="+mn-cs"/>
            </a:rPr>
            <a:t>Telesno in duševno zdravje ter počitek,</a:t>
          </a:r>
        </a:p>
        <a:p>
          <a:r>
            <a:rPr lang="sl-SI" sz="900" dirty="0" smtClean="0">
              <a:solidFill>
                <a:srgbClr val="0070C0"/>
              </a:solidFill>
              <a:effectLst/>
              <a:latin typeface="Arial"/>
              <a:ea typeface="+mn-ea"/>
              <a:cs typeface="+mn-cs"/>
            </a:rPr>
            <a:t>Moje zdravo okolje,</a:t>
          </a:r>
        </a:p>
        <a:p>
          <a:r>
            <a:rPr lang="sl-SI" sz="900" dirty="0" smtClean="0">
              <a:solidFill>
                <a:srgbClr val="0070C0"/>
              </a:solidFill>
              <a:effectLst/>
              <a:latin typeface="Arial"/>
              <a:ea typeface="+mn-ea"/>
              <a:cs typeface="+mn-cs"/>
            </a:rPr>
            <a:t>Skrb za svojo varnost in varnost drugih,</a:t>
          </a:r>
        </a:p>
        <a:p>
          <a:r>
            <a:rPr lang="sl-SI" sz="900" dirty="0" smtClean="0">
              <a:solidFill>
                <a:srgbClr val="0070C0"/>
              </a:solidFill>
              <a:effectLst/>
              <a:latin typeface="Arial"/>
              <a:ea typeface="+mn-ea"/>
              <a:cs typeface="+mn-cs"/>
            </a:rPr>
            <a:t>Kemijska varnost,</a:t>
          </a:r>
        </a:p>
        <a:p>
          <a:r>
            <a:rPr lang="sl-SI" sz="900" dirty="0" smtClean="0">
              <a:solidFill>
                <a:srgbClr val="0070C0"/>
              </a:solidFill>
              <a:effectLst/>
              <a:latin typeface="Arial"/>
              <a:ea typeface="+mn-ea"/>
              <a:cs typeface="+mn-cs"/>
            </a:rPr>
            <a:t>Varna mobilnost,</a:t>
          </a:r>
        </a:p>
        <a:p>
          <a:r>
            <a:rPr lang="sl-SI" sz="900" dirty="0" smtClean="0">
              <a:solidFill>
                <a:srgbClr val="0070C0"/>
              </a:solidFill>
              <a:effectLst/>
              <a:latin typeface="Arial"/>
              <a:ea typeface="+mn-ea"/>
              <a:cs typeface="+mn-cs"/>
            </a:rPr>
            <a:t>Preprečevanje odvisnosti,</a:t>
          </a:r>
        </a:p>
        <a:p>
          <a:r>
            <a:rPr lang="sl-SI" sz="900" dirty="0" smtClean="0">
              <a:solidFill>
                <a:srgbClr val="0070C0"/>
              </a:solidFill>
              <a:effectLst/>
              <a:latin typeface="Arial"/>
              <a:ea typeface="+mn-ea"/>
              <a:cs typeface="+mn-cs"/>
            </a:rPr>
            <a:t>Preprečevanje različnih oblik nasilja,</a:t>
          </a:r>
        </a:p>
        <a:p>
          <a:r>
            <a:rPr lang="sl-SI" sz="900" dirty="0" smtClean="0">
              <a:solidFill>
                <a:srgbClr val="0070C0"/>
              </a:solidFill>
              <a:effectLst/>
              <a:latin typeface="Arial"/>
              <a:ea typeface="+mn-ea"/>
              <a:cs typeface="+mn-cs"/>
            </a:rPr>
            <a:t>Zdravo, varno preživljanje prostega časa</a:t>
          </a:r>
        </a:p>
      </dgm:t>
    </dgm:pt>
    <dgm:pt modelId="{4B5EC5B0-9DA4-4880-9D1C-C4E1046A6D82}" type="parTrans" cxnId="{B95F1FCB-89DE-412D-9640-A44FD1A66985}">
      <dgm:prSet/>
      <dgm:spPr>
        <a:xfrm>
          <a:off x="1239057" y="2465149"/>
          <a:ext cx="91440" cy="270847"/>
        </a:xfrm>
        <a:custGeom>
          <a:avLst/>
          <a:gdLst/>
          <a:ahLst/>
          <a:cxnLst/>
          <a:rect l="0" t="0" r="0" b="0"/>
          <a:pathLst>
            <a:path>
              <a:moveTo>
                <a:pt x="45720" y="0"/>
              </a:moveTo>
              <a:lnTo>
                <a:pt x="45720" y="270847"/>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sz="900">
            <a:solidFill>
              <a:srgbClr val="0070C0"/>
            </a:solidFill>
          </a:endParaRPr>
        </a:p>
      </dgm:t>
    </dgm:pt>
    <dgm:pt modelId="{0232767A-2EC9-4FC7-B20A-3BB7D38C2572}" type="sibTrans" cxnId="{B95F1FCB-89DE-412D-9640-A44FD1A66985}">
      <dgm:prSet/>
      <dgm:spPr/>
      <dgm:t>
        <a:bodyPr/>
        <a:lstStyle/>
        <a:p>
          <a:endParaRPr lang="sl-SI"/>
        </a:p>
      </dgm:t>
    </dgm:pt>
    <dgm:pt modelId="{BBEFBB44-3A2E-429D-8E1A-A3352B6DFFF4}">
      <dgm:prSet custT="1"/>
      <dgm:spPr>
        <a:xfrm>
          <a:off x="2144454" y="2882607"/>
          <a:ext cx="948620" cy="2048174"/>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endParaRPr lang="sl-SI" sz="900" dirty="0" smtClean="0">
            <a:solidFill>
              <a:srgbClr val="0070C0"/>
            </a:solidFill>
            <a:effectLst/>
            <a:latin typeface="Arial"/>
            <a:ea typeface="+mn-ea"/>
            <a:cs typeface="+mn-cs"/>
          </a:endParaRPr>
        </a:p>
        <a:p>
          <a:r>
            <a:rPr lang="sl-SI" sz="900" dirty="0" smtClean="0">
              <a:solidFill>
                <a:srgbClr val="0070C0"/>
              </a:solidFill>
              <a:effectLst/>
              <a:latin typeface="Arial"/>
              <a:ea typeface="+mn-ea"/>
              <a:cs typeface="+mn-cs"/>
            </a:rPr>
            <a:t>Gibanje za dobro počutje, umiritev in sprostitev,</a:t>
          </a:r>
        </a:p>
        <a:p>
          <a:r>
            <a:rPr lang="sl-SI" sz="900" dirty="0" smtClean="0">
              <a:solidFill>
                <a:srgbClr val="0070C0"/>
              </a:solidFill>
              <a:effectLst/>
              <a:latin typeface="Arial"/>
              <a:ea typeface="+mn-ea"/>
              <a:cs typeface="+mn-cs"/>
            </a:rPr>
            <a:t> Gibanje za izboljšanje gibalne učinkovitosti, </a:t>
          </a:r>
        </a:p>
        <a:p>
          <a:r>
            <a:rPr lang="sl-SI" sz="900" dirty="0" smtClean="0">
              <a:solidFill>
                <a:srgbClr val="0070C0"/>
              </a:solidFill>
              <a:effectLst/>
              <a:latin typeface="Arial"/>
              <a:ea typeface="+mn-ea"/>
              <a:cs typeface="+mn-cs"/>
            </a:rPr>
            <a:t>Korektivna vadba,</a:t>
          </a:r>
        </a:p>
        <a:p>
          <a:r>
            <a:rPr lang="sl-SI" sz="900" dirty="0" smtClean="0">
              <a:solidFill>
                <a:srgbClr val="0070C0"/>
              </a:solidFill>
              <a:effectLst/>
              <a:latin typeface="Arial"/>
              <a:ea typeface="+mn-ea"/>
              <a:cs typeface="+mn-cs"/>
            </a:rPr>
            <a:t>Ustvarjanje z gibanjem</a:t>
          </a:r>
        </a:p>
        <a:p>
          <a:endParaRPr lang="sl-SI" sz="900" dirty="0" smtClean="0">
            <a:solidFill>
              <a:srgbClr val="0070C0"/>
            </a:solidFill>
            <a:effectLst/>
            <a:latin typeface="Arial"/>
            <a:ea typeface="+mn-ea"/>
            <a:cs typeface="+mn-cs"/>
          </a:endParaRPr>
        </a:p>
        <a:p>
          <a:endParaRPr lang="sl-SI" sz="900" dirty="0" smtClean="0">
            <a:solidFill>
              <a:srgbClr val="0070C0"/>
            </a:solidFill>
            <a:effectLst/>
            <a:latin typeface="Arial"/>
            <a:ea typeface="+mn-ea"/>
            <a:cs typeface="+mn-cs"/>
          </a:endParaRPr>
        </a:p>
      </dgm:t>
    </dgm:pt>
    <dgm:pt modelId="{EFFF9E7D-1F67-49EB-8369-E36BE28E14C7}" type="parTrans" cxnId="{F4D17ACB-353D-4AAB-96BF-BC1B689AB062}">
      <dgm:prSet/>
      <dgm:spPr>
        <a:xfrm>
          <a:off x="2469569" y="2465149"/>
          <a:ext cx="91440" cy="319155"/>
        </a:xfrm>
        <a:custGeom>
          <a:avLst/>
          <a:gdLst/>
          <a:ahLst/>
          <a:cxnLst/>
          <a:rect l="0" t="0" r="0" b="0"/>
          <a:pathLst>
            <a:path>
              <a:moveTo>
                <a:pt x="45720" y="0"/>
              </a:moveTo>
              <a:lnTo>
                <a:pt x="45720" y="319155"/>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sz="900">
            <a:solidFill>
              <a:srgbClr val="0070C0"/>
            </a:solidFill>
          </a:endParaRPr>
        </a:p>
      </dgm:t>
    </dgm:pt>
    <dgm:pt modelId="{7BF109A4-85C7-48B7-9DBD-06D03FF4D1B7}" type="sibTrans" cxnId="{F4D17ACB-353D-4AAB-96BF-BC1B689AB062}">
      <dgm:prSet/>
      <dgm:spPr/>
      <dgm:t>
        <a:bodyPr/>
        <a:lstStyle/>
        <a:p>
          <a:endParaRPr lang="sl-SI"/>
        </a:p>
      </dgm:t>
    </dgm:pt>
    <dgm:pt modelId="{77D671EE-F827-48E3-9EE5-6898F3ABE643}">
      <dgm:prSet custT="1"/>
      <dgm:spPr>
        <a:xfrm>
          <a:off x="3349803" y="2882086"/>
          <a:ext cx="996395" cy="1763580"/>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900" dirty="0" smtClean="0">
              <a:solidFill>
                <a:srgbClr val="0070C0"/>
              </a:solidFill>
              <a:effectLst/>
              <a:latin typeface="Arial"/>
              <a:ea typeface="+mn-ea"/>
              <a:cs typeface="+mn-cs"/>
            </a:rPr>
            <a:t>Zdrav in uravnotežen jedilnik,</a:t>
          </a:r>
        </a:p>
        <a:p>
          <a:r>
            <a:rPr lang="sl-SI" sz="900" dirty="0" smtClean="0">
              <a:solidFill>
                <a:srgbClr val="0070C0"/>
              </a:solidFill>
              <a:effectLst/>
              <a:latin typeface="Arial"/>
              <a:ea typeface="+mn-ea"/>
              <a:cs typeface="+mn-cs"/>
            </a:rPr>
            <a:t> Higiena, </a:t>
          </a:r>
        </a:p>
        <a:p>
          <a:r>
            <a:rPr lang="sl-SI" sz="900" dirty="0" smtClean="0">
              <a:solidFill>
                <a:srgbClr val="0070C0"/>
              </a:solidFill>
              <a:effectLst/>
              <a:latin typeface="Arial"/>
              <a:ea typeface="+mn-ea"/>
              <a:cs typeface="+mn-cs"/>
            </a:rPr>
            <a:t>Označevanje živil,</a:t>
          </a:r>
        </a:p>
        <a:p>
          <a:r>
            <a:rPr lang="sl-SI" sz="900" dirty="0" smtClean="0">
              <a:solidFill>
                <a:srgbClr val="0070C0"/>
              </a:solidFill>
              <a:effectLst/>
              <a:latin typeface="Arial"/>
              <a:ea typeface="+mn-ea"/>
              <a:cs typeface="+mn-cs"/>
            </a:rPr>
            <a:t> Kultura prehranjevanja, </a:t>
          </a:r>
        </a:p>
        <a:p>
          <a:r>
            <a:rPr lang="sl-SI" sz="900" dirty="0" smtClean="0">
              <a:solidFill>
                <a:srgbClr val="0070C0"/>
              </a:solidFill>
              <a:effectLst/>
              <a:latin typeface="Arial"/>
              <a:ea typeface="+mn-ea"/>
              <a:cs typeface="+mn-cs"/>
            </a:rPr>
            <a:t>Različni načini prehranjevanja</a:t>
          </a:r>
          <a:endParaRPr lang="sl-SI" sz="900" dirty="0">
            <a:solidFill>
              <a:srgbClr val="0070C0"/>
            </a:solidFill>
            <a:effectLst/>
            <a:latin typeface="Arial"/>
            <a:ea typeface="+mn-ea"/>
            <a:cs typeface="+mn-cs"/>
          </a:endParaRPr>
        </a:p>
      </dgm:t>
    </dgm:pt>
    <dgm:pt modelId="{1EF1F002-BBC5-4509-8B24-98CB79E1776A}" type="parTrans" cxnId="{95FA353F-A8D4-4E4B-92F4-BEA6E41D70BE}">
      <dgm:prSet/>
      <dgm:spPr>
        <a:xfrm>
          <a:off x="3698805" y="2512937"/>
          <a:ext cx="91440" cy="270847"/>
        </a:xfrm>
        <a:custGeom>
          <a:avLst/>
          <a:gdLst/>
          <a:ahLst/>
          <a:cxnLst/>
          <a:rect l="0" t="0" r="0" b="0"/>
          <a:pathLst>
            <a:path>
              <a:moveTo>
                <a:pt x="45720" y="0"/>
              </a:moveTo>
              <a:lnTo>
                <a:pt x="45720" y="270847"/>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sz="900">
            <a:solidFill>
              <a:srgbClr val="0070C0"/>
            </a:solidFill>
          </a:endParaRPr>
        </a:p>
      </dgm:t>
    </dgm:pt>
    <dgm:pt modelId="{6E065082-6AD4-42E2-B7CE-4C92E5277199}" type="sibTrans" cxnId="{95FA353F-A8D4-4E4B-92F4-BEA6E41D70BE}">
      <dgm:prSet/>
      <dgm:spPr/>
      <dgm:t>
        <a:bodyPr/>
        <a:lstStyle/>
        <a:p>
          <a:endParaRPr lang="sl-SI"/>
        </a:p>
      </dgm:t>
    </dgm:pt>
    <dgm:pt modelId="{F4A8E670-260C-469F-971E-A0DC9053D8BC}">
      <dgm:prSet custT="1"/>
      <dgm:spPr>
        <a:xfrm>
          <a:off x="4611597" y="1972088"/>
          <a:ext cx="931280" cy="591363"/>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1000" dirty="0" smtClean="0">
              <a:solidFill>
                <a:srgbClr val="C00000"/>
              </a:solidFill>
              <a:effectLst>
                <a:outerShdw blurRad="38100" dist="38100" dir="2700000" algn="tl">
                  <a:srgbClr val="000000">
                    <a:alpha val="43137"/>
                  </a:srgbClr>
                </a:outerShdw>
              </a:effectLst>
              <a:latin typeface="Arial"/>
              <a:ea typeface="+mn-ea"/>
              <a:cs typeface="+mn-cs"/>
            </a:rPr>
            <a:t>Kultura, umetnost in dediščina</a:t>
          </a:r>
          <a:endParaRPr lang="sl-SI" sz="1000" dirty="0">
            <a:solidFill>
              <a:srgbClr val="C00000"/>
            </a:solidFill>
            <a:effectLst>
              <a:outerShdw blurRad="38100" dist="38100" dir="2700000" algn="tl">
                <a:srgbClr val="000000">
                  <a:alpha val="43137"/>
                </a:srgbClr>
              </a:outerShdw>
            </a:effectLst>
            <a:latin typeface="Arial"/>
            <a:ea typeface="+mn-ea"/>
            <a:cs typeface="+mn-cs"/>
          </a:endParaRPr>
        </a:p>
      </dgm:t>
    </dgm:pt>
    <dgm:pt modelId="{CE21D977-992C-4CAC-AF7B-5EBDF9C71135}" type="parTrans" cxnId="{F6EC7913-A6F3-452D-AC54-690AD57FFE63}">
      <dgm:prSet/>
      <dgm:spPr>
        <a:xfrm>
          <a:off x="4973762" y="1612513"/>
          <a:ext cx="1276622" cy="261273"/>
        </a:xfrm>
        <a:custGeom>
          <a:avLst/>
          <a:gdLst/>
          <a:ahLst/>
          <a:cxnLst/>
          <a:rect l="0" t="0" r="0" b="0"/>
          <a:pathLst>
            <a:path>
              <a:moveTo>
                <a:pt x="1276622" y="0"/>
              </a:moveTo>
              <a:lnTo>
                <a:pt x="1276622" y="175000"/>
              </a:lnTo>
              <a:lnTo>
                <a:pt x="0" y="175000"/>
              </a:lnTo>
              <a:lnTo>
                <a:pt x="0" y="261273"/>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sz="900"/>
        </a:p>
      </dgm:t>
    </dgm:pt>
    <dgm:pt modelId="{31AE85B6-260F-4D2A-AF25-DA1F33993947}" type="sibTrans" cxnId="{F6EC7913-A6F3-452D-AC54-690AD57FFE63}">
      <dgm:prSet/>
      <dgm:spPr/>
      <dgm:t>
        <a:bodyPr/>
        <a:lstStyle/>
        <a:p>
          <a:endParaRPr lang="sl-SI"/>
        </a:p>
      </dgm:t>
    </dgm:pt>
    <dgm:pt modelId="{4F0CF89C-2DB0-4EE6-BC48-F24C1A0439C6}">
      <dgm:prSet custT="1"/>
      <dgm:spPr>
        <a:xfrm>
          <a:off x="5897237" y="1972088"/>
          <a:ext cx="931280" cy="591363"/>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1000" dirty="0" smtClean="0">
              <a:solidFill>
                <a:srgbClr val="C00000"/>
              </a:solidFill>
              <a:effectLst>
                <a:outerShdw blurRad="38100" dist="38100" dir="2700000" algn="tl">
                  <a:srgbClr val="000000">
                    <a:alpha val="43137"/>
                  </a:srgbClr>
                </a:outerShdw>
              </a:effectLst>
              <a:latin typeface="Arial"/>
              <a:ea typeface="+mn-ea"/>
              <a:cs typeface="+mn-cs"/>
            </a:rPr>
            <a:t>Kultura sobivanja</a:t>
          </a:r>
          <a:endParaRPr lang="sl-SI" sz="1000" dirty="0">
            <a:solidFill>
              <a:srgbClr val="C00000"/>
            </a:solidFill>
            <a:effectLst>
              <a:outerShdw blurRad="38100" dist="38100" dir="2700000" algn="tl">
                <a:srgbClr val="000000">
                  <a:alpha val="43137"/>
                </a:srgbClr>
              </a:outerShdw>
            </a:effectLst>
            <a:latin typeface="Arial"/>
            <a:ea typeface="+mn-ea"/>
            <a:cs typeface="+mn-cs"/>
          </a:endParaRPr>
        </a:p>
      </dgm:t>
    </dgm:pt>
    <dgm:pt modelId="{8CADD09B-63C4-43AC-BEDA-DF002997B613}" type="parTrans" cxnId="{7EA45EED-D6E2-43C0-B3AA-A395C40585AE}">
      <dgm:prSet/>
      <dgm:spPr>
        <a:xfrm>
          <a:off x="6204664" y="1612513"/>
          <a:ext cx="91440" cy="261273"/>
        </a:xfrm>
        <a:custGeom>
          <a:avLst/>
          <a:gdLst/>
          <a:ahLst/>
          <a:cxnLst/>
          <a:rect l="0" t="0" r="0" b="0"/>
          <a:pathLst>
            <a:path>
              <a:moveTo>
                <a:pt x="45720" y="0"/>
              </a:moveTo>
              <a:lnTo>
                <a:pt x="45720" y="175000"/>
              </a:lnTo>
              <a:lnTo>
                <a:pt x="54737" y="175000"/>
              </a:lnTo>
              <a:lnTo>
                <a:pt x="54737" y="261273"/>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sz="900"/>
        </a:p>
      </dgm:t>
    </dgm:pt>
    <dgm:pt modelId="{92FD859E-21C3-40EA-9152-7518D3B209E8}" type="sibTrans" cxnId="{7EA45EED-D6E2-43C0-B3AA-A395C40585AE}">
      <dgm:prSet/>
      <dgm:spPr/>
      <dgm:t>
        <a:bodyPr/>
        <a:lstStyle/>
        <a:p>
          <a:endParaRPr lang="sl-SI"/>
        </a:p>
      </dgm:t>
    </dgm:pt>
    <dgm:pt modelId="{ED18C953-EE59-471B-BF60-14B58C4AC1EE}">
      <dgm:prSet custT="1"/>
      <dgm:spPr>
        <a:xfrm>
          <a:off x="7136065" y="1972088"/>
          <a:ext cx="931280" cy="591363"/>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1000" dirty="0" smtClean="0">
              <a:solidFill>
                <a:srgbClr val="C00000"/>
              </a:solidFill>
              <a:effectLst>
                <a:outerShdw blurRad="38100" dist="38100" dir="2700000" algn="tl">
                  <a:srgbClr val="000000">
                    <a:alpha val="43137"/>
                  </a:srgbClr>
                </a:outerShdw>
              </a:effectLst>
              <a:latin typeface="Arial"/>
              <a:ea typeface="+mn-ea"/>
              <a:cs typeface="+mn-cs"/>
            </a:rPr>
            <a:t>Tuji jeziki</a:t>
          </a:r>
          <a:endParaRPr lang="sl-SI" sz="1000" dirty="0">
            <a:solidFill>
              <a:srgbClr val="C00000"/>
            </a:solidFill>
            <a:effectLst>
              <a:outerShdw blurRad="38100" dist="38100" dir="2700000" algn="tl">
                <a:srgbClr val="000000">
                  <a:alpha val="43137"/>
                </a:srgbClr>
              </a:outerShdw>
            </a:effectLst>
            <a:latin typeface="Arial"/>
            <a:ea typeface="+mn-ea"/>
            <a:cs typeface="+mn-cs"/>
          </a:endParaRPr>
        </a:p>
      </dgm:t>
    </dgm:pt>
    <dgm:pt modelId="{FEEBD467-F4E9-4D48-AA65-443B7462AEBE}" type="parTrans" cxnId="{8382F76B-2BEE-4930-A756-0F85965C9572}">
      <dgm:prSet/>
      <dgm:spPr>
        <a:xfrm>
          <a:off x="6250384" y="1612513"/>
          <a:ext cx="1247845" cy="261273"/>
        </a:xfrm>
        <a:custGeom>
          <a:avLst/>
          <a:gdLst/>
          <a:ahLst/>
          <a:cxnLst/>
          <a:rect l="0" t="0" r="0" b="0"/>
          <a:pathLst>
            <a:path>
              <a:moveTo>
                <a:pt x="0" y="0"/>
              </a:moveTo>
              <a:lnTo>
                <a:pt x="0" y="175000"/>
              </a:lnTo>
              <a:lnTo>
                <a:pt x="1247845" y="175000"/>
              </a:lnTo>
              <a:lnTo>
                <a:pt x="1247845" y="261273"/>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sz="900"/>
        </a:p>
      </dgm:t>
    </dgm:pt>
    <dgm:pt modelId="{377F63F2-12A3-4CD1-B146-DEA3006A72EB}" type="sibTrans" cxnId="{8382F76B-2BEE-4930-A756-0F85965C9572}">
      <dgm:prSet/>
      <dgm:spPr/>
      <dgm:t>
        <a:bodyPr/>
        <a:lstStyle/>
        <a:p>
          <a:endParaRPr lang="sl-SI"/>
        </a:p>
      </dgm:t>
    </dgm:pt>
    <dgm:pt modelId="{C6F514EA-39BB-4FFA-8957-E632045E56D4}">
      <dgm:prSet custT="1"/>
      <dgm:spPr>
        <a:xfrm>
          <a:off x="4565266" y="2843234"/>
          <a:ext cx="1019435" cy="1508874"/>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sl-SI" sz="900" b="0" i="0" dirty="0" smtClean="0">
              <a:solidFill>
                <a:srgbClr val="C00000"/>
              </a:solidFill>
              <a:latin typeface="Arial"/>
              <a:ea typeface="+mn-ea"/>
              <a:cs typeface="+mn-cs"/>
            </a:rPr>
            <a:t>Kulturno-umetnostna vzgoja,</a:t>
          </a:r>
        </a:p>
        <a:p>
          <a:pPr marL="0" marR="0" lvl="0" indent="0" defTabSz="914400" eaLnBrk="1" fontAlgn="auto" latinLnBrk="0" hangingPunct="1">
            <a:lnSpc>
              <a:spcPct val="100000"/>
            </a:lnSpc>
            <a:spcBef>
              <a:spcPts val="0"/>
            </a:spcBef>
            <a:spcAft>
              <a:spcPts val="0"/>
            </a:spcAft>
            <a:buClrTx/>
            <a:buSzTx/>
            <a:buFontTx/>
            <a:buNone/>
            <a:tabLst/>
            <a:defRPr/>
          </a:pPr>
          <a:endParaRPr lang="sl-SI" sz="900" b="0" i="0" dirty="0" smtClean="0">
            <a:solidFill>
              <a:srgbClr val="C00000"/>
            </a:solidFill>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sl-SI" sz="900" b="0" i="0" dirty="0" smtClean="0">
              <a:solidFill>
                <a:srgbClr val="C00000"/>
              </a:solidFill>
              <a:latin typeface="Arial"/>
              <a:ea typeface="+mn-ea"/>
              <a:cs typeface="+mn-cs"/>
            </a:rPr>
            <a:t>Naravna dediščina in varovanje okolja,</a:t>
          </a:r>
        </a:p>
        <a:p>
          <a:pPr marL="0" marR="0" lvl="0" indent="0" defTabSz="914400" eaLnBrk="1" fontAlgn="auto" latinLnBrk="0" hangingPunct="1">
            <a:lnSpc>
              <a:spcPct val="100000"/>
            </a:lnSpc>
            <a:spcBef>
              <a:spcPts val="0"/>
            </a:spcBef>
            <a:spcAft>
              <a:spcPts val="0"/>
            </a:spcAft>
            <a:buClrTx/>
            <a:buSzTx/>
            <a:buFontTx/>
            <a:buNone/>
            <a:tabLst/>
            <a:defRPr/>
          </a:pPr>
          <a:endParaRPr lang="sl-SI" sz="900" b="0" i="0" dirty="0" smtClean="0">
            <a:solidFill>
              <a:srgbClr val="C00000"/>
            </a:solidFill>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sl-SI" sz="900" b="0" i="0" u="none" dirty="0" smtClean="0">
              <a:solidFill>
                <a:srgbClr val="C00000"/>
              </a:solidFill>
              <a:latin typeface="Arial"/>
              <a:ea typeface="+mn-ea"/>
              <a:cs typeface="+mn-cs"/>
            </a:rPr>
            <a:t>Tehniška kultura in dediščina</a:t>
          </a:r>
          <a:endParaRPr lang="sl-SI" sz="900" b="0" i="0" dirty="0" smtClean="0">
            <a:solidFill>
              <a:srgbClr val="C00000"/>
            </a:solidFill>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lang="sl-SI" sz="900" b="0" i="0" dirty="0" smtClean="0">
            <a:solidFill>
              <a:srgbClr val="C00000"/>
            </a:solidFill>
            <a:latin typeface="Arial"/>
            <a:ea typeface="+mn-ea"/>
            <a:cs typeface="+mn-cs"/>
          </a:endParaRPr>
        </a:p>
        <a:p>
          <a:pPr lvl="0" defTabSz="355600">
            <a:lnSpc>
              <a:spcPct val="90000"/>
            </a:lnSpc>
            <a:spcBef>
              <a:spcPct val="0"/>
            </a:spcBef>
            <a:spcAft>
              <a:spcPct val="35000"/>
            </a:spcAft>
          </a:pPr>
          <a:endParaRPr lang="sl-SI" sz="900" b="0" i="0" dirty="0">
            <a:solidFill>
              <a:srgbClr val="C00000"/>
            </a:solidFill>
            <a:latin typeface="Arial"/>
            <a:ea typeface="+mn-ea"/>
            <a:cs typeface="+mn-cs"/>
          </a:endParaRPr>
        </a:p>
      </dgm:t>
    </dgm:pt>
    <dgm:pt modelId="{334D79BF-1222-499A-8F51-D749D1628109}" type="parTrans" cxnId="{C9A52C55-D530-4370-A412-8A1A91EC71C3}">
      <dgm:prSet/>
      <dgm:spPr>
        <a:xfrm>
          <a:off x="4925788" y="2465149"/>
          <a:ext cx="91440" cy="279782"/>
        </a:xfrm>
        <a:custGeom>
          <a:avLst/>
          <a:gdLst/>
          <a:ahLst/>
          <a:cxnLst/>
          <a:rect l="0" t="0" r="0" b="0"/>
          <a:pathLst>
            <a:path>
              <a:moveTo>
                <a:pt x="47973" y="0"/>
              </a:moveTo>
              <a:lnTo>
                <a:pt x="47973" y="193510"/>
              </a:lnTo>
              <a:lnTo>
                <a:pt x="45720" y="193510"/>
              </a:lnTo>
              <a:lnTo>
                <a:pt x="45720" y="279782"/>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sz="900"/>
        </a:p>
      </dgm:t>
    </dgm:pt>
    <dgm:pt modelId="{3D2989DC-D5DB-4652-ACBC-B71A07DAECF0}" type="sibTrans" cxnId="{C9A52C55-D530-4370-A412-8A1A91EC71C3}">
      <dgm:prSet/>
      <dgm:spPr/>
      <dgm:t>
        <a:bodyPr/>
        <a:lstStyle/>
        <a:p>
          <a:endParaRPr lang="sl-SI"/>
        </a:p>
      </dgm:t>
    </dgm:pt>
    <dgm:pt modelId="{D7D841BB-B2D8-4C02-8B16-0BFB61679624}">
      <dgm:prSet custT="1"/>
      <dgm:spPr>
        <a:xfrm>
          <a:off x="5793906" y="2834298"/>
          <a:ext cx="1137940" cy="1539116"/>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pPr lvl="0" defTabSz="222250">
            <a:lnSpc>
              <a:spcPct val="90000"/>
            </a:lnSpc>
            <a:spcBef>
              <a:spcPct val="0"/>
            </a:spcBef>
            <a:spcAft>
              <a:spcPct val="35000"/>
            </a:spcAft>
          </a:pPr>
          <a:r>
            <a:rPr lang="sl-SI" sz="900" dirty="0" smtClean="0">
              <a:solidFill>
                <a:srgbClr val="C00000"/>
              </a:solidFill>
              <a:latin typeface="Arial"/>
              <a:ea typeface="+mn-ea"/>
              <a:cs typeface="+mn-cs"/>
            </a:rPr>
            <a:t>Socialno učenje,</a:t>
          </a:r>
        </a:p>
        <a:p>
          <a:pPr marL="0" marR="0" lvl="0" indent="0" defTabSz="914400" eaLnBrk="1" fontAlgn="auto" latinLnBrk="0" hangingPunct="1">
            <a:lnSpc>
              <a:spcPct val="100000"/>
            </a:lnSpc>
            <a:spcBef>
              <a:spcPts val="0"/>
            </a:spcBef>
            <a:spcAft>
              <a:spcPts val="0"/>
            </a:spcAft>
            <a:buClrTx/>
            <a:buSzTx/>
            <a:buFontTx/>
            <a:buNone/>
            <a:tabLst/>
            <a:defRPr/>
          </a:pPr>
          <a:r>
            <a:rPr lang="sl-SI" sz="900" dirty="0" smtClean="0">
              <a:solidFill>
                <a:srgbClr val="C00000"/>
              </a:solidFill>
              <a:latin typeface="Arial"/>
              <a:ea typeface="+mn-ea"/>
              <a:cs typeface="+mn-cs"/>
            </a:rPr>
            <a:t>Kultura pogovora,</a:t>
          </a:r>
        </a:p>
        <a:p>
          <a:pPr marL="0" marR="0" lvl="0" indent="0" defTabSz="914400" eaLnBrk="1" fontAlgn="auto" latinLnBrk="0" hangingPunct="1">
            <a:lnSpc>
              <a:spcPct val="100000"/>
            </a:lnSpc>
            <a:spcBef>
              <a:spcPts val="0"/>
            </a:spcBef>
            <a:spcAft>
              <a:spcPts val="0"/>
            </a:spcAft>
            <a:buClrTx/>
            <a:buSzTx/>
            <a:buFontTx/>
            <a:buNone/>
            <a:tabLst/>
            <a:defRPr/>
          </a:pPr>
          <a:endParaRPr lang="sl-SI" sz="900" dirty="0" smtClean="0">
            <a:solidFill>
              <a:srgbClr val="C00000"/>
            </a:solidFill>
            <a:latin typeface="Arial"/>
            <a:ea typeface="+mn-ea"/>
            <a:cs typeface="+mn-cs"/>
          </a:endParaRPr>
        </a:p>
        <a:p>
          <a:pPr lvl="0" defTabSz="222250">
            <a:lnSpc>
              <a:spcPct val="90000"/>
            </a:lnSpc>
            <a:spcBef>
              <a:spcPct val="0"/>
            </a:spcBef>
            <a:spcAft>
              <a:spcPct val="35000"/>
            </a:spcAft>
          </a:pPr>
          <a:r>
            <a:rPr lang="nn-NO" sz="900" dirty="0" smtClean="0">
              <a:solidFill>
                <a:srgbClr val="C00000"/>
              </a:solidFill>
              <a:latin typeface="Arial"/>
              <a:ea typeface="+mn-ea"/>
              <a:cs typeface="+mn-cs"/>
            </a:rPr>
            <a:t>Od šolske k državljanski kulturi</a:t>
          </a:r>
          <a:r>
            <a:rPr lang="sl-SI" sz="900" dirty="0" smtClean="0">
              <a:solidFill>
                <a:srgbClr val="C00000"/>
              </a:solidFill>
              <a:latin typeface="Arial"/>
              <a:ea typeface="+mn-ea"/>
              <a:cs typeface="+mn-cs"/>
            </a:rPr>
            <a:t>,</a:t>
          </a:r>
        </a:p>
        <a:p>
          <a:pPr lvl="0" defTabSz="222250">
            <a:lnSpc>
              <a:spcPct val="90000"/>
            </a:lnSpc>
            <a:spcBef>
              <a:spcPct val="0"/>
            </a:spcBef>
            <a:spcAft>
              <a:spcPct val="35000"/>
            </a:spcAft>
          </a:pPr>
          <a:r>
            <a:rPr lang="sl-SI" sz="900" dirty="0" smtClean="0">
              <a:solidFill>
                <a:srgbClr val="C00000"/>
              </a:solidFill>
              <a:latin typeface="Arial"/>
              <a:ea typeface="+mn-ea"/>
              <a:cs typeface="+mn-cs"/>
            </a:rPr>
            <a:t>Medkulturni dialog,</a:t>
          </a:r>
        </a:p>
        <a:p>
          <a:pPr lvl="0" defTabSz="222250">
            <a:lnSpc>
              <a:spcPct val="90000"/>
            </a:lnSpc>
            <a:spcBef>
              <a:spcPct val="0"/>
            </a:spcBef>
            <a:spcAft>
              <a:spcPct val="35000"/>
            </a:spcAft>
          </a:pPr>
          <a:r>
            <a:rPr lang="sl-SI" sz="900" dirty="0" smtClean="0">
              <a:solidFill>
                <a:srgbClr val="C00000"/>
              </a:solidFill>
              <a:latin typeface="Arial"/>
              <a:ea typeface="+mn-ea"/>
              <a:cs typeface="+mn-cs"/>
            </a:rPr>
            <a:t>Prostovoljstvo</a:t>
          </a:r>
        </a:p>
        <a:p>
          <a:pPr lvl="0" defTabSz="222250">
            <a:lnSpc>
              <a:spcPct val="90000"/>
            </a:lnSpc>
            <a:spcBef>
              <a:spcPct val="0"/>
            </a:spcBef>
            <a:spcAft>
              <a:spcPct val="35000"/>
            </a:spcAft>
          </a:pPr>
          <a:endParaRPr lang="sl-SI" sz="900" dirty="0">
            <a:solidFill>
              <a:srgbClr val="C00000"/>
            </a:solidFill>
            <a:latin typeface="Arial"/>
            <a:ea typeface="+mn-ea"/>
            <a:cs typeface="+mn-cs"/>
          </a:endParaRPr>
        </a:p>
      </dgm:t>
    </dgm:pt>
    <dgm:pt modelId="{6F2C898E-E48B-4550-BE92-E01382360443}" type="parTrans" cxnId="{3277E6AE-F23F-4AAC-8F0D-CB21F2A04809}">
      <dgm:prSet/>
      <dgm:spPr>
        <a:xfrm>
          <a:off x="6213681" y="2465149"/>
          <a:ext cx="91440" cy="270847"/>
        </a:xfrm>
        <a:custGeom>
          <a:avLst/>
          <a:gdLst/>
          <a:ahLst/>
          <a:cxnLst/>
          <a:rect l="0" t="0" r="0" b="0"/>
          <a:pathLst>
            <a:path>
              <a:moveTo>
                <a:pt x="45720" y="0"/>
              </a:moveTo>
              <a:lnTo>
                <a:pt x="45720" y="270847"/>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sz="900"/>
        </a:p>
      </dgm:t>
    </dgm:pt>
    <dgm:pt modelId="{AE59EE1B-D5BC-4E84-A27C-C72E8E8512BF}" type="sibTrans" cxnId="{3277E6AE-F23F-4AAC-8F0D-CB21F2A04809}">
      <dgm:prSet/>
      <dgm:spPr/>
      <dgm:t>
        <a:bodyPr/>
        <a:lstStyle/>
        <a:p>
          <a:endParaRPr lang="sl-SI"/>
        </a:p>
      </dgm:t>
    </dgm:pt>
    <dgm:pt modelId="{8F4505B5-C6C8-4324-9448-3051393B2421}">
      <dgm:prSet custT="1"/>
      <dgm:spPr>
        <a:xfrm>
          <a:off x="7138798" y="2834298"/>
          <a:ext cx="925813" cy="986766"/>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900" u="none" dirty="0" smtClean="0">
              <a:solidFill>
                <a:srgbClr val="C00000"/>
              </a:solidFill>
              <a:latin typeface="Arial"/>
              <a:ea typeface="+mn-ea"/>
              <a:cs typeface="+mn-cs"/>
            </a:rPr>
            <a:t>Jaz in moj svet,</a:t>
          </a:r>
        </a:p>
        <a:p>
          <a:r>
            <a:rPr lang="sl-SI" sz="900" u="none" dirty="0" smtClean="0">
              <a:solidFill>
                <a:srgbClr val="C00000"/>
              </a:solidFill>
              <a:latin typeface="Arial"/>
              <a:ea typeface="+mn-ea"/>
              <a:cs typeface="+mn-cs"/>
            </a:rPr>
            <a:t> Moje ožje okolje,</a:t>
          </a:r>
        </a:p>
        <a:p>
          <a:r>
            <a:rPr lang="sl-SI" sz="900" u="none" dirty="0" smtClean="0">
              <a:solidFill>
                <a:srgbClr val="C00000"/>
              </a:solidFill>
              <a:latin typeface="Arial"/>
              <a:ea typeface="+mn-ea"/>
              <a:cs typeface="+mn-cs"/>
            </a:rPr>
            <a:t> Moje širše okolje, </a:t>
          </a:r>
        </a:p>
        <a:p>
          <a:r>
            <a:rPr lang="sl-SI" sz="900" u="none" dirty="0" smtClean="0">
              <a:solidFill>
                <a:srgbClr val="C00000"/>
              </a:solidFill>
              <a:latin typeface="Arial"/>
              <a:ea typeface="+mn-ea"/>
              <a:cs typeface="+mn-cs"/>
            </a:rPr>
            <a:t>Stiki med kulturami</a:t>
          </a:r>
          <a:endParaRPr lang="sl-SI" sz="900" u="none" dirty="0">
            <a:solidFill>
              <a:srgbClr val="C00000"/>
            </a:solidFill>
            <a:latin typeface="Arial"/>
            <a:ea typeface="+mn-ea"/>
            <a:cs typeface="+mn-cs"/>
          </a:endParaRPr>
        </a:p>
      </dgm:t>
    </dgm:pt>
    <dgm:pt modelId="{D57FC7B7-9067-46B7-84B3-F5860BEA1330}" type="parTrans" cxnId="{E51F4123-25FE-40CC-8334-B35BF8AFC8DA}">
      <dgm:prSet/>
      <dgm:spPr>
        <a:xfrm>
          <a:off x="7452510" y="2465149"/>
          <a:ext cx="91440" cy="270847"/>
        </a:xfrm>
        <a:custGeom>
          <a:avLst/>
          <a:gdLst/>
          <a:ahLst/>
          <a:cxnLst/>
          <a:rect l="0" t="0" r="0" b="0"/>
          <a:pathLst>
            <a:path>
              <a:moveTo>
                <a:pt x="45720" y="0"/>
              </a:moveTo>
              <a:lnTo>
                <a:pt x="45720" y="270847"/>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sz="900"/>
        </a:p>
      </dgm:t>
    </dgm:pt>
    <dgm:pt modelId="{B36C296D-DF67-42AE-B859-CDA4FAD676DA}" type="sibTrans" cxnId="{E51F4123-25FE-40CC-8334-B35BF8AFC8DA}">
      <dgm:prSet/>
      <dgm:spPr/>
      <dgm:t>
        <a:bodyPr/>
        <a:lstStyle/>
        <a:p>
          <a:endParaRPr lang="sl-SI"/>
        </a:p>
      </dgm:t>
    </dgm:pt>
    <dgm:pt modelId="{866813AB-9BB7-4977-8FA8-8D048EA1DEF7}">
      <dgm:prSet custT="1"/>
      <dgm:spPr>
        <a:xfrm>
          <a:off x="8411288" y="1972088"/>
          <a:ext cx="931280" cy="591363"/>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1000" b="1" u="none" strike="noStrike" dirty="0" smtClean="0">
              <a:solidFill>
                <a:srgbClr val="00B050"/>
              </a:solidFill>
              <a:effectLst>
                <a:outerShdw blurRad="38100" dist="38100" dir="2700000" algn="tl">
                  <a:srgbClr val="000000">
                    <a:alpha val="43137"/>
                  </a:srgbClr>
                </a:outerShdw>
              </a:effectLst>
              <a:latin typeface="Arial"/>
              <a:ea typeface="+mn-ea"/>
              <a:cs typeface="+mn-cs"/>
            </a:rPr>
            <a:t>Samostojno in sodelovalno učenje</a:t>
          </a:r>
          <a:endParaRPr lang="sl-SI" sz="1000" u="none" strike="noStrike" dirty="0" smtClean="0">
            <a:solidFill>
              <a:srgbClr val="00B050"/>
            </a:solidFill>
            <a:effectLst>
              <a:outerShdw blurRad="38100" dist="38100" dir="2700000" algn="tl">
                <a:srgbClr val="000000">
                  <a:alpha val="43137"/>
                </a:srgbClr>
              </a:outerShdw>
            </a:effectLst>
            <a:latin typeface="Arial"/>
            <a:ea typeface="+mn-ea"/>
            <a:cs typeface="+mn-cs"/>
          </a:endParaRPr>
        </a:p>
      </dgm:t>
    </dgm:pt>
    <dgm:pt modelId="{D03AC94F-3D1B-433E-98A5-8AE20803538B}" type="parTrans" cxnId="{EDDB85A6-D071-4AA9-B89F-777E0EC82516}">
      <dgm:prSet/>
      <dgm:spPr>
        <a:xfrm>
          <a:off x="8773453" y="1602939"/>
          <a:ext cx="1410428" cy="270847"/>
        </a:xfrm>
        <a:custGeom>
          <a:avLst/>
          <a:gdLst/>
          <a:ahLst/>
          <a:cxnLst/>
          <a:rect l="0" t="0" r="0" b="0"/>
          <a:pathLst>
            <a:path>
              <a:moveTo>
                <a:pt x="1410428" y="0"/>
              </a:moveTo>
              <a:lnTo>
                <a:pt x="1410428" y="184574"/>
              </a:lnTo>
              <a:lnTo>
                <a:pt x="0" y="184574"/>
              </a:lnTo>
              <a:lnTo>
                <a:pt x="0" y="270847"/>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sz="900"/>
        </a:p>
      </dgm:t>
    </dgm:pt>
    <dgm:pt modelId="{52FA24DF-80F2-4B02-9ADC-3BC365446E55}" type="sibTrans" cxnId="{EDDB85A6-D071-4AA9-B89F-777E0EC82516}">
      <dgm:prSet/>
      <dgm:spPr/>
      <dgm:t>
        <a:bodyPr/>
        <a:lstStyle/>
        <a:p>
          <a:endParaRPr lang="sl-SI"/>
        </a:p>
      </dgm:t>
    </dgm:pt>
    <dgm:pt modelId="{9AEBDE9A-A572-431D-9249-7712786A76A7}">
      <dgm:prSet custT="1"/>
      <dgm:spPr>
        <a:xfrm>
          <a:off x="9812215" y="1972088"/>
          <a:ext cx="931280" cy="591363"/>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1000" b="1" dirty="0" smtClean="0">
              <a:solidFill>
                <a:srgbClr val="00B050"/>
              </a:solidFill>
              <a:effectLst>
                <a:outerShdw blurRad="38100" dist="38100" dir="2700000" algn="tl">
                  <a:srgbClr val="000000">
                    <a:alpha val="43137"/>
                  </a:srgbClr>
                </a:outerShdw>
              </a:effectLst>
              <a:latin typeface="Arial"/>
              <a:ea typeface="+mn-ea"/>
              <a:cs typeface="+mn-cs"/>
            </a:rPr>
            <a:t>Igra in  samostojno  načrtovanje prostega časa</a:t>
          </a:r>
          <a:endParaRPr lang="sl-SI" sz="1000" dirty="0" smtClean="0">
            <a:solidFill>
              <a:srgbClr val="00B050"/>
            </a:solidFill>
            <a:effectLst>
              <a:outerShdw blurRad="38100" dist="38100" dir="2700000" algn="tl">
                <a:srgbClr val="000000">
                  <a:alpha val="43137"/>
                </a:srgbClr>
              </a:outerShdw>
            </a:effectLst>
            <a:latin typeface="Arial"/>
            <a:ea typeface="+mn-ea"/>
            <a:cs typeface="+mn-cs"/>
          </a:endParaRPr>
        </a:p>
      </dgm:t>
    </dgm:pt>
    <dgm:pt modelId="{DB1D9C9E-1322-45D4-8198-53393C293D1B}" type="parTrans" cxnId="{06ECE017-1F5D-4D1B-80E8-9CFFFA0A8A1B}">
      <dgm:prSet/>
      <dgm:spPr>
        <a:xfrm>
          <a:off x="10128660" y="1602939"/>
          <a:ext cx="91440" cy="270847"/>
        </a:xfrm>
        <a:custGeom>
          <a:avLst/>
          <a:gdLst/>
          <a:ahLst/>
          <a:cxnLst/>
          <a:rect l="0" t="0" r="0" b="0"/>
          <a:pathLst>
            <a:path>
              <a:moveTo>
                <a:pt x="55221" y="0"/>
              </a:moveTo>
              <a:lnTo>
                <a:pt x="55221" y="184574"/>
              </a:lnTo>
              <a:lnTo>
                <a:pt x="45720" y="184574"/>
              </a:lnTo>
              <a:lnTo>
                <a:pt x="45720" y="270847"/>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sz="900"/>
        </a:p>
      </dgm:t>
    </dgm:pt>
    <dgm:pt modelId="{97F09D91-6161-4242-B1D2-369B4FB47A0F}" type="sibTrans" cxnId="{06ECE017-1F5D-4D1B-80E8-9CFFFA0A8A1B}">
      <dgm:prSet/>
      <dgm:spPr/>
      <dgm:t>
        <a:bodyPr/>
        <a:lstStyle/>
        <a:p>
          <a:endParaRPr lang="sl-SI"/>
        </a:p>
      </dgm:t>
    </dgm:pt>
    <dgm:pt modelId="{36E969E8-215D-4959-8EEC-9AD0E5A6340B}">
      <dgm:prSet custT="1"/>
      <dgm:spPr>
        <a:xfrm>
          <a:off x="11116024" y="1972088"/>
          <a:ext cx="1047401" cy="648476"/>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900" b="1" u="none" strike="noStrike" dirty="0" err="1" smtClean="0">
              <a:solidFill>
                <a:srgbClr val="00B050"/>
              </a:solidFill>
              <a:effectLst>
                <a:outerShdw blurRad="38100" dist="38100" dir="2700000" algn="tl">
                  <a:srgbClr val="000000">
                    <a:alpha val="43137"/>
                  </a:srgbClr>
                </a:outerShdw>
              </a:effectLst>
              <a:latin typeface="Arial"/>
              <a:ea typeface="+mn-ea"/>
              <a:cs typeface="+mn-cs"/>
            </a:rPr>
            <a:t>Medvrstniško</a:t>
          </a:r>
          <a:r>
            <a:rPr lang="sl-SI" sz="900" b="1" u="none" strike="noStrike" dirty="0" smtClean="0">
              <a:solidFill>
                <a:srgbClr val="00B050"/>
              </a:solidFill>
              <a:effectLst>
                <a:outerShdw blurRad="38100" dist="38100" dir="2700000" algn="tl">
                  <a:srgbClr val="000000">
                    <a:alpha val="43137"/>
                  </a:srgbClr>
                </a:outerShdw>
              </a:effectLst>
              <a:latin typeface="Arial"/>
              <a:ea typeface="+mn-ea"/>
              <a:cs typeface="+mn-cs"/>
            </a:rPr>
            <a:t>, medgeneracijsko in mednarodno sodelovanje </a:t>
          </a:r>
          <a:endParaRPr lang="sl-SI" sz="900" u="none" strike="noStrike" dirty="0" smtClean="0">
            <a:solidFill>
              <a:srgbClr val="00B050"/>
            </a:solidFill>
            <a:effectLst>
              <a:outerShdw blurRad="38100" dist="38100" dir="2700000" algn="tl">
                <a:srgbClr val="000000">
                  <a:alpha val="43137"/>
                </a:srgbClr>
              </a:outerShdw>
            </a:effectLst>
            <a:latin typeface="Arial"/>
            <a:ea typeface="+mn-ea"/>
            <a:cs typeface="+mn-cs"/>
          </a:endParaRPr>
        </a:p>
      </dgm:t>
    </dgm:pt>
    <dgm:pt modelId="{ABF10950-7249-41AC-9BDF-5C1995BD1A16}" type="parTrans" cxnId="{C7E31DE1-4B68-464A-92EC-77FBFADE48B9}">
      <dgm:prSet/>
      <dgm:spPr>
        <a:xfrm>
          <a:off x="10183881" y="1602939"/>
          <a:ext cx="1352367" cy="270847"/>
        </a:xfrm>
        <a:custGeom>
          <a:avLst/>
          <a:gdLst/>
          <a:ahLst/>
          <a:cxnLst/>
          <a:rect l="0" t="0" r="0" b="0"/>
          <a:pathLst>
            <a:path>
              <a:moveTo>
                <a:pt x="0" y="0"/>
              </a:moveTo>
              <a:lnTo>
                <a:pt x="0" y="184574"/>
              </a:lnTo>
              <a:lnTo>
                <a:pt x="1352367" y="184574"/>
              </a:lnTo>
              <a:lnTo>
                <a:pt x="1352367" y="270847"/>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sz="900"/>
        </a:p>
      </dgm:t>
    </dgm:pt>
    <dgm:pt modelId="{A9366082-B78B-4D2C-85E2-5207E451B8D4}" type="sibTrans" cxnId="{C7E31DE1-4B68-464A-92EC-77FBFADE48B9}">
      <dgm:prSet/>
      <dgm:spPr/>
      <dgm:t>
        <a:bodyPr/>
        <a:lstStyle/>
        <a:p>
          <a:endParaRPr lang="sl-SI"/>
        </a:p>
      </dgm:t>
    </dgm:pt>
    <dgm:pt modelId="{33AB8620-C3CC-4232-BE18-D681AAE39457}">
      <dgm:prSet custT="1"/>
      <dgm:spPr>
        <a:xfrm>
          <a:off x="8271563" y="2834298"/>
          <a:ext cx="1210729" cy="3363335"/>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900" dirty="0" smtClean="0">
              <a:solidFill>
                <a:srgbClr val="00B050"/>
              </a:solidFill>
              <a:latin typeface="Arial"/>
              <a:ea typeface="+mn-ea"/>
              <a:cs typeface="+mn-cs"/>
            </a:rPr>
            <a:t>Učenje za uspešno opravljanje šolskih in domačih nalog,</a:t>
          </a:r>
        </a:p>
        <a:p>
          <a:r>
            <a:rPr lang="sl-SI" sz="900" dirty="0" smtClean="0">
              <a:solidFill>
                <a:srgbClr val="00B050"/>
              </a:solidFill>
              <a:latin typeface="Arial"/>
              <a:ea typeface="+mn-ea"/>
              <a:cs typeface="+mn-cs"/>
            </a:rPr>
            <a:t> Učenje z raziskovanjem in reševanjem problemov</a:t>
          </a:r>
        </a:p>
        <a:p>
          <a:r>
            <a:rPr lang="sl-SI" sz="900" dirty="0" smtClean="0">
              <a:solidFill>
                <a:srgbClr val="00B050"/>
              </a:solidFill>
              <a:latin typeface="Arial"/>
              <a:ea typeface="+mn-ea"/>
              <a:cs typeface="+mn-cs"/>
            </a:rPr>
            <a:t>Vseživljenjsko učenje, osebni in socialni razvoj ter karierna orientacija (KO) </a:t>
          </a:r>
        </a:p>
        <a:p>
          <a:r>
            <a:rPr lang="sl-SI" sz="900" dirty="0" smtClean="0">
              <a:solidFill>
                <a:srgbClr val="00B050"/>
              </a:solidFill>
              <a:latin typeface="Arial"/>
              <a:ea typeface="+mn-ea"/>
              <a:cs typeface="+mn-cs"/>
            </a:rPr>
            <a:t>Priprava na tekmovanja,</a:t>
          </a:r>
        </a:p>
        <a:p>
          <a:r>
            <a:rPr lang="sl-SI" sz="900" dirty="0" smtClean="0">
              <a:solidFill>
                <a:srgbClr val="00B050"/>
              </a:solidFill>
              <a:latin typeface="Arial"/>
              <a:ea typeface="+mn-ea"/>
              <a:cs typeface="+mn-cs"/>
            </a:rPr>
            <a:t>Računalniško mišljenje, </a:t>
          </a:r>
        </a:p>
        <a:p>
          <a:r>
            <a:rPr lang="sl-SI" sz="900" dirty="0" smtClean="0">
              <a:solidFill>
                <a:srgbClr val="00B050"/>
              </a:solidFill>
              <a:latin typeface="Arial"/>
              <a:ea typeface="+mn-ea"/>
              <a:cs typeface="+mn-cs"/>
            </a:rPr>
            <a:t>Tehnologija in inovativnost,</a:t>
          </a:r>
        </a:p>
        <a:p>
          <a:r>
            <a:rPr lang="pl-PL" sz="900" dirty="0" smtClean="0">
              <a:solidFill>
                <a:srgbClr val="00B050"/>
              </a:solidFill>
              <a:latin typeface="Arial"/>
              <a:ea typeface="+mn-ea"/>
              <a:cs typeface="+mn-cs"/>
            </a:rPr>
            <a:t>Informacijsko okolje in medijska pismenost, </a:t>
          </a:r>
        </a:p>
        <a:p>
          <a:r>
            <a:rPr lang="pl-PL" sz="900" dirty="0" smtClean="0">
              <a:solidFill>
                <a:srgbClr val="00B050"/>
              </a:solidFill>
              <a:latin typeface="Arial"/>
              <a:ea typeface="+mn-ea"/>
              <a:cs typeface="+mn-cs"/>
            </a:rPr>
            <a:t>Dodatna podpora in pomoč učencem pri učenju </a:t>
          </a:r>
          <a:endParaRPr lang="sl-SI" sz="900" dirty="0" smtClean="0">
            <a:solidFill>
              <a:srgbClr val="00B050"/>
            </a:solidFill>
            <a:latin typeface="Arial"/>
            <a:ea typeface="+mn-ea"/>
            <a:cs typeface="+mn-cs"/>
          </a:endParaRPr>
        </a:p>
      </dgm:t>
    </dgm:pt>
    <dgm:pt modelId="{6EE535E1-3838-4064-B870-05D05794ED6B}" type="parTrans" cxnId="{F9B84404-AB79-43E2-A17E-CEDE6123F6EC}">
      <dgm:prSet/>
      <dgm:spPr>
        <a:xfrm>
          <a:off x="8727733" y="2465149"/>
          <a:ext cx="91440" cy="270847"/>
        </a:xfrm>
        <a:custGeom>
          <a:avLst/>
          <a:gdLst/>
          <a:ahLst/>
          <a:cxnLst/>
          <a:rect l="0" t="0" r="0" b="0"/>
          <a:pathLst>
            <a:path>
              <a:moveTo>
                <a:pt x="45720" y="0"/>
              </a:moveTo>
              <a:lnTo>
                <a:pt x="45720" y="270847"/>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sz="900"/>
        </a:p>
      </dgm:t>
    </dgm:pt>
    <dgm:pt modelId="{F645B43C-091D-45CD-B1B3-783EA2ADD525}" type="sibTrans" cxnId="{F9B84404-AB79-43E2-A17E-CEDE6123F6EC}">
      <dgm:prSet/>
      <dgm:spPr/>
      <dgm:t>
        <a:bodyPr/>
        <a:lstStyle/>
        <a:p>
          <a:endParaRPr lang="sl-SI"/>
        </a:p>
      </dgm:t>
    </dgm:pt>
    <dgm:pt modelId="{A3CF415E-9864-46E1-BD8E-17062A31FA21}">
      <dgm:prSet custT="1"/>
      <dgm:spPr>
        <a:xfrm>
          <a:off x="11073418" y="2891412"/>
          <a:ext cx="1132613" cy="2058925"/>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sl-SI" sz="900" dirty="0" smtClean="0">
              <a:solidFill>
                <a:srgbClr val="00B050"/>
              </a:solidFill>
              <a:latin typeface="Arial"/>
              <a:ea typeface="+mn-ea"/>
              <a:cs typeface="+mn-cs"/>
            </a:rPr>
            <a:t>Sodelovanje v šolski skupnosti in šolskem parlamentu,</a:t>
          </a:r>
        </a:p>
        <a:p>
          <a:pPr marL="0" marR="0" lvl="0" indent="0" defTabSz="914400" eaLnBrk="1" fontAlgn="auto" latinLnBrk="0" hangingPunct="1">
            <a:lnSpc>
              <a:spcPct val="100000"/>
            </a:lnSpc>
            <a:spcBef>
              <a:spcPts val="0"/>
            </a:spcBef>
            <a:spcAft>
              <a:spcPts val="0"/>
            </a:spcAft>
            <a:buClrTx/>
            <a:buSzTx/>
            <a:buFontTx/>
            <a:buNone/>
            <a:tabLst/>
            <a:defRPr/>
          </a:pPr>
          <a:endParaRPr lang="sl-SI" sz="900" dirty="0" smtClean="0">
            <a:solidFill>
              <a:srgbClr val="00B050"/>
            </a:solidFill>
            <a:latin typeface="Arial"/>
            <a:ea typeface="+mn-ea"/>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lang="sl-SI" sz="900" dirty="0" smtClean="0">
              <a:solidFill>
                <a:srgbClr val="00B050"/>
              </a:solidFill>
              <a:latin typeface="Arial"/>
              <a:ea typeface="+mn-ea"/>
              <a:cs typeface="+mn-cs"/>
            </a:rPr>
            <a:t>Mednarodno sodelovanje,</a:t>
          </a:r>
        </a:p>
        <a:p>
          <a:pPr marL="0" marR="0" lvl="0" indent="0" defTabSz="914400" eaLnBrk="1" fontAlgn="auto" latinLnBrk="0" hangingPunct="1">
            <a:lnSpc>
              <a:spcPct val="100000"/>
            </a:lnSpc>
            <a:spcBef>
              <a:spcPts val="0"/>
            </a:spcBef>
            <a:spcAft>
              <a:spcPts val="0"/>
            </a:spcAft>
            <a:buClrTx/>
            <a:buSzTx/>
            <a:buFontTx/>
            <a:buNone/>
            <a:tabLst/>
            <a:defRPr/>
          </a:pPr>
          <a:endParaRPr lang="sl-SI" sz="900" dirty="0" smtClean="0">
            <a:solidFill>
              <a:srgbClr val="00B050"/>
            </a:solidFill>
            <a:latin typeface="Arial"/>
            <a:ea typeface="+mn-ea"/>
            <a:cs typeface="+mn-cs"/>
          </a:endParaRPr>
        </a:p>
        <a:p>
          <a:pPr lvl="0" defTabSz="400050">
            <a:lnSpc>
              <a:spcPct val="90000"/>
            </a:lnSpc>
            <a:spcBef>
              <a:spcPct val="0"/>
            </a:spcBef>
            <a:spcAft>
              <a:spcPct val="35000"/>
            </a:spcAft>
          </a:pPr>
          <a:r>
            <a:rPr lang="sl-SI" sz="900" dirty="0" smtClean="0">
              <a:solidFill>
                <a:srgbClr val="00B050"/>
              </a:solidFill>
              <a:latin typeface="Arial"/>
              <a:ea typeface="+mn-ea"/>
              <a:cs typeface="+mn-cs"/>
            </a:rPr>
            <a:t>Medgeneracijsko sodelovanje,</a:t>
          </a:r>
        </a:p>
        <a:p>
          <a:pPr lvl="0" defTabSz="400050">
            <a:lnSpc>
              <a:spcPct val="90000"/>
            </a:lnSpc>
            <a:spcBef>
              <a:spcPct val="0"/>
            </a:spcBef>
            <a:spcAft>
              <a:spcPct val="35000"/>
            </a:spcAft>
          </a:pPr>
          <a:r>
            <a:rPr lang="sl-SI" sz="900" dirty="0" smtClean="0">
              <a:solidFill>
                <a:srgbClr val="00B050"/>
              </a:solidFill>
              <a:latin typeface="Arial"/>
              <a:ea typeface="+mn-ea"/>
              <a:cs typeface="+mn-cs"/>
            </a:rPr>
            <a:t>Okolje in  trajnostni razvoj</a:t>
          </a:r>
          <a:endParaRPr lang="sl-SI" sz="900" dirty="0">
            <a:solidFill>
              <a:srgbClr val="00B050"/>
            </a:solidFill>
            <a:latin typeface="Arial"/>
            <a:ea typeface="+mn-ea"/>
            <a:cs typeface="+mn-cs"/>
          </a:endParaRPr>
        </a:p>
      </dgm:t>
    </dgm:pt>
    <dgm:pt modelId="{C5AF91A5-68B4-408B-A165-F08478C0EC0C}" type="parTrans" cxnId="{45D040EF-1E80-4F42-9EB3-4896C9CAF3B4}">
      <dgm:prSet/>
      <dgm:spPr>
        <a:xfrm>
          <a:off x="11490529" y="2522263"/>
          <a:ext cx="91440" cy="270847"/>
        </a:xfrm>
        <a:custGeom>
          <a:avLst/>
          <a:gdLst/>
          <a:ahLst/>
          <a:cxnLst/>
          <a:rect l="0" t="0" r="0" b="0"/>
          <a:pathLst>
            <a:path>
              <a:moveTo>
                <a:pt x="45720" y="0"/>
              </a:moveTo>
              <a:lnTo>
                <a:pt x="45720" y="270847"/>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a:p>
      </dgm:t>
    </dgm:pt>
    <dgm:pt modelId="{A5E60A32-942A-45E0-B0A1-C042FA905DAA}" type="sibTrans" cxnId="{45D040EF-1E80-4F42-9EB3-4896C9CAF3B4}">
      <dgm:prSet/>
      <dgm:spPr/>
      <dgm:t>
        <a:bodyPr/>
        <a:lstStyle/>
        <a:p>
          <a:endParaRPr lang="sl-SI"/>
        </a:p>
      </dgm:t>
    </dgm:pt>
    <dgm:pt modelId="{C23B167D-7FCE-428B-A265-2DEB87AF6A63}">
      <dgm:prSet custT="1"/>
      <dgm:spPr>
        <a:xfrm>
          <a:off x="9679922" y="2871625"/>
          <a:ext cx="1177222" cy="2409230"/>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ln>
        <a:effectLst/>
      </dgm:spPr>
      <dgm:t>
        <a:bodyPr/>
        <a:lstStyle/>
        <a:p>
          <a:r>
            <a:rPr lang="sl-SI" sz="900" dirty="0" smtClean="0">
              <a:solidFill>
                <a:srgbClr val="00B050"/>
              </a:solidFill>
              <a:latin typeface="Arial"/>
              <a:ea typeface="+mn-ea"/>
              <a:cs typeface="+mn-cs"/>
            </a:rPr>
            <a:t>Prosta igra,</a:t>
          </a:r>
        </a:p>
        <a:p>
          <a:r>
            <a:rPr lang="sl-SI" sz="900" dirty="0" smtClean="0">
              <a:solidFill>
                <a:srgbClr val="00B050"/>
              </a:solidFill>
              <a:effectLst/>
              <a:latin typeface="Arial"/>
              <a:ea typeface="+mn-ea"/>
              <a:cs typeface="+mn-cs"/>
            </a:rPr>
            <a:t>dejavnosti za spodbujanje socialnega in čustvenega razvoja ter razvoja interesov učencev, </a:t>
          </a:r>
        </a:p>
        <a:p>
          <a:r>
            <a:rPr lang="sl-SI" sz="900" dirty="0" smtClean="0">
              <a:solidFill>
                <a:srgbClr val="00B050"/>
              </a:solidFill>
              <a:latin typeface="Arial"/>
              <a:ea typeface="+mn-ea"/>
              <a:cs typeface="+mn-cs"/>
            </a:rPr>
            <a:t>Projekti, povezani s proslavljanjem šolskih /…/ obletnic in praznikov,</a:t>
          </a:r>
        </a:p>
        <a:p>
          <a:r>
            <a:rPr lang="sl-SI" sz="900" dirty="0" smtClean="0">
              <a:solidFill>
                <a:srgbClr val="00B050"/>
              </a:solidFill>
              <a:latin typeface="Arial"/>
              <a:ea typeface="+mn-ea"/>
              <a:cs typeface="+mn-cs"/>
            </a:rPr>
            <a:t>Obogatitveni programi: dalj časa trajajoči …</a:t>
          </a:r>
          <a:endParaRPr lang="sl-SI" sz="900" dirty="0">
            <a:solidFill>
              <a:srgbClr val="00B050"/>
            </a:solidFill>
            <a:latin typeface="Arial"/>
            <a:ea typeface="+mn-ea"/>
            <a:cs typeface="+mn-cs"/>
          </a:endParaRPr>
        </a:p>
      </dgm:t>
    </dgm:pt>
    <dgm:pt modelId="{D572677B-5188-4EB1-B7F1-6E7B7C6095BE}" type="parTrans" cxnId="{9E786447-3DE5-48D7-8944-7C8EC211D8E5}">
      <dgm:prSet/>
      <dgm:spPr>
        <a:xfrm>
          <a:off x="10119338" y="2465149"/>
          <a:ext cx="91440" cy="308174"/>
        </a:xfrm>
        <a:custGeom>
          <a:avLst/>
          <a:gdLst/>
          <a:ahLst/>
          <a:cxnLst/>
          <a:rect l="0" t="0" r="0" b="0"/>
          <a:pathLst>
            <a:path>
              <a:moveTo>
                <a:pt x="55042" y="0"/>
              </a:moveTo>
              <a:lnTo>
                <a:pt x="55042" y="221901"/>
              </a:lnTo>
              <a:lnTo>
                <a:pt x="45720" y="221901"/>
              </a:lnTo>
              <a:lnTo>
                <a:pt x="45720" y="308174"/>
              </a:lnTo>
            </a:path>
          </a:pathLst>
        </a:custGeom>
        <a:noFill/>
        <a:ln w="25400" cap="flat" cmpd="sng" algn="ctr">
          <a:solidFill>
            <a:srgbClr val="BBE0E3">
              <a:shade val="80000"/>
              <a:hueOff val="0"/>
              <a:satOff val="0"/>
              <a:lumOff val="0"/>
              <a:alphaOff val="0"/>
            </a:srgbClr>
          </a:solidFill>
          <a:prstDash val="solid"/>
        </a:ln>
        <a:effectLst/>
      </dgm:spPr>
      <dgm:t>
        <a:bodyPr/>
        <a:lstStyle/>
        <a:p>
          <a:endParaRPr lang="sl-SI"/>
        </a:p>
      </dgm:t>
    </dgm:pt>
    <dgm:pt modelId="{C970E112-3F66-4415-B21E-5AABD5C0D3E1}" type="sibTrans" cxnId="{9E786447-3DE5-48D7-8944-7C8EC211D8E5}">
      <dgm:prSet/>
      <dgm:spPr/>
      <dgm:t>
        <a:bodyPr/>
        <a:lstStyle/>
        <a:p>
          <a:endParaRPr lang="sl-SI"/>
        </a:p>
      </dgm:t>
    </dgm:pt>
    <dgm:pt modelId="{67F4152C-FA50-4A45-A710-43630FB68300}" type="pres">
      <dgm:prSet presAssocID="{4D8EAF3F-2F50-4B8C-B55C-18CEAEBB458C}" presName="hierChild1" presStyleCnt="0">
        <dgm:presLayoutVars>
          <dgm:chPref val="1"/>
          <dgm:dir/>
          <dgm:animOne val="branch"/>
          <dgm:animLvl val="lvl"/>
          <dgm:resizeHandles/>
        </dgm:presLayoutVars>
      </dgm:prSet>
      <dgm:spPr/>
      <dgm:t>
        <a:bodyPr/>
        <a:lstStyle/>
        <a:p>
          <a:endParaRPr lang="sl-SI"/>
        </a:p>
      </dgm:t>
    </dgm:pt>
    <dgm:pt modelId="{B58E4E02-51C2-4D32-889E-A0DB596BB05A}" type="pres">
      <dgm:prSet presAssocID="{BB52F711-EACB-49B1-82BE-35E83EE0C776}" presName="hierRoot1" presStyleCnt="0"/>
      <dgm:spPr/>
    </dgm:pt>
    <dgm:pt modelId="{B404168E-D108-42B4-83BE-F52CE616ED4F}" type="pres">
      <dgm:prSet presAssocID="{BB52F711-EACB-49B1-82BE-35E83EE0C776}" presName="composite" presStyleCnt="0"/>
      <dgm:spPr/>
    </dgm:pt>
    <dgm:pt modelId="{9C436E53-C134-4626-BF39-7A92BB125073}" type="pres">
      <dgm:prSet presAssocID="{BB52F711-EACB-49B1-82BE-35E83EE0C776}" presName="background" presStyleLbl="node0" presStyleIdx="0" presStyleCnt="1"/>
      <dgm:spPr>
        <a:xfrm>
          <a:off x="5538014" y="4706"/>
          <a:ext cx="1668007" cy="736022"/>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95AEA96C-3385-49DA-9A79-BADC154FE02F}" type="pres">
      <dgm:prSet presAssocID="{BB52F711-EACB-49B1-82BE-35E83EE0C776}" presName="text" presStyleLbl="fgAcc0" presStyleIdx="0" presStyleCnt="1" custScaleX="179109" custScaleY="124462">
        <dgm:presLayoutVars>
          <dgm:chPref val="3"/>
        </dgm:presLayoutVars>
      </dgm:prSet>
      <dgm:spPr/>
      <dgm:t>
        <a:bodyPr/>
        <a:lstStyle/>
        <a:p>
          <a:endParaRPr lang="sl-SI"/>
        </a:p>
      </dgm:t>
    </dgm:pt>
    <dgm:pt modelId="{698BFA93-2AD3-4065-A71E-C9196C5CF708}" type="pres">
      <dgm:prSet presAssocID="{BB52F711-EACB-49B1-82BE-35E83EE0C776}" presName="hierChild2" presStyleCnt="0"/>
      <dgm:spPr/>
    </dgm:pt>
    <dgm:pt modelId="{DF62EBD5-2D61-4EE3-AFCA-0B337AF6C487}" type="pres">
      <dgm:prSet presAssocID="{A764F28B-0ACA-4D4A-AD2B-C95D97736668}" presName="Name10" presStyleLbl="parChTrans1D2" presStyleIdx="0" presStyleCnt="3"/>
      <dgm:spPr/>
      <dgm:t>
        <a:bodyPr/>
        <a:lstStyle/>
        <a:p>
          <a:endParaRPr lang="sl-SI"/>
        </a:p>
      </dgm:t>
    </dgm:pt>
    <dgm:pt modelId="{493C89F7-9705-44B9-9C1B-9B0FA70E94CF}" type="pres">
      <dgm:prSet presAssocID="{A2AC8160-C6AC-4E87-9FB9-330618B8AF54}" presName="hierRoot2" presStyleCnt="0"/>
      <dgm:spPr/>
    </dgm:pt>
    <dgm:pt modelId="{F28C4E29-BFB1-41F8-9A1B-EACF5084F010}" type="pres">
      <dgm:prSet presAssocID="{A2AC8160-C6AC-4E87-9FB9-330618B8AF54}" presName="composite2" presStyleCnt="0"/>
      <dgm:spPr/>
    </dgm:pt>
    <dgm:pt modelId="{F2DD5DD1-CC80-4BE3-AF19-43ED3812D7FF}" type="pres">
      <dgm:prSet presAssocID="{A2AC8160-C6AC-4E87-9FB9-330618B8AF54}" presName="background2" presStyleLbl="node2" presStyleIdx="0" presStyleCnt="3"/>
      <dgm:spPr>
        <a:xfrm>
          <a:off x="2094513" y="1011576"/>
          <a:ext cx="931280" cy="591363"/>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F8FD9647-195A-431F-9BD8-E6BD907B10B6}" type="pres">
      <dgm:prSet presAssocID="{A2AC8160-C6AC-4E87-9FB9-330618B8AF54}" presName="text2" presStyleLbl="fgAcc2" presStyleIdx="0" presStyleCnt="3" custScaleX="262330" custScaleY="123402">
        <dgm:presLayoutVars>
          <dgm:chPref val="3"/>
        </dgm:presLayoutVars>
      </dgm:prSet>
      <dgm:spPr/>
      <dgm:t>
        <a:bodyPr/>
        <a:lstStyle/>
        <a:p>
          <a:endParaRPr lang="sl-SI"/>
        </a:p>
      </dgm:t>
    </dgm:pt>
    <dgm:pt modelId="{66167D32-BCD9-4104-BCE2-F4317A192268}" type="pres">
      <dgm:prSet presAssocID="{A2AC8160-C6AC-4E87-9FB9-330618B8AF54}" presName="hierChild3" presStyleCnt="0"/>
      <dgm:spPr/>
    </dgm:pt>
    <dgm:pt modelId="{7E35F765-A124-4B96-9491-A7671A93CD04}" type="pres">
      <dgm:prSet presAssocID="{D53591FD-877C-4A01-A6C4-34B26FBA1F9C}" presName="Name17" presStyleLbl="parChTrans1D3" presStyleIdx="0" presStyleCnt="9"/>
      <dgm:spPr/>
      <dgm:t>
        <a:bodyPr/>
        <a:lstStyle/>
        <a:p>
          <a:endParaRPr lang="sl-SI"/>
        </a:p>
      </dgm:t>
    </dgm:pt>
    <dgm:pt modelId="{F2693705-7066-40ED-AA50-16D85DB46148}" type="pres">
      <dgm:prSet presAssocID="{B1FA2D09-B71F-4164-A137-FA24D013A4DE}" presName="hierRoot3" presStyleCnt="0"/>
      <dgm:spPr/>
    </dgm:pt>
    <dgm:pt modelId="{F1477713-5083-4D74-9FD9-A027A408B513}" type="pres">
      <dgm:prSet presAssocID="{B1FA2D09-B71F-4164-A137-FA24D013A4DE}" presName="composite3" presStyleCnt="0"/>
      <dgm:spPr/>
    </dgm:pt>
    <dgm:pt modelId="{D8C3F844-72D7-4CAD-AEDA-AFB290F7DFA1}" type="pres">
      <dgm:prSet presAssocID="{B1FA2D09-B71F-4164-A137-FA24D013A4DE}" presName="background3" presStyleLbl="node3" presStyleIdx="0" presStyleCnt="9"/>
      <dgm:spPr>
        <a:xfrm>
          <a:off x="819137" y="1873786"/>
          <a:ext cx="931280" cy="591363"/>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432B507F-7AB5-405E-854A-91C88B0EDE8F}" type="pres">
      <dgm:prSet presAssocID="{B1FA2D09-B71F-4164-A137-FA24D013A4DE}" presName="text3" presStyleLbl="fgAcc3" presStyleIdx="0" presStyleCnt="9" custScaleX="147446" custScaleY="132902">
        <dgm:presLayoutVars>
          <dgm:chPref val="3"/>
        </dgm:presLayoutVars>
      </dgm:prSet>
      <dgm:spPr/>
      <dgm:t>
        <a:bodyPr/>
        <a:lstStyle/>
        <a:p>
          <a:endParaRPr lang="sl-SI"/>
        </a:p>
      </dgm:t>
    </dgm:pt>
    <dgm:pt modelId="{D4E5BD81-93A4-4BE9-BF4A-D871263324E5}" type="pres">
      <dgm:prSet presAssocID="{B1FA2D09-B71F-4164-A137-FA24D013A4DE}" presName="hierChild4" presStyleCnt="0"/>
      <dgm:spPr/>
    </dgm:pt>
    <dgm:pt modelId="{DC5C7A61-02AD-42A3-86BA-5D4166398B14}" type="pres">
      <dgm:prSet presAssocID="{4B5EC5B0-9DA4-4880-9D1C-C4E1046A6D82}" presName="Name23" presStyleLbl="parChTrans1D4" presStyleIdx="0" presStyleCnt="9"/>
      <dgm:spPr/>
      <dgm:t>
        <a:bodyPr/>
        <a:lstStyle/>
        <a:p>
          <a:endParaRPr lang="sl-SI"/>
        </a:p>
      </dgm:t>
    </dgm:pt>
    <dgm:pt modelId="{41E8C6C2-D7EB-49F8-A7D1-E5DF6517BD57}" type="pres">
      <dgm:prSet presAssocID="{8E7CAFAE-D8FE-4C2C-9995-003A88239428}" presName="hierRoot4" presStyleCnt="0"/>
      <dgm:spPr/>
    </dgm:pt>
    <dgm:pt modelId="{9DB2D6A6-F7AB-4A24-AA80-9ADEDD966E9A}" type="pres">
      <dgm:prSet presAssocID="{8E7CAFAE-D8FE-4C2C-9995-003A88239428}" presName="composite4" presStyleCnt="0"/>
      <dgm:spPr/>
    </dgm:pt>
    <dgm:pt modelId="{087352E6-8ED2-4C6A-B8A3-5747FA271A09}" type="pres">
      <dgm:prSet presAssocID="{8E7CAFAE-D8FE-4C2C-9995-003A88239428}" presName="background4" presStyleLbl="node4" presStyleIdx="0" presStyleCnt="9"/>
      <dgm:spPr>
        <a:xfrm>
          <a:off x="735526" y="2735996"/>
          <a:ext cx="1098501" cy="2269757"/>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79C43C42-F6A4-4AA0-8EDC-70FEA42595EC}" type="pres">
      <dgm:prSet presAssocID="{8E7CAFAE-D8FE-4C2C-9995-003A88239428}" presName="text4" presStyleLbl="fgAcc4" presStyleIdx="0" presStyleCnt="9" custScaleX="130412" custScaleY="1113798">
        <dgm:presLayoutVars>
          <dgm:chPref val="3"/>
        </dgm:presLayoutVars>
      </dgm:prSet>
      <dgm:spPr/>
      <dgm:t>
        <a:bodyPr/>
        <a:lstStyle/>
        <a:p>
          <a:endParaRPr lang="sl-SI"/>
        </a:p>
      </dgm:t>
    </dgm:pt>
    <dgm:pt modelId="{B2AE6903-B318-4CEF-A34F-8403513ED42C}" type="pres">
      <dgm:prSet presAssocID="{8E7CAFAE-D8FE-4C2C-9995-003A88239428}" presName="hierChild5" presStyleCnt="0"/>
      <dgm:spPr/>
    </dgm:pt>
    <dgm:pt modelId="{CA82D017-9540-44B6-A12D-B346BB3B6D23}" type="pres">
      <dgm:prSet presAssocID="{B7EF4B8D-2C9A-4F45-9A5E-29881C747BEA}" presName="Name17" presStyleLbl="parChTrans1D3" presStyleIdx="1" presStyleCnt="9"/>
      <dgm:spPr/>
      <dgm:t>
        <a:bodyPr/>
        <a:lstStyle/>
        <a:p>
          <a:endParaRPr lang="sl-SI"/>
        </a:p>
      </dgm:t>
    </dgm:pt>
    <dgm:pt modelId="{200837C9-9407-4011-8691-560AC2793B59}" type="pres">
      <dgm:prSet presAssocID="{D3980396-C58E-4D7F-ACAF-E1BC19389045}" presName="hierRoot3" presStyleCnt="0"/>
      <dgm:spPr/>
    </dgm:pt>
    <dgm:pt modelId="{8126B3A1-8E9A-40B9-BB88-BA3E3DF0B5A7}" type="pres">
      <dgm:prSet presAssocID="{D3980396-C58E-4D7F-ACAF-E1BC19389045}" presName="composite3" presStyleCnt="0"/>
      <dgm:spPr/>
    </dgm:pt>
    <dgm:pt modelId="{8E86ED2A-6F25-424F-8867-BE123869E022}" type="pres">
      <dgm:prSet presAssocID="{D3980396-C58E-4D7F-ACAF-E1BC19389045}" presName="background3" presStyleLbl="node3" presStyleIdx="1" presStyleCnt="9"/>
      <dgm:spPr>
        <a:xfrm>
          <a:off x="2049649" y="1873786"/>
          <a:ext cx="931280" cy="591363"/>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313E1A09-899D-47F3-A22E-1676162491AC}" type="pres">
      <dgm:prSet presAssocID="{D3980396-C58E-4D7F-ACAF-E1BC19389045}" presName="text3" presStyleLbl="fgAcc3" presStyleIdx="1" presStyleCnt="9">
        <dgm:presLayoutVars>
          <dgm:chPref val="3"/>
        </dgm:presLayoutVars>
      </dgm:prSet>
      <dgm:spPr/>
      <dgm:t>
        <a:bodyPr/>
        <a:lstStyle/>
        <a:p>
          <a:endParaRPr lang="sl-SI"/>
        </a:p>
      </dgm:t>
    </dgm:pt>
    <dgm:pt modelId="{FB0F53E3-D262-4F80-90EE-9EA3476C9606}" type="pres">
      <dgm:prSet presAssocID="{D3980396-C58E-4D7F-ACAF-E1BC19389045}" presName="hierChild4" presStyleCnt="0"/>
      <dgm:spPr/>
    </dgm:pt>
    <dgm:pt modelId="{F4C273DE-89AB-49E1-B165-F7AB1BAE308C}" type="pres">
      <dgm:prSet presAssocID="{EFFF9E7D-1F67-49EB-8369-E36BE28E14C7}" presName="Name23" presStyleLbl="parChTrans1D4" presStyleIdx="1" presStyleCnt="9"/>
      <dgm:spPr/>
      <dgm:t>
        <a:bodyPr/>
        <a:lstStyle/>
        <a:p>
          <a:endParaRPr lang="sl-SI"/>
        </a:p>
      </dgm:t>
    </dgm:pt>
    <dgm:pt modelId="{A3E8927B-546D-4194-840C-119A9387790A}" type="pres">
      <dgm:prSet presAssocID="{BBEFBB44-3A2E-429D-8E1A-A3352B6DFFF4}" presName="hierRoot4" presStyleCnt="0"/>
      <dgm:spPr/>
    </dgm:pt>
    <dgm:pt modelId="{DEEB7893-08AB-44C7-89EE-DF4FF8CA2BC0}" type="pres">
      <dgm:prSet presAssocID="{BBEFBB44-3A2E-429D-8E1A-A3352B6DFFF4}" presName="composite4" presStyleCnt="0"/>
      <dgm:spPr/>
    </dgm:pt>
    <dgm:pt modelId="{3E631C1B-9DC7-4392-BCA9-9D2A43F11187}" type="pres">
      <dgm:prSet presAssocID="{BBEFBB44-3A2E-429D-8E1A-A3352B6DFFF4}" presName="background4" presStyleLbl="node4" presStyleIdx="1" presStyleCnt="9"/>
      <dgm:spPr>
        <a:xfrm>
          <a:off x="2040979" y="2784305"/>
          <a:ext cx="948620" cy="2048174"/>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E181F60F-8B12-4D40-BB4F-081D231078FD}" type="pres">
      <dgm:prSet presAssocID="{BBEFBB44-3A2E-429D-8E1A-A3352B6DFFF4}" presName="text4" presStyleLbl="fgAcc4" presStyleIdx="1" presStyleCnt="9" custScaleX="123753" custScaleY="630364" custLinFactNeighborX="0" custLinFactNeighborY="8169">
        <dgm:presLayoutVars>
          <dgm:chPref val="3"/>
        </dgm:presLayoutVars>
      </dgm:prSet>
      <dgm:spPr/>
      <dgm:t>
        <a:bodyPr/>
        <a:lstStyle/>
        <a:p>
          <a:endParaRPr lang="sl-SI"/>
        </a:p>
      </dgm:t>
    </dgm:pt>
    <dgm:pt modelId="{2A538C7F-A913-42C2-A42C-6B03D9671444}" type="pres">
      <dgm:prSet presAssocID="{BBEFBB44-3A2E-429D-8E1A-A3352B6DFFF4}" presName="hierChild5" presStyleCnt="0"/>
      <dgm:spPr/>
    </dgm:pt>
    <dgm:pt modelId="{E65B82D0-1178-463C-871D-73C9548A094D}" type="pres">
      <dgm:prSet presAssocID="{C14A88A5-884C-4694-BF9D-C809EC7D51C4}" presName="Name17" presStyleLbl="parChTrans1D3" presStyleIdx="2" presStyleCnt="9"/>
      <dgm:spPr/>
      <dgm:t>
        <a:bodyPr/>
        <a:lstStyle/>
        <a:p>
          <a:endParaRPr lang="sl-SI"/>
        </a:p>
      </dgm:t>
    </dgm:pt>
    <dgm:pt modelId="{2027D036-B20A-4A0B-8F5E-9A43BAE1C988}" type="pres">
      <dgm:prSet presAssocID="{E22AE286-E50F-4727-955A-2EB330F7DF06}" presName="hierRoot3" presStyleCnt="0"/>
      <dgm:spPr/>
    </dgm:pt>
    <dgm:pt modelId="{73BA40AE-5691-4694-B5EA-A0C802190BFA}" type="pres">
      <dgm:prSet presAssocID="{E22AE286-E50F-4727-955A-2EB330F7DF06}" presName="composite3" presStyleCnt="0"/>
      <dgm:spPr/>
    </dgm:pt>
    <dgm:pt modelId="{2CDB11A6-8B87-47B1-A2D3-8B4FACDBFB5F}" type="pres">
      <dgm:prSet presAssocID="{E22AE286-E50F-4727-955A-2EB330F7DF06}" presName="background3" presStyleLbl="node3" presStyleIdx="2" presStyleCnt="9"/>
      <dgm:spPr>
        <a:xfrm>
          <a:off x="3187881" y="1873786"/>
          <a:ext cx="1113289" cy="639151"/>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A3794960-65D8-4CF6-BB18-0E3386C4F41F}" type="pres">
      <dgm:prSet presAssocID="{E22AE286-E50F-4727-955A-2EB330F7DF06}" presName="text3" presStyleLbl="fgAcc3" presStyleIdx="2" presStyleCnt="9" custScaleX="189352" custScaleY="146557">
        <dgm:presLayoutVars>
          <dgm:chPref val="3"/>
        </dgm:presLayoutVars>
      </dgm:prSet>
      <dgm:spPr/>
      <dgm:t>
        <a:bodyPr/>
        <a:lstStyle/>
        <a:p>
          <a:endParaRPr lang="sl-SI"/>
        </a:p>
      </dgm:t>
    </dgm:pt>
    <dgm:pt modelId="{E28209EA-B9BE-461C-BCB5-659A862423BA}" type="pres">
      <dgm:prSet presAssocID="{E22AE286-E50F-4727-955A-2EB330F7DF06}" presName="hierChild4" presStyleCnt="0"/>
      <dgm:spPr/>
    </dgm:pt>
    <dgm:pt modelId="{7D9454E4-A641-401F-A2D2-C5767AD3362D}" type="pres">
      <dgm:prSet presAssocID="{1EF1F002-BBC5-4509-8B24-98CB79E1776A}" presName="Name23" presStyleLbl="parChTrans1D4" presStyleIdx="2" presStyleCnt="9"/>
      <dgm:spPr/>
      <dgm:t>
        <a:bodyPr/>
        <a:lstStyle/>
        <a:p>
          <a:endParaRPr lang="sl-SI"/>
        </a:p>
      </dgm:t>
    </dgm:pt>
    <dgm:pt modelId="{6A1E740A-0716-4875-A5B7-F55B411B95BF}" type="pres">
      <dgm:prSet presAssocID="{77D671EE-F827-48E3-9EE5-6898F3ABE643}" presName="hierRoot4" presStyleCnt="0"/>
      <dgm:spPr/>
    </dgm:pt>
    <dgm:pt modelId="{4B9DFE4A-A405-49FC-A581-9FB971E13056}" type="pres">
      <dgm:prSet presAssocID="{77D671EE-F827-48E3-9EE5-6898F3ABE643}" presName="composite4" presStyleCnt="0"/>
      <dgm:spPr/>
    </dgm:pt>
    <dgm:pt modelId="{CCBE61D2-A469-4176-941A-AC491087B960}" type="pres">
      <dgm:prSet presAssocID="{77D671EE-F827-48E3-9EE5-6898F3ABE643}" presName="background4" presStyleLbl="node4" presStyleIdx="2" presStyleCnt="9"/>
      <dgm:spPr>
        <a:xfrm>
          <a:off x="3246328" y="2783784"/>
          <a:ext cx="996395" cy="1763580"/>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D4D30B48-B2F6-4A36-A736-E7BCA880FFD6}" type="pres">
      <dgm:prSet presAssocID="{77D671EE-F827-48E3-9EE5-6898F3ABE643}" presName="text4" presStyleLbl="fgAcc4" presStyleIdx="2" presStyleCnt="9" custScaleX="173165" custScaleY="619843">
        <dgm:presLayoutVars>
          <dgm:chPref val="3"/>
        </dgm:presLayoutVars>
      </dgm:prSet>
      <dgm:spPr/>
      <dgm:t>
        <a:bodyPr/>
        <a:lstStyle/>
        <a:p>
          <a:endParaRPr lang="sl-SI"/>
        </a:p>
      </dgm:t>
    </dgm:pt>
    <dgm:pt modelId="{F53B6FBC-30FB-4349-8828-C2EFDD0DFDB7}" type="pres">
      <dgm:prSet presAssocID="{77D671EE-F827-48E3-9EE5-6898F3ABE643}" presName="hierChild5" presStyleCnt="0"/>
      <dgm:spPr/>
    </dgm:pt>
    <dgm:pt modelId="{5581C616-9910-4E07-8D8D-5246678F0744}" type="pres">
      <dgm:prSet presAssocID="{2177E26D-8970-41D0-904D-DCD564FDFD38}" presName="Name10" presStyleLbl="parChTrans1D2" presStyleIdx="1" presStyleCnt="3"/>
      <dgm:spPr/>
      <dgm:t>
        <a:bodyPr/>
        <a:lstStyle/>
        <a:p>
          <a:endParaRPr lang="sl-SI"/>
        </a:p>
      </dgm:t>
    </dgm:pt>
    <dgm:pt modelId="{C618A572-A165-440A-8A4F-16023088E82F}" type="pres">
      <dgm:prSet presAssocID="{9478CA85-309A-43CD-A273-9CAAEE05C9AA}" presName="hierRoot2" presStyleCnt="0"/>
      <dgm:spPr/>
    </dgm:pt>
    <dgm:pt modelId="{62B825DB-B6CF-4CF4-9003-437466008027}" type="pres">
      <dgm:prSet presAssocID="{9478CA85-309A-43CD-A273-9CAAEE05C9AA}" presName="composite2" presStyleCnt="0"/>
      <dgm:spPr/>
    </dgm:pt>
    <dgm:pt modelId="{FB169830-6AE4-42C2-B95C-2EB71765AE0E}" type="pres">
      <dgm:prSet presAssocID="{9478CA85-309A-43CD-A273-9CAAEE05C9AA}" presName="background2" presStyleLbl="node2" presStyleIdx="1" presStyleCnt="3"/>
      <dgm:spPr>
        <a:xfrm>
          <a:off x="5784744" y="1021150"/>
          <a:ext cx="931280" cy="591363"/>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FA9F3D65-F323-47B0-A246-912422DE18BC}" type="pres">
      <dgm:prSet presAssocID="{9478CA85-309A-43CD-A273-9CAAEE05C9AA}" presName="text2" presStyleLbl="fgAcc2" presStyleIdx="1" presStyleCnt="3" custScaleX="177859" custScaleY="119013" custLinFactNeighborX="1545" custLinFactNeighborY="1619">
        <dgm:presLayoutVars>
          <dgm:chPref val="3"/>
        </dgm:presLayoutVars>
      </dgm:prSet>
      <dgm:spPr/>
      <dgm:t>
        <a:bodyPr/>
        <a:lstStyle/>
        <a:p>
          <a:endParaRPr lang="sl-SI"/>
        </a:p>
      </dgm:t>
    </dgm:pt>
    <dgm:pt modelId="{7284A4E5-5C1A-43E4-92C8-55DED25E32A7}" type="pres">
      <dgm:prSet presAssocID="{9478CA85-309A-43CD-A273-9CAAEE05C9AA}" presName="hierChild3" presStyleCnt="0"/>
      <dgm:spPr/>
    </dgm:pt>
    <dgm:pt modelId="{28B3ECD6-45C6-4FB6-824C-9A5F7B62879A}" type="pres">
      <dgm:prSet presAssocID="{CE21D977-992C-4CAC-AF7B-5EBDF9C71135}" presName="Name17" presStyleLbl="parChTrans1D3" presStyleIdx="3" presStyleCnt="9"/>
      <dgm:spPr/>
      <dgm:t>
        <a:bodyPr/>
        <a:lstStyle/>
        <a:p>
          <a:endParaRPr lang="sl-SI"/>
        </a:p>
      </dgm:t>
    </dgm:pt>
    <dgm:pt modelId="{68C0AC8C-62F1-4D22-A35A-C1D79963172A}" type="pres">
      <dgm:prSet presAssocID="{F4A8E670-260C-469F-971E-A0DC9053D8BC}" presName="hierRoot3" presStyleCnt="0"/>
      <dgm:spPr/>
    </dgm:pt>
    <dgm:pt modelId="{48895D7B-B376-402E-B153-5A25C61606CF}" type="pres">
      <dgm:prSet presAssocID="{F4A8E670-260C-469F-971E-A0DC9053D8BC}" presName="composite3" presStyleCnt="0"/>
      <dgm:spPr/>
    </dgm:pt>
    <dgm:pt modelId="{841D52AC-8FC0-46BB-9DAC-38A668CEE10B}" type="pres">
      <dgm:prSet presAssocID="{F4A8E670-260C-469F-971E-A0DC9053D8BC}" presName="background3" presStyleLbl="node3" presStyleIdx="3" presStyleCnt="9"/>
      <dgm:spPr>
        <a:xfrm>
          <a:off x="4508122" y="1873786"/>
          <a:ext cx="931280" cy="591363"/>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2CBF53BF-39C2-4570-8678-8B829A4C6601}" type="pres">
      <dgm:prSet presAssocID="{F4A8E670-260C-469F-971E-A0DC9053D8BC}" presName="text3" presStyleLbl="fgAcc3" presStyleIdx="3" presStyleCnt="9" custScaleX="181302" custScaleY="113253">
        <dgm:presLayoutVars>
          <dgm:chPref val="3"/>
        </dgm:presLayoutVars>
      </dgm:prSet>
      <dgm:spPr/>
      <dgm:t>
        <a:bodyPr/>
        <a:lstStyle/>
        <a:p>
          <a:endParaRPr lang="sl-SI"/>
        </a:p>
      </dgm:t>
    </dgm:pt>
    <dgm:pt modelId="{1030DC75-B5B0-4B74-834A-B28FC953E787}" type="pres">
      <dgm:prSet presAssocID="{F4A8E670-260C-469F-971E-A0DC9053D8BC}" presName="hierChild4" presStyleCnt="0"/>
      <dgm:spPr/>
    </dgm:pt>
    <dgm:pt modelId="{0B93B97C-5B2D-437C-9491-35047D70ABAF}" type="pres">
      <dgm:prSet presAssocID="{334D79BF-1222-499A-8F51-D749D1628109}" presName="Name23" presStyleLbl="parChTrans1D4" presStyleIdx="3" presStyleCnt="9"/>
      <dgm:spPr/>
      <dgm:t>
        <a:bodyPr/>
        <a:lstStyle/>
        <a:p>
          <a:endParaRPr lang="sl-SI"/>
        </a:p>
      </dgm:t>
    </dgm:pt>
    <dgm:pt modelId="{8355E10F-B103-432F-AE35-A771F8B54115}" type="pres">
      <dgm:prSet presAssocID="{C6F514EA-39BB-4FFA-8957-E632045E56D4}" presName="hierRoot4" presStyleCnt="0"/>
      <dgm:spPr/>
    </dgm:pt>
    <dgm:pt modelId="{4C517ACA-6A83-4C83-9EAD-B80EA4F7F213}" type="pres">
      <dgm:prSet presAssocID="{C6F514EA-39BB-4FFA-8957-E632045E56D4}" presName="composite4" presStyleCnt="0"/>
      <dgm:spPr/>
    </dgm:pt>
    <dgm:pt modelId="{2A9546A0-7B64-4E2F-B817-2A05C91A53D7}" type="pres">
      <dgm:prSet presAssocID="{C6F514EA-39BB-4FFA-8957-E632045E56D4}" presName="background4" presStyleLbl="node4" presStyleIdx="3" presStyleCnt="9"/>
      <dgm:spPr>
        <a:xfrm>
          <a:off x="4461790" y="2744932"/>
          <a:ext cx="1019435" cy="1508874"/>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1810E66E-55A8-40A9-9CB8-880F1C3D1B8D}" type="pres">
      <dgm:prSet presAssocID="{C6F514EA-39BB-4FFA-8957-E632045E56D4}" presName="text4" presStyleLbl="fgAcc4" presStyleIdx="3" presStyleCnt="9" custScaleX="154960" custScaleY="502930" custLinFactNeighborX="-242" custLinFactNeighborY="1511">
        <dgm:presLayoutVars>
          <dgm:chPref val="3"/>
        </dgm:presLayoutVars>
      </dgm:prSet>
      <dgm:spPr/>
      <dgm:t>
        <a:bodyPr/>
        <a:lstStyle/>
        <a:p>
          <a:endParaRPr lang="sl-SI"/>
        </a:p>
      </dgm:t>
    </dgm:pt>
    <dgm:pt modelId="{BAAA240E-17A8-46AC-B852-90C13AF7D360}" type="pres">
      <dgm:prSet presAssocID="{C6F514EA-39BB-4FFA-8957-E632045E56D4}" presName="hierChild5" presStyleCnt="0"/>
      <dgm:spPr/>
    </dgm:pt>
    <dgm:pt modelId="{1CE19FE5-B4A2-40BC-A294-BCE7856CAAC4}" type="pres">
      <dgm:prSet presAssocID="{8CADD09B-63C4-43AC-BEDA-DF002997B613}" presName="Name17" presStyleLbl="parChTrans1D3" presStyleIdx="4" presStyleCnt="9"/>
      <dgm:spPr/>
      <dgm:t>
        <a:bodyPr/>
        <a:lstStyle/>
        <a:p>
          <a:endParaRPr lang="sl-SI"/>
        </a:p>
      </dgm:t>
    </dgm:pt>
    <dgm:pt modelId="{18A3F536-8F17-4EAF-9D5C-0B2FCCD3E998}" type="pres">
      <dgm:prSet presAssocID="{4F0CF89C-2DB0-4EE6-BC48-F24C1A0439C6}" presName="hierRoot3" presStyleCnt="0"/>
      <dgm:spPr/>
    </dgm:pt>
    <dgm:pt modelId="{723932AD-7C47-4816-8B2A-EE7409B9E297}" type="pres">
      <dgm:prSet presAssocID="{4F0CF89C-2DB0-4EE6-BC48-F24C1A0439C6}" presName="composite3" presStyleCnt="0"/>
      <dgm:spPr/>
    </dgm:pt>
    <dgm:pt modelId="{39A9CEDD-C447-46D8-BEB3-EC8D031B3BE3}" type="pres">
      <dgm:prSet presAssocID="{4F0CF89C-2DB0-4EE6-BC48-F24C1A0439C6}" presName="background3" presStyleLbl="node3" presStyleIdx="4" presStyleCnt="9"/>
      <dgm:spPr>
        <a:xfrm>
          <a:off x="5793761" y="1873786"/>
          <a:ext cx="931280" cy="591363"/>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53F3960D-E2B5-41FF-94E7-D420C885DD89}" type="pres">
      <dgm:prSet presAssocID="{4F0CF89C-2DB0-4EE6-BC48-F24C1A0439C6}" presName="text3" presStyleLbl="fgAcc3" presStyleIdx="4" presStyleCnt="9" custScaleX="133870" custScaleY="141601">
        <dgm:presLayoutVars>
          <dgm:chPref val="3"/>
        </dgm:presLayoutVars>
      </dgm:prSet>
      <dgm:spPr/>
      <dgm:t>
        <a:bodyPr/>
        <a:lstStyle/>
        <a:p>
          <a:endParaRPr lang="sl-SI"/>
        </a:p>
      </dgm:t>
    </dgm:pt>
    <dgm:pt modelId="{9DEAE913-99FE-49A0-BD16-F639A86F0739}" type="pres">
      <dgm:prSet presAssocID="{4F0CF89C-2DB0-4EE6-BC48-F24C1A0439C6}" presName="hierChild4" presStyleCnt="0"/>
      <dgm:spPr/>
    </dgm:pt>
    <dgm:pt modelId="{3C8947B5-E539-4B6F-B9F8-E9B9C870CE12}" type="pres">
      <dgm:prSet presAssocID="{6F2C898E-E48B-4550-BE92-E01382360443}" presName="Name23" presStyleLbl="parChTrans1D4" presStyleIdx="4" presStyleCnt="9"/>
      <dgm:spPr/>
      <dgm:t>
        <a:bodyPr/>
        <a:lstStyle/>
        <a:p>
          <a:endParaRPr lang="sl-SI"/>
        </a:p>
      </dgm:t>
    </dgm:pt>
    <dgm:pt modelId="{38594A9B-9A5A-4227-BE38-E557F59D1390}" type="pres">
      <dgm:prSet presAssocID="{D7D841BB-B2D8-4C02-8B16-0BFB61679624}" presName="hierRoot4" presStyleCnt="0"/>
      <dgm:spPr/>
    </dgm:pt>
    <dgm:pt modelId="{DF40C406-03DB-4461-AF53-0215C66DA91C}" type="pres">
      <dgm:prSet presAssocID="{D7D841BB-B2D8-4C02-8B16-0BFB61679624}" presName="composite4" presStyleCnt="0"/>
      <dgm:spPr/>
    </dgm:pt>
    <dgm:pt modelId="{350985B0-4A30-4909-9B7E-35D8BCACC98A}" type="pres">
      <dgm:prSet presAssocID="{D7D841BB-B2D8-4C02-8B16-0BFB61679624}" presName="background4" presStyleLbl="node4" presStyleIdx="4" presStyleCnt="9"/>
      <dgm:spPr>
        <a:xfrm>
          <a:off x="5690431" y="2735996"/>
          <a:ext cx="1137940" cy="1539116"/>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686AD24A-51B1-40BB-8738-F7CAACD1BB5E}" type="pres">
      <dgm:prSet presAssocID="{D7D841BB-B2D8-4C02-8B16-0BFB61679624}" presName="text4" presStyleLbl="fgAcc4" presStyleIdx="4" presStyleCnt="9" custScaleX="165320" custScaleY="508626">
        <dgm:presLayoutVars>
          <dgm:chPref val="3"/>
        </dgm:presLayoutVars>
      </dgm:prSet>
      <dgm:spPr/>
      <dgm:t>
        <a:bodyPr/>
        <a:lstStyle/>
        <a:p>
          <a:endParaRPr lang="sl-SI"/>
        </a:p>
      </dgm:t>
    </dgm:pt>
    <dgm:pt modelId="{F0617694-8614-49FE-99A3-A93467E6513C}" type="pres">
      <dgm:prSet presAssocID="{D7D841BB-B2D8-4C02-8B16-0BFB61679624}" presName="hierChild5" presStyleCnt="0"/>
      <dgm:spPr/>
    </dgm:pt>
    <dgm:pt modelId="{EE74C957-129C-43C2-9715-F5CA586848D3}" type="pres">
      <dgm:prSet presAssocID="{FEEBD467-F4E9-4D48-AA65-443B7462AEBE}" presName="Name17" presStyleLbl="parChTrans1D3" presStyleIdx="5" presStyleCnt="9"/>
      <dgm:spPr/>
      <dgm:t>
        <a:bodyPr/>
        <a:lstStyle/>
        <a:p>
          <a:endParaRPr lang="sl-SI"/>
        </a:p>
      </dgm:t>
    </dgm:pt>
    <dgm:pt modelId="{E14DDB22-1F63-48B6-B67B-6285EBA4A859}" type="pres">
      <dgm:prSet presAssocID="{ED18C953-EE59-471B-BF60-14B58C4AC1EE}" presName="hierRoot3" presStyleCnt="0"/>
      <dgm:spPr/>
    </dgm:pt>
    <dgm:pt modelId="{CC15DF80-D3E0-4789-8687-901C723C13F4}" type="pres">
      <dgm:prSet presAssocID="{ED18C953-EE59-471B-BF60-14B58C4AC1EE}" presName="composite3" presStyleCnt="0"/>
      <dgm:spPr/>
    </dgm:pt>
    <dgm:pt modelId="{5C364BA9-A1DE-428C-B283-A83B12A00F54}" type="pres">
      <dgm:prSet presAssocID="{ED18C953-EE59-471B-BF60-14B58C4AC1EE}" presName="background3" presStyleLbl="node3" presStyleIdx="5" presStyleCnt="9"/>
      <dgm:spPr>
        <a:xfrm>
          <a:off x="7032589" y="1873786"/>
          <a:ext cx="931280" cy="591363"/>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E6D45EF1-B2E5-4A89-ACA4-F61B190005F1}" type="pres">
      <dgm:prSet presAssocID="{ED18C953-EE59-471B-BF60-14B58C4AC1EE}" presName="text3" presStyleLbl="fgAcc3" presStyleIdx="5" presStyleCnt="9">
        <dgm:presLayoutVars>
          <dgm:chPref val="3"/>
        </dgm:presLayoutVars>
      </dgm:prSet>
      <dgm:spPr/>
      <dgm:t>
        <a:bodyPr/>
        <a:lstStyle/>
        <a:p>
          <a:endParaRPr lang="sl-SI"/>
        </a:p>
      </dgm:t>
    </dgm:pt>
    <dgm:pt modelId="{0E88B001-D2EB-4D19-9713-87EA1CFC9D3C}" type="pres">
      <dgm:prSet presAssocID="{ED18C953-EE59-471B-BF60-14B58C4AC1EE}" presName="hierChild4" presStyleCnt="0"/>
      <dgm:spPr/>
    </dgm:pt>
    <dgm:pt modelId="{9A899FC8-8962-469F-A3DE-D288201846AB}" type="pres">
      <dgm:prSet presAssocID="{D57FC7B7-9067-46B7-84B3-F5860BEA1330}" presName="Name23" presStyleLbl="parChTrans1D4" presStyleIdx="5" presStyleCnt="9"/>
      <dgm:spPr/>
      <dgm:t>
        <a:bodyPr/>
        <a:lstStyle/>
        <a:p>
          <a:endParaRPr lang="sl-SI"/>
        </a:p>
      </dgm:t>
    </dgm:pt>
    <dgm:pt modelId="{975E5FF9-6242-4411-984D-9C6C7B94D41B}" type="pres">
      <dgm:prSet presAssocID="{8F4505B5-C6C8-4324-9448-3051393B2421}" presName="hierRoot4" presStyleCnt="0"/>
      <dgm:spPr/>
    </dgm:pt>
    <dgm:pt modelId="{209FF1A5-A2A8-49C1-BB7F-49E4D5A102CC}" type="pres">
      <dgm:prSet presAssocID="{8F4505B5-C6C8-4324-9448-3051393B2421}" presName="composite4" presStyleCnt="0"/>
      <dgm:spPr/>
    </dgm:pt>
    <dgm:pt modelId="{604F6CD7-C007-4DBA-B893-F3D50742BABA}" type="pres">
      <dgm:prSet presAssocID="{8F4505B5-C6C8-4324-9448-3051393B2421}" presName="background4" presStyleLbl="node4" presStyleIdx="5" presStyleCnt="9"/>
      <dgm:spPr>
        <a:xfrm>
          <a:off x="7035323" y="2735996"/>
          <a:ext cx="925813" cy="986766"/>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C18CA401-265F-49F3-9196-D6D6369AC792}" type="pres">
      <dgm:prSet presAssocID="{8F4505B5-C6C8-4324-9448-3051393B2421}" presName="text4" presStyleLbl="fgAcc4" presStyleIdx="5" presStyleCnt="9" custScaleX="129200" custScaleY="424673">
        <dgm:presLayoutVars>
          <dgm:chPref val="3"/>
        </dgm:presLayoutVars>
      </dgm:prSet>
      <dgm:spPr/>
      <dgm:t>
        <a:bodyPr/>
        <a:lstStyle/>
        <a:p>
          <a:endParaRPr lang="sl-SI"/>
        </a:p>
      </dgm:t>
    </dgm:pt>
    <dgm:pt modelId="{82142C26-9B98-4CD8-9865-D65DB9C7B248}" type="pres">
      <dgm:prSet presAssocID="{8F4505B5-C6C8-4324-9448-3051393B2421}" presName="hierChild5" presStyleCnt="0"/>
      <dgm:spPr/>
    </dgm:pt>
    <dgm:pt modelId="{6DBEAB55-534A-4B4D-9B04-09EE82B0B694}" type="pres">
      <dgm:prSet presAssocID="{05E4C444-D66D-4CD2-BA72-F6EFACA6FE43}" presName="Name10" presStyleLbl="parChTrans1D2" presStyleIdx="2" presStyleCnt="3"/>
      <dgm:spPr/>
      <dgm:t>
        <a:bodyPr/>
        <a:lstStyle/>
        <a:p>
          <a:endParaRPr lang="sl-SI"/>
        </a:p>
      </dgm:t>
    </dgm:pt>
    <dgm:pt modelId="{3D130565-415C-420A-9EEA-4FAC6D5D403E}" type="pres">
      <dgm:prSet presAssocID="{16222738-BEA3-4CD9-AC67-319703EFD0C2}" presName="hierRoot2" presStyleCnt="0"/>
      <dgm:spPr/>
    </dgm:pt>
    <dgm:pt modelId="{FD8C6300-2D58-43E8-9C6E-C226E9287F81}" type="pres">
      <dgm:prSet presAssocID="{16222738-BEA3-4CD9-AC67-319703EFD0C2}" presName="composite2" presStyleCnt="0"/>
      <dgm:spPr/>
    </dgm:pt>
    <dgm:pt modelId="{CD2355A9-02AA-4B4C-8D39-8B7F2F6FBDA4}" type="pres">
      <dgm:prSet presAssocID="{16222738-BEA3-4CD9-AC67-319703EFD0C2}" presName="background2" presStyleLbl="node2" presStyleIdx="2" presStyleCnt="3"/>
      <dgm:spPr>
        <a:xfrm>
          <a:off x="9718241" y="1011576"/>
          <a:ext cx="931280" cy="591363"/>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246CB3E8-7D11-49FA-A202-4FD4938A5F04}" type="pres">
      <dgm:prSet presAssocID="{16222738-BEA3-4CD9-AC67-319703EFD0C2}" presName="text2" presStyleLbl="fgAcc2" presStyleIdx="2" presStyleCnt="3" custScaleX="265770" custScaleY="117343" custLinFactNeighborX="65436" custLinFactNeighborY="12268">
        <dgm:presLayoutVars>
          <dgm:chPref val="3"/>
        </dgm:presLayoutVars>
      </dgm:prSet>
      <dgm:spPr/>
      <dgm:t>
        <a:bodyPr/>
        <a:lstStyle/>
        <a:p>
          <a:endParaRPr lang="sl-SI"/>
        </a:p>
      </dgm:t>
    </dgm:pt>
    <dgm:pt modelId="{D90B5ECC-7DEB-442E-8D72-7FDC76088C4F}" type="pres">
      <dgm:prSet presAssocID="{16222738-BEA3-4CD9-AC67-319703EFD0C2}" presName="hierChild3" presStyleCnt="0"/>
      <dgm:spPr/>
    </dgm:pt>
    <dgm:pt modelId="{D8E356E4-99BB-473B-BAD0-061AD955C815}" type="pres">
      <dgm:prSet presAssocID="{D03AC94F-3D1B-433E-98A5-8AE20803538B}" presName="Name17" presStyleLbl="parChTrans1D3" presStyleIdx="6" presStyleCnt="9"/>
      <dgm:spPr/>
      <dgm:t>
        <a:bodyPr/>
        <a:lstStyle/>
        <a:p>
          <a:endParaRPr lang="sl-SI"/>
        </a:p>
      </dgm:t>
    </dgm:pt>
    <dgm:pt modelId="{7D35C598-DCF7-43DC-9B27-738C461EB493}" type="pres">
      <dgm:prSet presAssocID="{866813AB-9BB7-4977-8FA8-8D048EA1DEF7}" presName="hierRoot3" presStyleCnt="0"/>
      <dgm:spPr/>
    </dgm:pt>
    <dgm:pt modelId="{F50A03EE-93AE-430F-9365-B6E7D841CF63}" type="pres">
      <dgm:prSet presAssocID="{866813AB-9BB7-4977-8FA8-8D048EA1DEF7}" presName="composite3" presStyleCnt="0"/>
      <dgm:spPr/>
    </dgm:pt>
    <dgm:pt modelId="{CC757429-5AF3-4886-A8A8-DE274F9D917A}" type="pres">
      <dgm:prSet presAssocID="{866813AB-9BB7-4977-8FA8-8D048EA1DEF7}" presName="background3" presStyleLbl="node3" presStyleIdx="6" presStyleCnt="9"/>
      <dgm:spPr>
        <a:xfrm>
          <a:off x="8307812" y="1873786"/>
          <a:ext cx="931280" cy="591363"/>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7443D0D9-A86A-4BBE-83AC-185E3516B61D}" type="pres">
      <dgm:prSet presAssocID="{866813AB-9BB7-4977-8FA8-8D048EA1DEF7}" presName="text3" presStyleLbl="fgAcc3" presStyleIdx="6" presStyleCnt="9" custScaleX="171603" custScaleY="151232">
        <dgm:presLayoutVars>
          <dgm:chPref val="3"/>
        </dgm:presLayoutVars>
      </dgm:prSet>
      <dgm:spPr/>
      <dgm:t>
        <a:bodyPr/>
        <a:lstStyle/>
        <a:p>
          <a:endParaRPr lang="sl-SI"/>
        </a:p>
      </dgm:t>
    </dgm:pt>
    <dgm:pt modelId="{69907FF7-8620-4CF0-8951-64607F6400B8}" type="pres">
      <dgm:prSet presAssocID="{866813AB-9BB7-4977-8FA8-8D048EA1DEF7}" presName="hierChild4" presStyleCnt="0"/>
      <dgm:spPr/>
    </dgm:pt>
    <dgm:pt modelId="{2E299D0C-9CDA-47EA-8DC0-082F7D242399}" type="pres">
      <dgm:prSet presAssocID="{6EE535E1-3838-4064-B870-05D05794ED6B}" presName="Name23" presStyleLbl="parChTrans1D4" presStyleIdx="6" presStyleCnt="9"/>
      <dgm:spPr/>
      <dgm:t>
        <a:bodyPr/>
        <a:lstStyle/>
        <a:p>
          <a:endParaRPr lang="sl-SI"/>
        </a:p>
      </dgm:t>
    </dgm:pt>
    <dgm:pt modelId="{152EB256-7DA2-4C29-B518-49F389F13EF7}" type="pres">
      <dgm:prSet presAssocID="{33AB8620-C3CC-4232-BE18-D681AAE39457}" presName="hierRoot4" presStyleCnt="0"/>
      <dgm:spPr/>
    </dgm:pt>
    <dgm:pt modelId="{F8997D5C-182E-4939-A2D3-37C9DEBC8CCB}" type="pres">
      <dgm:prSet presAssocID="{33AB8620-C3CC-4232-BE18-D681AAE39457}" presName="composite4" presStyleCnt="0"/>
      <dgm:spPr/>
    </dgm:pt>
    <dgm:pt modelId="{55D9B3D6-62A6-47F6-B02C-3EB72980E0B0}" type="pres">
      <dgm:prSet presAssocID="{33AB8620-C3CC-4232-BE18-D681AAE39457}" presName="background4" presStyleLbl="node4" presStyleIdx="6" presStyleCnt="9"/>
      <dgm:spPr>
        <a:xfrm>
          <a:off x="8168088" y="2735996"/>
          <a:ext cx="1210729" cy="3363335"/>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02B79052-57C4-4F07-B373-E53317299AF2}" type="pres">
      <dgm:prSet presAssocID="{33AB8620-C3CC-4232-BE18-D681AAE39457}" presName="text4" presStyleLbl="fgAcc4" presStyleIdx="6" presStyleCnt="9" custScaleX="184210" custScaleY="1046530" custLinFactNeighborX="15580" custLinFactNeighborY="4907">
        <dgm:presLayoutVars>
          <dgm:chPref val="3"/>
        </dgm:presLayoutVars>
      </dgm:prSet>
      <dgm:spPr/>
      <dgm:t>
        <a:bodyPr/>
        <a:lstStyle/>
        <a:p>
          <a:endParaRPr lang="sl-SI"/>
        </a:p>
      </dgm:t>
    </dgm:pt>
    <dgm:pt modelId="{391FBFD1-D175-4952-8691-F2C84FBC132A}" type="pres">
      <dgm:prSet presAssocID="{33AB8620-C3CC-4232-BE18-D681AAE39457}" presName="hierChild5" presStyleCnt="0"/>
      <dgm:spPr/>
    </dgm:pt>
    <dgm:pt modelId="{332CA93F-9FCC-48D7-9C75-8F7FA93BB15D}" type="pres">
      <dgm:prSet presAssocID="{DB1D9C9E-1322-45D4-8198-53393C293D1B}" presName="Name17" presStyleLbl="parChTrans1D3" presStyleIdx="7" presStyleCnt="9"/>
      <dgm:spPr/>
      <dgm:t>
        <a:bodyPr/>
        <a:lstStyle/>
        <a:p>
          <a:endParaRPr lang="sl-SI"/>
        </a:p>
      </dgm:t>
    </dgm:pt>
    <dgm:pt modelId="{FB4EF8A8-73BF-4E39-BA49-0E519F472CED}" type="pres">
      <dgm:prSet presAssocID="{9AEBDE9A-A572-431D-9249-7712786A76A7}" presName="hierRoot3" presStyleCnt="0"/>
      <dgm:spPr/>
    </dgm:pt>
    <dgm:pt modelId="{0546C6D0-0D61-4FB1-B3B1-A1181526786A}" type="pres">
      <dgm:prSet presAssocID="{9AEBDE9A-A572-431D-9249-7712786A76A7}" presName="composite3" presStyleCnt="0"/>
      <dgm:spPr/>
    </dgm:pt>
    <dgm:pt modelId="{FB4A11E6-E9EF-4564-A0E0-29C3A025F78B}" type="pres">
      <dgm:prSet presAssocID="{9AEBDE9A-A572-431D-9249-7712786A76A7}" presName="background3" presStyleLbl="node3" presStyleIdx="7" presStyleCnt="9"/>
      <dgm:spPr>
        <a:xfrm>
          <a:off x="9708740" y="1873786"/>
          <a:ext cx="931280" cy="591363"/>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3C7018B7-B81E-4A2F-BE62-3B5E74E72200}" type="pres">
      <dgm:prSet presAssocID="{9AEBDE9A-A572-431D-9249-7712786A76A7}" presName="text3" presStyleLbl="fgAcc3" presStyleIdx="7" presStyleCnt="9" custScaleX="188032" custScaleY="130303">
        <dgm:presLayoutVars>
          <dgm:chPref val="3"/>
        </dgm:presLayoutVars>
      </dgm:prSet>
      <dgm:spPr/>
      <dgm:t>
        <a:bodyPr/>
        <a:lstStyle/>
        <a:p>
          <a:endParaRPr lang="sl-SI"/>
        </a:p>
      </dgm:t>
    </dgm:pt>
    <dgm:pt modelId="{7F12BEE0-7E07-4F89-810F-F1167FCC7A8A}" type="pres">
      <dgm:prSet presAssocID="{9AEBDE9A-A572-431D-9249-7712786A76A7}" presName="hierChild4" presStyleCnt="0"/>
      <dgm:spPr/>
    </dgm:pt>
    <dgm:pt modelId="{44DC5C92-1996-40FE-84E3-B6AE813316EC}" type="pres">
      <dgm:prSet presAssocID="{D572677B-5188-4EB1-B7F1-6E7B7C6095BE}" presName="Name23" presStyleLbl="parChTrans1D4" presStyleIdx="7" presStyleCnt="9"/>
      <dgm:spPr/>
      <dgm:t>
        <a:bodyPr/>
        <a:lstStyle/>
        <a:p>
          <a:endParaRPr lang="sl-SI"/>
        </a:p>
      </dgm:t>
    </dgm:pt>
    <dgm:pt modelId="{01244DF0-ABFC-48B5-BD2A-298875CDE98C}" type="pres">
      <dgm:prSet presAssocID="{C23B167D-7FCE-428B-A265-2DEB87AF6A63}" presName="hierRoot4" presStyleCnt="0"/>
      <dgm:spPr/>
    </dgm:pt>
    <dgm:pt modelId="{C58CE67B-F18D-4A34-AD49-8A8C71680C69}" type="pres">
      <dgm:prSet presAssocID="{C23B167D-7FCE-428B-A265-2DEB87AF6A63}" presName="composite4" presStyleCnt="0"/>
      <dgm:spPr/>
    </dgm:pt>
    <dgm:pt modelId="{DFDEA67C-7437-46F1-9BE5-A143A42E6B7B}" type="pres">
      <dgm:prSet presAssocID="{C23B167D-7FCE-428B-A265-2DEB87AF6A63}" presName="background4" presStyleLbl="node4" presStyleIdx="7" presStyleCnt="9"/>
      <dgm:spPr>
        <a:xfrm>
          <a:off x="9576447" y="2773323"/>
          <a:ext cx="1177222" cy="2409230"/>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3B1998A0-B404-4090-9674-B70642B0B983}" type="pres">
      <dgm:prSet presAssocID="{C23B167D-7FCE-428B-A265-2DEB87AF6A63}" presName="text4" presStyleLbl="fgAcc4" presStyleIdx="7" presStyleCnt="9" custScaleX="163734" custScaleY="822175" custLinFactNeighborX="16137" custLinFactNeighborY="13673">
        <dgm:presLayoutVars>
          <dgm:chPref val="3"/>
        </dgm:presLayoutVars>
      </dgm:prSet>
      <dgm:spPr/>
      <dgm:t>
        <a:bodyPr/>
        <a:lstStyle/>
        <a:p>
          <a:endParaRPr lang="sl-SI"/>
        </a:p>
      </dgm:t>
    </dgm:pt>
    <dgm:pt modelId="{FA02B11A-2E02-45BB-835D-A12CF83B00A0}" type="pres">
      <dgm:prSet presAssocID="{C23B167D-7FCE-428B-A265-2DEB87AF6A63}" presName="hierChild5" presStyleCnt="0"/>
      <dgm:spPr/>
    </dgm:pt>
    <dgm:pt modelId="{D00092EA-1922-47AD-A23F-1A496F7DFFA0}" type="pres">
      <dgm:prSet presAssocID="{ABF10950-7249-41AC-9BDF-5C1995BD1A16}" presName="Name17" presStyleLbl="parChTrans1D3" presStyleIdx="8" presStyleCnt="9"/>
      <dgm:spPr/>
      <dgm:t>
        <a:bodyPr/>
        <a:lstStyle/>
        <a:p>
          <a:endParaRPr lang="sl-SI"/>
        </a:p>
      </dgm:t>
    </dgm:pt>
    <dgm:pt modelId="{55513674-2D91-44A0-B4BA-18BCFBD64EA0}" type="pres">
      <dgm:prSet presAssocID="{36E969E8-215D-4959-8EEC-9AD0E5A6340B}" presName="hierRoot3" presStyleCnt="0"/>
      <dgm:spPr/>
    </dgm:pt>
    <dgm:pt modelId="{4DC3A9F0-29DB-48DE-BF51-DA49AF92B9ED}" type="pres">
      <dgm:prSet presAssocID="{36E969E8-215D-4959-8EEC-9AD0E5A6340B}" presName="composite3" presStyleCnt="0"/>
      <dgm:spPr/>
    </dgm:pt>
    <dgm:pt modelId="{61670BF2-B5F8-4F3B-BADC-2F604C463A07}" type="pres">
      <dgm:prSet presAssocID="{36E969E8-215D-4959-8EEC-9AD0E5A6340B}" presName="background3" presStyleLbl="node3" presStyleIdx="8" presStyleCnt="9"/>
      <dgm:spPr>
        <a:xfrm>
          <a:off x="11012548" y="1873786"/>
          <a:ext cx="1047401" cy="648476"/>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2257DDBC-B84C-4369-9128-C52EBA8F88BD}" type="pres">
      <dgm:prSet presAssocID="{36E969E8-215D-4959-8EEC-9AD0E5A6340B}" presName="text3" presStyleLbl="fgAcc3" presStyleIdx="8" presStyleCnt="9" custScaleX="177558" custScaleY="143296">
        <dgm:presLayoutVars>
          <dgm:chPref val="3"/>
        </dgm:presLayoutVars>
      </dgm:prSet>
      <dgm:spPr/>
      <dgm:t>
        <a:bodyPr/>
        <a:lstStyle/>
        <a:p>
          <a:endParaRPr lang="sl-SI"/>
        </a:p>
      </dgm:t>
    </dgm:pt>
    <dgm:pt modelId="{CE94C3C5-7780-4100-AEE2-08F1BAD50DC3}" type="pres">
      <dgm:prSet presAssocID="{36E969E8-215D-4959-8EEC-9AD0E5A6340B}" presName="hierChild4" presStyleCnt="0"/>
      <dgm:spPr/>
    </dgm:pt>
    <dgm:pt modelId="{E9C47FAA-CD69-47A8-B1AE-63B5035971CC}" type="pres">
      <dgm:prSet presAssocID="{C5AF91A5-68B4-408B-A165-F08478C0EC0C}" presName="Name23" presStyleLbl="parChTrans1D4" presStyleIdx="8" presStyleCnt="9"/>
      <dgm:spPr/>
      <dgm:t>
        <a:bodyPr/>
        <a:lstStyle/>
        <a:p>
          <a:endParaRPr lang="sl-SI"/>
        </a:p>
      </dgm:t>
    </dgm:pt>
    <dgm:pt modelId="{7B0720D4-129E-4CEB-844A-D58DDD8DD6A5}" type="pres">
      <dgm:prSet presAssocID="{A3CF415E-9864-46E1-BD8E-17062A31FA21}" presName="hierRoot4" presStyleCnt="0"/>
      <dgm:spPr/>
    </dgm:pt>
    <dgm:pt modelId="{C38A1FBF-60EF-4F60-BE0A-5F092F53FB32}" type="pres">
      <dgm:prSet presAssocID="{A3CF415E-9864-46E1-BD8E-17062A31FA21}" presName="composite4" presStyleCnt="0"/>
      <dgm:spPr/>
    </dgm:pt>
    <dgm:pt modelId="{CEC3A1CD-C478-4AB9-937B-5689CE2355F2}" type="pres">
      <dgm:prSet presAssocID="{A3CF415E-9864-46E1-BD8E-17062A31FA21}" presName="background4" presStyleLbl="node4" presStyleIdx="8" presStyleCnt="9"/>
      <dgm:spPr>
        <a:xfrm>
          <a:off x="10969942" y="2793110"/>
          <a:ext cx="1132613" cy="2058925"/>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dgm:spPr>
      <dgm:t>
        <a:bodyPr/>
        <a:lstStyle/>
        <a:p>
          <a:endParaRPr lang="sl-SI"/>
        </a:p>
      </dgm:t>
    </dgm:pt>
    <dgm:pt modelId="{529865DC-9CB1-4E0E-A62C-BC801EC931E0}" type="pres">
      <dgm:prSet presAssocID="{A3CF415E-9864-46E1-BD8E-17062A31FA21}" presName="text4" presStyleLbl="fgAcc4" presStyleIdx="8" presStyleCnt="9" custScaleX="141902" custScaleY="637431">
        <dgm:presLayoutVars>
          <dgm:chPref val="3"/>
        </dgm:presLayoutVars>
      </dgm:prSet>
      <dgm:spPr/>
      <dgm:t>
        <a:bodyPr/>
        <a:lstStyle/>
        <a:p>
          <a:endParaRPr lang="sl-SI"/>
        </a:p>
      </dgm:t>
    </dgm:pt>
    <dgm:pt modelId="{2F56CE96-6303-4973-919E-11C10CF8225B}" type="pres">
      <dgm:prSet presAssocID="{A3CF415E-9864-46E1-BD8E-17062A31FA21}" presName="hierChild5" presStyleCnt="0"/>
      <dgm:spPr/>
    </dgm:pt>
  </dgm:ptLst>
  <dgm:cxnLst>
    <dgm:cxn modelId="{7EFD820D-B67C-4331-B273-52105447AF33}" srcId="{BB52F711-EACB-49B1-82BE-35E83EE0C776}" destId="{A2AC8160-C6AC-4E87-9FB9-330618B8AF54}" srcOrd="0" destOrd="0" parTransId="{A764F28B-0ACA-4D4A-AD2B-C95D97736668}" sibTransId="{4536772D-3BBD-4991-9BC1-6C4A744FCA98}"/>
    <dgm:cxn modelId="{57D807C8-4EE8-4DE4-BBF0-D21947EDE648}" type="presOf" srcId="{33AB8620-C3CC-4232-BE18-D681AAE39457}" destId="{02B79052-57C4-4F07-B373-E53317299AF2}" srcOrd="0" destOrd="0" presId="urn:microsoft.com/office/officeart/2005/8/layout/hierarchy1"/>
    <dgm:cxn modelId="{EDDB85A6-D071-4AA9-B89F-777E0EC82516}" srcId="{16222738-BEA3-4CD9-AC67-319703EFD0C2}" destId="{866813AB-9BB7-4977-8FA8-8D048EA1DEF7}" srcOrd="0" destOrd="0" parTransId="{D03AC94F-3D1B-433E-98A5-8AE20803538B}" sibTransId="{52FA24DF-80F2-4B02-9ADC-3BC365446E55}"/>
    <dgm:cxn modelId="{E3A1AE69-CEDA-4BB8-90A6-133F6102A4EB}" type="presOf" srcId="{FEEBD467-F4E9-4D48-AA65-443B7462AEBE}" destId="{EE74C957-129C-43C2-9715-F5CA586848D3}" srcOrd="0" destOrd="0" presId="urn:microsoft.com/office/officeart/2005/8/layout/hierarchy1"/>
    <dgm:cxn modelId="{7EA45EED-D6E2-43C0-B3AA-A395C40585AE}" srcId="{9478CA85-309A-43CD-A273-9CAAEE05C9AA}" destId="{4F0CF89C-2DB0-4EE6-BC48-F24C1A0439C6}" srcOrd="1" destOrd="0" parTransId="{8CADD09B-63C4-43AC-BEDA-DF002997B613}" sibTransId="{92FD859E-21C3-40EA-9152-7518D3B209E8}"/>
    <dgm:cxn modelId="{E51F4123-25FE-40CC-8334-B35BF8AFC8DA}" srcId="{ED18C953-EE59-471B-BF60-14B58C4AC1EE}" destId="{8F4505B5-C6C8-4324-9448-3051393B2421}" srcOrd="0" destOrd="0" parTransId="{D57FC7B7-9067-46B7-84B3-F5860BEA1330}" sibTransId="{B36C296D-DF67-42AE-B859-CDA4FAD676DA}"/>
    <dgm:cxn modelId="{2739AA8B-51CB-4484-8892-AD7B472AF2E5}" srcId="{A2AC8160-C6AC-4E87-9FB9-330618B8AF54}" destId="{B1FA2D09-B71F-4164-A137-FA24D013A4DE}" srcOrd="0" destOrd="0" parTransId="{D53591FD-877C-4A01-A6C4-34B26FBA1F9C}" sibTransId="{E7F9D575-BA40-44FB-9527-7EE8F7C9833F}"/>
    <dgm:cxn modelId="{07F031AD-9DFD-4165-918C-4AB41807648F}" type="presOf" srcId="{C23B167D-7FCE-428B-A265-2DEB87AF6A63}" destId="{3B1998A0-B404-4090-9674-B70642B0B983}" srcOrd="0" destOrd="0" presId="urn:microsoft.com/office/officeart/2005/8/layout/hierarchy1"/>
    <dgm:cxn modelId="{277B18DB-33C4-400A-9767-6FA6ABA63459}" type="presOf" srcId="{6EE535E1-3838-4064-B870-05D05794ED6B}" destId="{2E299D0C-9CDA-47EA-8DC0-082F7D242399}" srcOrd="0" destOrd="0" presId="urn:microsoft.com/office/officeart/2005/8/layout/hierarchy1"/>
    <dgm:cxn modelId="{CFC3D856-ABD2-4852-81F5-C06995001438}" type="presOf" srcId="{ED18C953-EE59-471B-BF60-14B58C4AC1EE}" destId="{E6D45EF1-B2E5-4A89-ACA4-F61B190005F1}" srcOrd="0" destOrd="0" presId="urn:microsoft.com/office/officeart/2005/8/layout/hierarchy1"/>
    <dgm:cxn modelId="{C7E31DE1-4B68-464A-92EC-77FBFADE48B9}" srcId="{16222738-BEA3-4CD9-AC67-319703EFD0C2}" destId="{36E969E8-215D-4959-8EEC-9AD0E5A6340B}" srcOrd="2" destOrd="0" parTransId="{ABF10950-7249-41AC-9BDF-5C1995BD1A16}" sibTransId="{A9366082-B78B-4D2C-85E2-5207E451B8D4}"/>
    <dgm:cxn modelId="{3073D30D-333A-499D-8327-509BBF03B54A}" type="presOf" srcId="{A2AC8160-C6AC-4E87-9FB9-330618B8AF54}" destId="{F8FD9647-195A-431F-9BD8-E6BD907B10B6}" srcOrd="0" destOrd="0" presId="urn:microsoft.com/office/officeart/2005/8/layout/hierarchy1"/>
    <dgm:cxn modelId="{0A93262D-D3C7-449C-8917-2D4EAC73919B}" type="presOf" srcId="{8F4505B5-C6C8-4324-9448-3051393B2421}" destId="{C18CA401-265F-49F3-9196-D6D6369AC792}" srcOrd="0" destOrd="0" presId="urn:microsoft.com/office/officeart/2005/8/layout/hierarchy1"/>
    <dgm:cxn modelId="{9E786447-3DE5-48D7-8944-7C8EC211D8E5}" srcId="{9AEBDE9A-A572-431D-9249-7712786A76A7}" destId="{C23B167D-7FCE-428B-A265-2DEB87AF6A63}" srcOrd="0" destOrd="0" parTransId="{D572677B-5188-4EB1-B7F1-6E7B7C6095BE}" sibTransId="{C970E112-3F66-4415-B21E-5AABD5C0D3E1}"/>
    <dgm:cxn modelId="{77E3CE0C-9699-46A8-9B03-3681048F645B}" type="presOf" srcId="{F4A8E670-260C-469F-971E-A0DC9053D8BC}" destId="{2CBF53BF-39C2-4570-8678-8B829A4C6601}" srcOrd="0" destOrd="0" presId="urn:microsoft.com/office/officeart/2005/8/layout/hierarchy1"/>
    <dgm:cxn modelId="{BB1F1C2F-2C0B-4BF7-940F-8466B3E8E0FB}" type="presOf" srcId="{EFFF9E7D-1F67-49EB-8369-E36BE28E14C7}" destId="{F4C273DE-89AB-49E1-B165-F7AB1BAE308C}" srcOrd="0" destOrd="0" presId="urn:microsoft.com/office/officeart/2005/8/layout/hierarchy1"/>
    <dgm:cxn modelId="{C482ED66-D45F-405E-8743-5C682FB93BA5}" srcId="{BB52F711-EACB-49B1-82BE-35E83EE0C776}" destId="{16222738-BEA3-4CD9-AC67-319703EFD0C2}" srcOrd="2" destOrd="0" parTransId="{05E4C444-D66D-4CD2-BA72-F6EFACA6FE43}" sibTransId="{7A0568C9-902D-4B1F-8183-465AE88B37CD}"/>
    <dgm:cxn modelId="{97985FCA-36D1-46EB-AE06-B1BA6D2B8128}" type="presOf" srcId="{ABF10950-7249-41AC-9BDF-5C1995BD1A16}" destId="{D00092EA-1922-47AD-A23F-1A496F7DFFA0}" srcOrd="0" destOrd="0" presId="urn:microsoft.com/office/officeart/2005/8/layout/hierarchy1"/>
    <dgm:cxn modelId="{658F3BB4-1540-4C15-858C-AD55F5406E6B}" type="presOf" srcId="{E22AE286-E50F-4727-955A-2EB330F7DF06}" destId="{A3794960-65D8-4CF6-BB18-0E3386C4F41F}" srcOrd="0" destOrd="0" presId="urn:microsoft.com/office/officeart/2005/8/layout/hierarchy1"/>
    <dgm:cxn modelId="{B91A1263-AFBD-4F37-A445-24BBBFD190D9}" type="presOf" srcId="{D572677B-5188-4EB1-B7F1-6E7B7C6095BE}" destId="{44DC5C92-1996-40FE-84E3-B6AE813316EC}" srcOrd="0" destOrd="0" presId="urn:microsoft.com/office/officeart/2005/8/layout/hierarchy1"/>
    <dgm:cxn modelId="{F1C1DB90-9643-456E-80B1-40D923B202B3}" type="presOf" srcId="{D53591FD-877C-4A01-A6C4-34B26FBA1F9C}" destId="{7E35F765-A124-4B96-9491-A7671A93CD04}" srcOrd="0" destOrd="0" presId="urn:microsoft.com/office/officeart/2005/8/layout/hierarchy1"/>
    <dgm:cxn modelId="{C9A52C55-D530-4370-A412-8A1A91EC71C3}" srcId="{F4A8E670-260C-469F-971E-A0DC9053D8BC}" destId="{C6F514EA-39BB-4FFA-8957-E632045E56D4}" srcOrd="0" destOrd="0" parTransId="{334D79BF-1222-499A-8F51-D749D1628109}" sibTransId="{3D2989DC-D5DB-4652-ACBC-B71A07DAECF0}"/>
    <dgm:cxn modelId="{BFD1E4B7-0F1F-4173-A6CB-B43C4666CD5A}" type="presOf" srcId="{334D79BF-1222-499A-8F51-D749D1628109}" destId="{0B93B97C-5B2D-437C-9491-35047D70ABAF}" srcOrd="0" destOrd="0" presId="urn:microsoft.com/office/officeart/2005/8/layout/hierarchy1"/>
    <dgm:cxn modelId="{5CB36C2C-8888-44BD-9EF2-F0F412B44FB3}" type="presOf" srcId="{1EF1F002-BBC5-4509-8B24-98CB79E1776A}" destId="{7D9454E4-A641-401F-A2D2-C5767AD3362D}" srcOrd="0" destOrd="0" presId="urn:microsoft.com/office/officeart/2005/8/layout/hierarchy1"/>
    <dgm:cxn modelId="{9291A127-955C-413C-8EDF-4F0FB6D656E5}" type="presOf" srcId="{8E7CAFAE-D8FE-4C2C-9995-003A88239428}" destId="{79C43C42-F6A4-4AA0-8EDC-70FEA42595EC}" srcOrd="0" destOrd="0" presId="urn:microsoft.com/office/officeart/2005/8/layout/hierarchy1"/>
    <dgm:cxn modelId="{69323391-41A2-4C4E-A71D-5BCC44390BD2}" type="presOf" srcId="{D7D841BB-B2D8-4C02-8B16-0BFB61679624}" destId="{686AD24A-51B1-40BB-8738-F7CAACD1BB5E}" srcOrd="0" destOrd="0" presId="urn:microsoft.com/office/officeart/2005/8/layout/hierarchy1"/>
    <dgm:cxn modelId="{B2F64AD9-E687-4EA7-809F-7CF838C6A0B8}" type="presOf" srcId="{6F2C898E-E48B-4550-BE92-E01382360443}" destId="{3C8947B5-E539-4B6F-B9F8-E9B9C870CE12}" srcOrd="0" destOrd="0" presId="urn:microsoft.com/office/officeart/2005/8/layout/hierarchy1"/>
    <dgm:cxn modelId="{30117689-CDCC-40E7-A692-04413AA7B8C9}" type="presOf" srcId="{D3980396-C58E-4D7F-ACAF-E1BC19389045}" destId="{313E1A09-899D-47F3-A22E-1676162491AC}" srcOrd="0" destOrd="0" presId="urn:microsoft.com/office/officeart/2005/8/layout/hierarchy1"/>
    <dgm:cxn modelId="{23833654-29D3-4364-B46C-E002D57C8177}" type="presOf" srcId="{36E969E8-215D-4959-8EEC-9AD0E5A6340B}" destId="{2257DDBC-B84C-4369-9128-C52EBA8F88BD}" srcOrd="0" destOrd="0" presId="urn:microsoft.com/office/officeart/2005/8/layout/hierarchy1"/>
    <dgm:cxn modelId="{2BE8123A-D1B6-49C8-B751-65E400257175}" type="presOf" srcId="{D03AC94F-3D1B-433E-98A5-8AE20803538B}" destId="{D8E356E4-99BB-473B-BAD0-061AD955C815}" srcOrd="0" destOrd="0" presId="urn:microsoft.com/office/officeart/2005/8/layout/hierarchy1"/>
    <dgm:cxn modelId="{B1382F05-AB72-4E96-9052-0290A1BDB154}" type="presOf" srcId="{A764F28B-0ACA-4D4A-AD2B-C95D97736668}" destId="{DF62EBD5-2D61-4EE3-AFCA-0B337AF6C487}" srcOrd="0" destOrd="0" presId="urn:microsoft.com/office/officeart/2005/8/layout/hierarchy1"/>
    <dgm:cxn modelId="{0E8CA0D6-43EE-48DC-896A-774D5085AB83}" type="presOf" srcId="{D57FC7B7-9067-46B7-84B3-F5860BEA1330}" destId="{9A899FC8-8962-469F-A3DE-D288201846AB}" srcOrd="0" destOrd="0" presId="urn:microsoft.com/office/officeart/2005/8/layout/hierarchy1"/>
    <dgm:cxn modelId="{F6CF2823-069B-4E0B-94C2-E0356CB3AE34}" type="presOf" srcId="{9478CA85-309A-43CD-A273-9CAAEE05C9AA}" destId="{FA9F3D65-F323-47B0-A246-912422DE18BC}" srcOrd="0" destOrd="0" presId="urn:microsoft.com/office/officeart/2005/8/layout/hierarchy1"/>
    <dgm:cxn modelId="{001970B0-2D7F-4536-B8DD-1BB8D5F3D36D}" type="presOf" srcId="{BB52F711-EACB-49B1-82BE-35E83EE0C776}" destId="{95AEA96C-3385-49DA-9A79-BADC154FE02F}" srcOrd="0" destOrd="0" presId="urn:microsoft.com/office/officeart/2005/8/layout/hierarchy1"/>
    <dgm:cxn modelId="{4924948C-5EA6-40EC-B63C-914D4B3502DA}" type="presOf" srcId="{16222738-BEA3-4CD9-AC67-319703EFD0C2}" destId="{246CB3E8-7D11-49FA-A202-4FD4938A5F04}" srcOrd="0" destOrd="0" presId="urn:microsoft.com/office/officeart/2005/8/layout/hierarchy1"/>
    <dgm:cxn modelId="{9C967CBB-C29D-484F-A592-34C6B082ECF1}" type="presOf" srcId="{4B5EC5B0-9DA4-4880-9D1C-C4E1046A6D82}" destId="{DC5C7A61-02AD-42A3-86BA-5D4166398B14}" srcOrd="0" destOrd="0" presId="urn:microsoft.com/office/officeart/2005/8/layout/hierarchy1"/>
    <dgm:cxn modelId="{47167DA3-4827-422B-859A-1E955617A328}" type="presOf" srcId="{DB1D9C9E-1322-45D4-8198-53393C293D1B}" destId="{332CA93F-9FCC-48D7-9C75-8F7FA93BB15D}" srcOrd="0" destOrd="0" presId="urn:microsoft.com/office/officeart/2005/8/layout/hierarchy1"/>
    <dgm:cxn modelId="{9956E8C4-7ADC-4E27-8330-709EB54B0CE7}" type="presOf" srcId="{866813AB-9BB7-4977-8FA8-8D048EA1DEF7}" destId="{7443D0D9-A86A-4BBE-83AC-185E3516B61D}" srcOrd="0" destOrd="0" presId="urn:microsoft.com/office/officeart/2005/8/layout/hierarchy1"/>
    <dgm:cxn modelId="{AF940B6A-4879-44D6-BFF2-46BC961B9005}" srcId="{BB52F711-EACB-49B1-82BE-35E83EE0C776}" destId="{9478CA85-309A-43CD-A273-9CAAEE05C9AA}" srcOrd="1" destOrd="0" parTransId="{2177E26D-8970-41D0-904D-DCD564FDFD38}" sibTransId="{1E16E4DC-7B55-4CF9-B00F-DC81CD182BC2}"/>
    <dgm:cxn modelId="{54E4F270-AAB3-4EFD-8C00-3573B074F5F4}" type="presOf" srcId="{C14A88A5-884C-4694-BF9D-C809EC7D51C4}" destId="{E65B82D0-1178-463C-871D-73C9548A094D}" srcOrd="0" destOrd="0" presId="urn:microsoft.com/office/officeart/2005/8/layout/hierarchy1"/>
    <dgm:cxn modelId="{3277E6AE-F23F-4AAC-8F0D-CB21F2A04809}" srcId="{4F0CF89C-2DB0-4EE6-BC48-F24C1A0439C6}" destId="{D7D841BB-B2D8-4C02-8B16-0BFB61679624}" srcOrd="0" destOrd="0" parTransId="{6F2C898E-E48B-4550-BE92-E01382360443}" sibTransId="{AE59EE1B-D5BC-4E84-A27C-C72E8E8512BF}"/>
    <dgm:cxn modelId="{790326BF-AAEB-4196-9FDC-15559D7B6643}" type="presOf" srcId="{B1FA2D09-B71F-4164-A137-FA24D013A4DE}" destId="{432B507F-7AB5-405E-854A-91C88B0EDE8F}" srcOrd="0" destOrd="0" presId="urn:microsoft.com/office/officeart/2005/8/layout/hierarchy1"/>
    <dgm:cxn modelId="{F9B84404-AB79-43E2-A17E-CEDE6123F6EC}" srcId="{866813AB-9BB7-4977-8FA8-8D048EA1DEF7}" destId="{33AB8620-C3CC-4232-BE18-D681AAE39457}" srcOrd="0" destOrd="0" parTransId="{6EE535E1-3838-4064-B870-05D05794ED6B}" sibTransId="{F645B43C-091D-45CD-B1B3-783EA2ADD525}"/>
    <dgm:cxn modelId="{E5AEE35A-A235-4125-A903-284C0A80C41A}" type="presOf" srcId="{A3CF415E-9864-46E1-BD8E-17062A31FA21}" destId="{529865DC-9CB1-4E0E-A62C-BC801EC931E0}" srcOrd="0" destOrd="0" presId="urn:microsoft.com/office/officeart/2005/8/layout/hierarchy1"/>
    <dgm:cxn modelId="{B95F1FCB-89DE-412D-9640-A44FD1A66985}" srcId="{B1FA2D09-B71F-4164-A137-FA24D013A4DE}" destId="{8E7CAFAE-D8FE-4C2C-9995-003A88239428}" srcOrd="0" destOrd="0" parTransId="{4B5EC5B0-9DA4-4880-9D1C-C4E1046A6D82}" sibTransId="{0232767A-2EC9-4FC7-B20A-3BB7D38C2572}"/>
    <dgm:cxn modelId="{BE60DFBF-9E0A-4DF8-A737-7E0BFD170E00}" type="presOf" srcId="{9AEBDE9A-A572-431D-9249-7712786A76A7}" destId="{3C7018B7-B81E-4A2F-BE62-3B5E74E72200}" srcOrd="0" destOrd="0" presId="urn:microsoft.com/office/officeart/2005/8/layout/hierarchy1"/>
    <dgm:cxn modelId="{D7894053-2884-4B4B-ACA5-AEB9D95F0F92}" type="presOf" srcId="{8CADD09B-63C4-43AC-BEDA-DF002997B613}" destId="{1CE19FE5-B4A2-40BC-A294-BCE7856CAAC4}" srcOrd="0" destOrd="0" presId="urn:microsoft.com/office/officeart/2005/8/layout/hierarchy1"/>
    <dgm:cxn modelId="{06ECE017-1F5D-4D1B-80E8-9CFFFA0A8A1B}" srcId="{16222738-BEA3-4CD9-AC67-319703EFD0C2}" destId="{9AEBDE9A-A572-431D-9249-7712786A76A7}" srcOrd="1" destOrd="0" parTransId="{DB1D9C9E-1322-45D4-8198-53393C293D1B}" sibTransId="{97F09D91-6161-4242-B1D2-369B4FB47A0F}"/>
    <dgm:cxn modelId="{1B27F4DC-A46C-45FD-9D25-E0909EC46335}" type="presOf" srcId="{BBEFBB44-3A2E-429D-8E1A-A3352B6DFFF4}" destId="{E181F60F-8B12-4D40-BB4F-081D231078FD}" srcOrd="0" destOrd="0" presId="urn:microsoft.com/office/officeart/2005/8/layout/hierarchy1"/>
    <dgm:cxn modelId="{AC3AB71E-D5CE-49D7-BC79-C17030734308}" type="presOf" srcId="{2177E26D-8970-41D0-904D-DCD564FDFD38}" destId="{5581C616-9910-4E07-8D8D-5246678F0744}" srcOrd="0" destOrd="0" presId="urn:microsoft.com/office/officeart/2005/8/layout/hierarchy1"/>
    <dgm:cxn modelId="{DEA5212B-D411-4CE1-9F2B-D9642212894E}" srcId="{A2AC8160-C6AC-4E87-9FB9-330618B8AF54}" destId="{E22AE286-E50F-4727-955A-2EB330F7DF06}" srcOrd="2" destOrd="0" parTransId="{C14A88A5-884C-4694-BF9D-C809EC7D51C4}" sibTransId="{530EBE86-A622-4483-8C2E-088FDDF86B31}"/>
    <dgm:cxn modelId="{95FA353F-A8D4-4E4B-92F4-BEA6E41D70BE}" srcId="{E22AE286-E50F-4727-955A-2EB330F7DF06}" destId="{77D671EE-F827-48E3-9EE5-6898F3ABE643}" srcOrd="0" destOrd="0" parTransId="{1EF1F002-BBC5-4509-8B24-98CB79E1776A}" sibTransId="{6E065082-6AD4-42E2-B7CE-4C92E5277199}"/>
    <dgm:cxn modelId="{CEF08750-D448-4840-BB63-CAF72C808EF1}" type="presOf" srcId="{B7EF4B8D-2C9A-4F45-9A5E-29881C747BEA}" destId="{CA82D017-9540-44B6-A12D-B346BB3B6D23}" srcOrd="0" destOrd="0" presId="urn:microsoft.com/office/officeart/2005/8/layout/hierarchy1"/>
    <dgm:cxn modelId="{F5A17860-A3D8-4DA5-BE81-8922BB01A16B}" type="presOf" srcId="{C6F514EA-39BB-4FFA-8957-E632045E56D4}" destId="{1810E66E-55A8-40A9-9CB8-880F1C3D1B8D}" srcOrd="0" destOrd="0" presId="urn:microsoft.com/office/officeart/2005/8/layout/hierarchy1"/>
    <dgm:cxn modelId="{F4D17ACB-353D-4AAB-96BF-BC1B689AB062}" srcId="{D3980396-C58E-4D7F-ACAF-E1BC19389045}" destId="{BBEFBB44-3A2E-429D-8E1A-A3352B6DFFF4}" srcOrd="0" destOrd="0" parTransId="{EFFF9E7D-1F67-49EB-8369-E36BE28E14C7}" sibTransId="{7BF109A4-85C7-48B7-9DBD-06D03FF4D1B7}"/>
    <dgm:cxn modelId="{DB52ECEC-9E20-44BB-8AC7-9B4D5D0EEF1B}" srcId="{A2AC8160-C6AC-4E87-9FB9-330618B8AF54}" destId="{D3980396-C58E-4D7F-ACAF-E1BC19389045}" srcOrd="1" destOrd="0" parTransId="{B7EF4B8D-2C9A-4F45-9A5E-29881C747BEA}" sibTransId="{689CBC5F-82B7-49C4-AC25-51F261D02919}"/>
    <dgm:cxn modelId="{45D040EF-1E80-4F42-9EB3-4896C9CAF3B4}" srcId="{36E969E8-215D-4959-8EEC-9AD0E5A6340B}" destId="{A3CF415E-9864-46E1-BD8E-17062A31FA21}" srcOrd="0" destOrd="0" parTransId="{C5AF91A5-68B4-408B-A165-F08478C0EC0C}" sibTransId="{A5E60A32-942A-45E0-B0A1-C042FA905DAA}"/>
    <dgm:cxn modelId="{569BAC4D-F8C8-4558-AB4C-D069DEA54A93}" type="presOf" srcId="{4D8EAF3F-2F50-4B8C-B55C-18CEAEBB458C}" destId="{67F4152C-FA50-4A45-A710-43630FB68300}" srcOrd="0" destOrd="0" presId="urn:microsoft.com/office/officeart/2005/8/layout/hierarchy1"/>
    <dgm:cxn modelId="{45B3C7A6-264D-4D53-9426-2B65B159CAF4}" type="presOf" srcId="{CE21D977-992C-4CAC-AF7B-5EBDF9C71135}" destId="{28B3ECD6-45C6-4FB6-824C-9A5F7B62879A}" srcOrd="0" destOrd="0" presId="urn:microsoft.com/office/officeart/2005/8/layout/hierarchy1"/>
    <dgm:cxn modelId="{8382F76B-2BEE-4930-A756-0F85965C9572}" srcId="{9478CA85-309A-43CD-A273-9CAAEE05C9AA}" destId="{ED18C953-EE59-471B-BF60-14B58C4AC1EE}" srcOrd="2" destOrd="0" parTransId="{FEEBD467-F4E9-4D48-AA65-443B7462AEBE}" sibTransId="{377F63F2-12A3-4CD1-B146-DEA3006A72EB}"/>
    <dgm:cxn modelId="{94A822BF-5147-402C-9438-44E477E3F588}" type="presOf" srcId="{C5AF91A5-68B4-408B-A165-F08478C0EC0C}" destId="{E9C47FAA-CD69-47A8-B1AE-63B5035971CC}" srcOrd="0" destOrd="0" presId="urn:microsoft.com/office/officeart/2005/8/layout/hierarchy1"/>
    <dgm:cxn modelId="{D75B5C13-56FA-4C83-9A3C-A38815160E8B}" type="presOf" srcId="{4F0CF89C-2DB0-4EE6-BC48-F24C1A0439C6}" destId="{53F3960D-E2B5-41FF-94E7-D420C885DD89}" srcOrd="0" destOrd="0" presId="urn:microsoft.com/office/officeart/2005/8/layout/hierarchy1"/>
    <dgm:cxn modelId="{44A97B03-D258-4C5F-90DE-B017B1B51257}" srcId="{4D8EAF3F-2F50-4B8C-B55C-18CEAEBB458C}" destId="{BB52F711-EACB-49B1-82BE-35E83EE0C776}" srcOrd="0" destOrd="0" parTransId="{309BD49D-3676-402C-A208-E56B7DD8A15F}" sibTransId="{26B88DB7-18DB-40D8-A7C3-56B723E8931B}"/>
    <dgm:cxn modelId="{BEB33CC9-F1AA-48BC-B713-87108883B56A}" type="presOf" srcId="{05E4C444-D66D-4CD2-BA72-F6EFACA6FE43}" destId="{6DBEAB55-534A-4B4D-9B04-09EE82B0B694}" srcOrd="0" destOrd="0" presId="urn:microsoft.com/office/officeart/2005/8/layout/hierarchy1"/>
    <dgm:cxn modelId="{5A4437DD-4A95-4BF7-AB6B-8D108CA0097F}" type="presOf" srcId="{77D671EE-F827-48E3-9EE5-6898F3ABE643}" destId="{D4D30B48-B2F6-4A36-A736-E7BCA880FFD6}" srcOrd="0" destOrd="0" presId="urn:microsoft.com/office/officeart/2005/8/layout/hierarchy1"/>
    <dgm:cxn modelId="{F6EC7913-A6F3-452D-AC54-690AD57FFE63}" srcId="{9478CA85-309A-43CD-A273-9CAAEE05C9AA}" destId="{F4A8E670-260C-469F-971E-A0DC9053D8BC}" srcOrd="0" destOrd="0" parTransId="{CE21D977-992C-4CAC-AF7B-5EBDF9C71135}" sibTransId="{31AE85B6-260F-4D2A-AF25-DA1F33993947}"/>
    <dgm:cxn modelId="{27916567-B88C-4E92-BF6B-766B64EE963F}" type="presParOf" srcId="{67F4152C-FA50-4A45-A710-43630FB68300}" destId="{B58E4E02-51C2-4D32-889E-A0DB596BB05A}" srcOrd="0" destOrd="0" presId="urn:microsoft.com/office/officeart/2005/8/layout/hierarchy1"/>
    <dgm:cxn modelId="{82F31C7C-40F0-48CF-AB7F-AD1E08E8A607}" type="presParOf" srcId="{B58E4E02-51C2-4D32-889E-A0DB596BB05A}" destId="{B404168E-D108-42B4-83BE-F52CE616ED4F}" srcOrd="0" destOrd="0" presId="urn:microsoft.com/office/officeart/2005/8/layout/hierarchy1"/>
    <dgm:cxn modelId="{76815FD0-413D-4881-93F9-42860D840D97}" type="presParOf" srcId="{B404168E-D108-42B4-83BE-F52CE616ED4F}" destId="{9C436E53-C134-4626-BF39-7A92BB125073}" srcOrd="0" destOrd="0" presId="urn:microsoft.com/office/officeart/2005/8/layout/hierarchy1"/>
    <dgm:cxn modelId="{42099402-BFB1-49FB-AF56-74A103E57AB5}" type="presParOf" srcId="{B404168E-D108-42B4-83BE-F52CE616ED4F}" destId="{95AEA96C-3385-49DA-9A79-BADC154FE02F}" srcOrd="1" destOrd="0" presId="urn:microsoft.com/office/officeart/2005/8/layout/hierarchy1"/>
    <dgm:cxn modelId="{B115FC97-D959-4BDB-BCF8-22DE98107C0B}" type="presParOf" srcId="{B58E4E02-51C2-4D32-889E-A0DB596BB05A}" destId="{698BFA93-2AD3-4065-A71E-C9196C5CF708}" srcOrd="1" destOrd="0" presId="urn:microsoft.com/office/officeart/2005/8/layout/hierarchy1"/>
    <dgm:cxn modelId="{18B2B315-3A47-4E1E-B2D4-3A072AE3CA81}" type="presParOf" srcId="{698BFA93-2AD3-4065-A71E-C9196C5CF708}" destId="{DF62EBD5-2D61-4EE3-AFCA-0B337AF6C487}" srcOrd="0" destOrd="0" presId="urn:microsoft.com/office/officeart/2005/8/layout/hierarchy1"/>
    <dgm:cxn modelId="{7AE9451E-F478-494F-938E-500A1D18444B}" type="presParOf" srcId="{698BFA93-2AD3-4065-A71E-C9196C5CF708}" destId="{493C89F7-9705-44B9-9C1B-9B0FA70E94CF}" srcOrd="1" destOrd="0" presId="urn:microsoft.com/office/officeart/2005/8/layout/hierarchy1"/>
    <dgm:cxn modelId="{55659C81-04C9-4F7D-A9AC-7345869C6D0C}" type="presParOf" srcId="{493C89F7-9705-44B9-9C1B-9B0FA70E94CF}" destId="{F28C4E29-BFB1-41F8-9A1B-EACF5084F010}" srcOrd="0" destOrd="0" presId="urn:microsoft.com/office/officeart/2005/8/layout/hierarchy1"/>
    <dgm:cxn modelId="{EEA2BC20-86B2-4B91-80A4-0CEA8424447F}" type="presParOf" srcId="{F28C4E29-BFB1-41F8-9A1B-EACF5084F010}" destId="{F2DD5DD1-CC80-4BE3-AF19-43ED3812D7FF}" srcOrd="0" destOrd="0" presId="urn:microsoft.com/office/officeart/2005/8/layout/hierarchy1"/>
    <dgm:cxn modelId="{82C5F17C-1A01-4209-B488-73FA0236EA21}" type="presParOf" srcId="{F28C4E29-BFB1-41F8-9A1B-EACF5084F010}" destId="{F8FD9647-195A-431F-9BD8-E6BD907B10B6}" srcOrd="1" destOrd="0" presId="urn:microsoft.com/office/officeart/2005/8/layout/hierarchy1"/>
    <dgm:cxn modelId="{85C863B9-A609-449D-B720-BA39742D0066}" type="presParOf" srcId="{493C89F7-9705-44B9-9C1B-9B0FA70E94CF}" destId="{66167D32-BCD9-4104-BCE2-F4317A192268}" srcOrd="1" destOrd="0" presId="urn:microsoft.com/office/officeart/2005/8/layout/hierarchy1"/>
    <dgm:cxn modelId="{D2F96CF1-EE5C-41EB-9698-61161CE06293}" type="presParOf" srcId="{66167D32-BCD9-4104-BCE2-F4317A192268}" destId="{7E35F765-A124-4B96-9491-A7671A93CD04}" srcOrd="0" destOrd="0" presId="urn:microsoft.com/office/officeart/2005/8/layout/hierarchy1"/>
    <dgm:cxn modelId="{744D2197-C56B-4633-BA16-55537DC9E330}" type="presParOf" srcId="{66167D32-BCD9-4104-BCE2-F4317A192268}" destId="{F2693705-7066-40ED-AA50-16D85DB46148}" srcOrd="1" destOrd="0" presId="urn:microsoft.com/office/officeart/2005/8/layout/hierarchy1"/>
    <dgm:cxn modelId="{9725749E-B73D-45E1-8B53-2354C55B4265}" type="presParOf" srcId="{F2693705-7066-40ED-AA50-16D85DB46148}" destId="{F1477713-5083-4D74-9FD9-A027A408B513}" srcOrd="0" destOrd="0" presId="urn:microsoft.com/office/officeart/2005/8/layout/hierarchy1"/>
    <dgm:cxn modelId="{BE7F04E8-6BDD-465D-AA07-D14ADAA9AA80}" type="presParOf" srcId="{F1477713-5083-4D74-9FD9-A027A408B513}" destId="{D8C3F844-72D7-4CAD-AEDA-AFB290F7DFA1}" srcOrd="0" destOrd="0" presId="urn:microsoft.com/office/officeart/2005/8/layout/hierarchy1"/>
    <dgm:cxn modelId="{869B9FC7-8929-42EA-B6E7-B823473270E2}" type="presParOf" srcId="{F1477713-5083-4D74-9FD9-A027A408B513}" destId="{432B507F-7AB5-405E-854A-91C88B0EDE8F}" srcOrd="1" destOrd="0" presId="urn:microsoft.com/office/officeart/2005/8/layout/hierarchy1"/>
    <dgm:cxn modelId="{0D3EF83E-CB7F-49E3-857D-D2F6133D1618}" type="presParOf" srcId="{F2693705-7066-40ED-AA50-16D85DB46148}" destId="{D4E5BD81-93A4-4BE9-BF4A-D871263324E5}" srcOrd="1" destOrd="0" presId="urn:microsoft.com/office/officeart/2005/8/layout/hierarchy1"/>
    <dgm:cxn modelId="{9DAEC8A8-213D-433F-8C15-50ED2FDC801D}" type="presParOf" srcId="{D4E5BD81-93A4-4BE9-BF4A-D871263324E5}" destId="{DC5C7A61-02AD-42A3-86BA-5D4166398B14}" srcOrd="0" destOrd="0" presId="urn:microsoft.com/office/officeart/2005/8/layout/hierarchy1"/>
    <dgm:cxn modelId="{E32427D3-E741-4BE3-88B9-8911E0E54EE7}" type="presParOf" srcId="{D4E5BD81-93A4-4BE9-BF4A-D871263324E5}" destId="{41E8C6C2-D7EB-49F8-A7D1-E5DF6517BD57}" srcOrd="1" destOrd="0" presId="urn:microsoft.com/office/officeart/2005/8/layout/hierarchy1"/>
    <dgm:cxn modelId="{349046E3-AFB8-47F2-A296-3AF9A1BC4C84}" type="presParOf" srcId="{41E8C6C2-D7EB-49F8-A7D1-E5DF6517BD57}" destId="{9DB2D6A6-F7AB-4A24-AA80-9ADEDD966E9A}" srcOrd="0" destOrd="0" presId="urn:microsoft.com/office/officeart/2005/8/layout/hierarchy1"/>
    <dgm:cxn modelId="{947FFD74-A609-4003-B707-6D9A54C5BE19}" type="presParOf" srcId="{9DB2D6A6-F7AB-4A24-AA80-9ADEDD966E9A}" destId="{087352E6-8ED2-4C6A-B8A3-5747FA271A09}" srcOrd="0" destOrd="0" presId="urn:microsoft.com/office/officeart/2005/8/layout/hierarchy1"/>
    <dgm:cxn modelId="{F485E999-B3C0-4DE2-BF0E-73AE0007DB56}" type="presParOf" srcId="{9DB2D6A6-F7AB-4A24-AA80-9ADEDD966E9A}" destId="{79C43C42-F6A4-4AA0-8EDC-70FEA42595EC}" srcOrd="1" destOrd="0" presId="urn:microsoft.com/office/officeart/2005/8/layout/hierarchy1"/>
    <dgm:cxn modelId="{BDB0586F-14FA-4449-9DD9-AB680E48CFF6}" type="presParOf" srcId="{41E8C6C2-D7EB-49F8-A7D1-E5DF6517BD57}" destId="{B2AE6903-B318-4CEF-A34F-8403513ED42C}" srcOrd="1" destOrd="0" presId="urn:microsoft.com/office/officeart/2005/8/layout/hierarchy1"/>
    <dgm:cxn modelId="{68F52B35-6019-4765-9300-F1D60C4E37B5}" type="presParOf" srcId="{66167D32-BCD9-4104-BCE2-F4317A192268}" destId="{CA82D017-9540-44B6-A12D-B346BB3B6D23}" srcOrd="2" destOrd="0" presId="urn:microsoft.com/office/officeart/2005/8/layout/hierarchy1"/>
    <dgm:cxn modelId="{DF3D7BDF-5443-468D-93DA-3DADE8B0DF0E}" type="presParOf" srcId="{66167D32-BCD9-4104-BCE2-F4317A192268}" destId="{200837C9-9407-4011-8691-560AC2793B59}" srcOrd="3" destOrd="0" presId="urn:microsoft.com/office/officeart/2005/8/layout/hierarchy1"/>
    <dgm:cxn modelId="{2879E07E-535B-4837-A895-1F66C81E265E}" type="presParOf" srcId="{200837C9-9407-4011-8691-560AC2793B59}" destId="{8126B3A1-8E9A-40B9-BB88-BA3E3DF0B5A7}" srcOrd="0" destOrd="0" presId="urn:microsoft.com/office/officeart/2005/8/layout/hierarchy1"/>
    <dgm:cxn modelId="{A113607B-36A1-4525-A9D6-E11E97923A3C}" type="presParOf" srcId="{8126B3A1-8E9A-40B9-BB88-BA3E3DF0B5A7}" destId="{8E86ED2A-6F25-424F-8867-BE123869E022}" srcOrd="0" destOrd="0" presId="urn:microsoft.com/office/officeart/2005/8/layout/hierarchy1"/>
    <dgm:cxn modelId="{F48E73C7-A706-467F-A6B8-961077070369}" type="presParOf" srcId="{8126B3A1-8E9A-40B9-BB88-BA3E3DF0B5A7}" destId="{313E1A09-899D-47F3-A22E-1676162491AC}" srcOrd="1" destOrd="0" presId="urn:microsoft.com/office/officeart/2005/8/layout/hierarchy1"/>
    <dgm:cxn modelId="{63E1E2EF-008C-4820-85B5-3FC9016D0CE3}" type="presParOf" srcId="{200837C9-9407-4011-8691-560AC2793B59}" destId="{FB0F53E3-D262-4F80-90EE-9EA3476C9606}" srcOrd="1" destOrd="0" presId="urn:microsoft.com/office/officeart/2005/8/layout/hierarchy1"/>
    <dgm:cxn modelId="{B2B33C7E-D915-4563-8BBA-CE39F26A7D25}" type="presParOf" srcId="{FB0F53E3-D262-4F80-90EE-9EA3476C9606}" destId="{F4C273DE-89AB-49E1-B165-F7AB1BAE308C}" srcOrd="0" destOrd="0" presId="urn:microsoft.com/office/officeart/2005/8/layout/hierarchy1"/>
    <dgm:cxn modelId="{F4B9E9C7-FED5-4AC2-9DE0-C85BA5CBAEB4}" type="presParOf" srcId="{FB0F53E3-D262-4F80-90EE-9EA3476C9606}" destId="{A3E8927B-546D-4194-840C-119A9387790A}" srcOrd="1" destOrd="0" presId="urn:microsoft.com/office/officeart/2005/8/layout/hierarchy1"/>
    <dgm:cxn modelId="{1DA68BB7-2A3D-48BC-97F8-F9793BC8F84F}" type="presParOf" srcId="{A3E8927B-546D-4194-840C-119A9387790A}" destId="{DEEB7893-08AB-44C7-89EE-DF4FF8CA2BC0}" srcOrd="0" destOrd="0" presId="urn:microsoft.com/office/officeart/2005/8/layout/hierarchy1"/>
    <dgm:cxn modelId="{3A5F5E44-22BF-4608-BA16-520470C2EA42}" type="presParOf" srcId="{DEEB7893-08AB-44C7-89EE-DF4FF8CA2BC0}" destId="{3E631C1B-9DC7-4392-BCA9-9D2A43F11187}" srcOrd="0" destOrd="0" presId="urn:microsoft.com/office/officeart/2005/8/layout/hierarchy1"/>
    <dgm:cxn modelId="{7A7A1019-324C-4455-9F56-9EEAA4B30456}" type="presParOf" srcId="{DEEB7893-08AB-44C7-89EE-DF4FF8CA2BC0}" destId="{E181F60F-8B12-4D40-BB4F-081D231078FD}" srcOrd="1" destOrd="0" presId="urn:microsoft.com/office/officeart/2005/8/layout/hierarchy1"/>
    <dgm:cxn modelId="{E06C9268-283C-4F2B-AE92-D041A4B51587}" type="presParOf" srcId="{A3E8927B-546D-4194-840C-119A9387790A}" destId="{2A538C7F-A913-42C2-A42C-6B03D9671444}" srcOrd="1" destOrd="0" presId="urn:microsoft.com/office/officeart/2005/8/layout/hierarchy1"/>
    <dgm:cxn modelId="{5C1804FA-0808-40B4-94F5-0828AA76B488}" type="presParOf" srcId="{66167D32-BCD9-4104-BCE2-F4317A192268}" destId="{E65B82D0-1178-463C-871D-73C9548A094D}" srcOrd="4" destOrd="0" presId="urn:microsoft.com/office/officeart/2005/8/layout/hierarchy1"/>
    <dgm:cxn modelId="{C9E9860C-505E-4CCD-9FC3-F300CAA6029D}" type="presParOf" srcId="{66167D32-BCD9-4104-BCE2-F4317A192268}" destId="{2027D036-B20A-4A0B-8F5E-9A43BAE1C988}" srcOrd="5" destOrd="0" presId="urn:microsoft.com/office/officeart/2005/8/layout/hierarchy1"/>
    <dgm:cxn modelId="{2BF5AE00-E879-424D-8B19-9CD09D6C9998}" type="presParOf" srcId="{2027D036-B20A-4A0B-8F5E-9A43BAE1C988}" destId="{73BA40AE-5691-4694-B5EA-A0C802190BFA}" srcOrd="0" destOrd="0" presId="urn:microsoft.com/office/officeart/2005/8/layout/hierarchy1"/>
    <dgm:cxn modelId="{273F1CCE-0B2C-4507-B875-3612F52F91D3}" type="presParOf" srcId="{73BA40AE-5691-4694-B5EA-A0C802190BFA}" destId="{2CDB11A6-8B87-47B1-A2D3-8B4FACDBFB5F}" srcOrd="0" destOrd="0" presId="urn:microsoft.com/office/officeart/2005/8/layout/hierarchy1"/>
    <dgm:cxn modelId="{E7EC9EF3-823E-4F61-9B4B-4D6071D39A51}" type="presParOf" srcId="{73BA40AE-5691-4694-B5EA-A0C802190BFA}" destId="{A3794960-65D8-4CF6-BB18-0E3386C4F41F}" srcOrd="1" destOrd="0" presId="urn:microsoft.com/office/officeart/2005/8/layout/hierarchy1"/>
    <dgm:cxn modelId="{C9A0C3EB-6A76-4DD0-B267-BD53BCFDD97F}" type="presParOf" srcId="{2027D036-B20A-4A0B-8F5E-9A43BAE1C988}" destId="{E28209EA-B9BE-461C-BCB5-659A862423BA}" srcOrd="1" destOrd="0" presId="urn:microsoft.com/office/officeart/2005/8/layout/hierarchy1"/>
    <dgm:cxn modelId="{A3DD2BA6-C406-422A-8CBB-EA8FD548AE79}" type="presParOf" srcId="{E28209EA-B9BE-461C-BCB5-659A862423BA}" destId="{7D9454E4-A641-401F-A2D2-C5767AD3362D}" srcOrd="0" destOrd="0" presId="urn:microsoft.com/office/officeart/2005/8/layout/hierarchy1"/>
    <dgm:cxn modelId="{376403DC-E236-49B4-A195-90E2B3405599}" type="presParOf" srcId="{E28209EA-B9BE-461C-BCB5-659A862423BA}" destId="{6A1E740A-0716-4875-A5B7-F55B411B95BF}" srcOrd="1" destOrd="0" presId="urn:microsoft.com/office/officeart/2005/8/layout/hierarchy1"/>
    <dgm:cxn modelId="{A40E6B0A-C8E6-49DA-8420-F2A0803158A0}" type="presParOf" srcId="{6A1E740A-0716-4875-A5B7-F55B411B95BF}" destId="{4B9DFE4A-A405-49FC-A581-9FB971E13056}" srcOrd="0" destOrd="0" presId="urn:microsoft.com/office/officeart/2005/8/layout/hierarchy1"/>
    <dgm:cxn modelId="{94E2A0BA-2E2B-4ECB-98DD-1D7DDF2E5EA1}" type="presParOf" srcId="{4B9DFE4A-A405-49FC-A581-9FB971E13056}" destId="{CCBE61D2-A469-4176-941A-AC491087B960}" srcOrd="0" destOrd="0" presId="urn:microsoft.com/office/officeart/2005/8/layout/hierarchy1"/>
    <dgm:cxn modelId="{EA0F9C33-2F46-40B7-ADD4-0923EDC547EA}" type="presParOf" srcId="{4B9DFE4A-A405-49FC-A581-9FB971E13056}" destId="{D4D30B48-B2F6-4A36-A736-E7BCA880FFD6}" srcOrd="1" destOrd="0" presId="urn:microsoft.com/office/officeart/2005/8/layout/hierarchy1"/>
    <dgm:cxn modelId="{2DC96070-FA01-430B-B18E-DF7961C2F361}" type="presParOf" srcId="{6A1E740A-0716-4875-A5B7-F55B411B95BF}" destId="{F53B6FBC-30FB-4349-8828-C2EFDD0DFDB7}" srcOrd="1" destOrd="0" presId="urn:microsoft.com/office/officeart/2005/8/layout/hierarchy1"/>
    <dgm:cxn modelId="{F70604B1-64F1-4BC1-AF05-C8BB339A4CFC}" type="presParOf" srcId="{698BFA93-2AD3-4065-A71E-C9196C5CF708}" destId="{5581C616-9910-4E07-8D8D-5246678F0744}" srcOrd="2" destOrd="0" presId="urn:microsoft.com/office/officeart/2005/8/layout/hierarchy1"/>
    <dgm:cxn modelId="{239E9957-DADE-4211-B656-3D0832DE78D2}" type="presParOf" srcId="{698BFA93-2AD3-4065-A71E-C9196C5CF708}" destId="{C618A572-A165-440A-8A4F-16023088E82F}" srcOrd="3" destOrd="0" presId="urn:microsoft.com/office/officeart/2005/8/layout/hierarchy1"/>
    <dgm:cxn modelId="{F68F4457-A553-4A83-97D3-21EF3916AA82}" type="presParOf" srcId="{C618A572-A165-440A-8A4F-16023088E82F}" destId="{62B825DB-B6CF-4CF4-9003-437466008027}" srcOrd="0" destOrd="0" presId="urn:microsoft.com/office/officeart/2005/8/layout/hierarchy1"/>
    <dgm:cxn modelId="{DC7A30FD-0560-4777-9F08-238AA323F3BF}" type="presParOf" srcId="{62B825DB-B6CF-4CF4-9003-437466008027}" destId="{FB169830-6AE4-42C2-B95C-2EB71765AE0E}" srcOrd="0" destOrd="0" presId="urn:microsoft.com/office/officeart/2005/8/layout/hierarchy1"/>
    <dgm:cxn modelId="{F51FC52E-F42E-4978-8122-A4ABACD88DCD}" type="presParOf" srcId="{62B825DB-B6CF-4CF4-9003-437466008027}" destId="{FA9F3D65-F323-47B0-A246-912422DE18BC}" srcOrd="1" destOrd="0" presId="urn:microsoft.com/office/officeart/2005/8/layout/hierarchy1"/>
    <dgm:cxn modelId="{BA461767-D1BE-4C04-9C21-CC8CE1344927}" type="presParOf" srcId="{C618A572-A165-440A-8A4F-16023088E82F}" destId="{7284A4E5-5C1A-43E4-92C8-55DED25E32A7}" srcOrd="1" destOrd="0" presId="urn:microsoft.com/office/officeart/2005/8/layout/hierarchy1"/>
    <dgm:cxn modelId="{140CA647-1F07-49B5-95A5-6BE3984AFB62}" type="presParOf" srcId="{7284A4E5-5C1A-43E4-92C8-55DED25E32A7}" destId="{28B3ECD6-45C6-4FB6-824C-9A5F7B62879A}" srcOrd="0" destOrd="0" presId="urn:microsoft.com/office/officeart/2005/8/layout/hierarchy1"/>
    <dgm:cxn modelId="{DA82F84F-C8CC-4C2E-800C-C4FC04D7D4D8}" type="presParOf" srcId="{7284A4E5-5C1A-43E4-92C8-55DED25E32A7}" destId="{68C0AC8C-62F1-4D22-A35A-C1D79963172A}" srcOrd="1" destOrd="0" presId="urn:microsoft.com/office/officeart/2005/8/layout/hierarchy1"/>
    <dgm:cxn modelId="{D3D7FD18-A17F-4801-ABD4-878FFEC5E358}" type="presParOf" srcId="{68C0AC8C-62F1-4D22-A35A-C1D79963172A}" destId="{48895D7B-B376-402E-B153-5A25C61606CF}" srcOrd="0" destOrd="0" presId="urn:microsoft.com/office/officeart/2005/8/layout/hierarchy1"/>
    <dgm:cxn modelId="{2256A862-B9AC-44B6-ADE0-7804F53D4E55}" type="presParOf" srcId="{48895D7B-B376-402E-B153-5A25C61606CF}" destId="{841D52AC-8FC0-46BB-9DAC-38A668CEE10B}" srcOrd="0" destOrd="0" presId="urn:microsoft.com/office/officeart/2005/8/layout/hierarchy1"/>
    <dgm:cxn modelId="{B0EB9F2F-97BF-4497-91F2-3BD8BDC9BA09}" type="presParOf" srcId="{48895D7B-B376-402E-B153-5A25C61606CF}" destId="{2CBF53BF-39C2-4570-8678-8B829A4C6601}" srcOrd="1" destOrd="0" presId="urn:microsoft.com/office/officeart/2005/8/layout/hierarchy1"/>
    <dgm:cxn modelId="{44573232-2E0E-435A-8C16-383AFBCF6F71}" type="presParOf" srcId="{68C0AC8C-62F1-4D22-A35A-C1D79963172A}" destId="{1030DC75-B5B0-4B74-834A-B28FC953E787}" srcOrd="1" destOrd="0" presId="urn:microsoft.com/office/officeart/2005/8/layout/hierarchy1"/>
    <dgm:cxn modelId="{B1B76BFD-BCAF-4E8A-8EA9-116D83A13ED8}" type="presParOf" srcId="{1030DC75-B5B0-4B74-834A-B28FC953E787}" destId="{0B93B97C-5B2D-437C-9491-35047D70ABAF}" srcOrd="0" destOrd="0" presId="urn:microsoft.com/office/officeart/2005/8/layout/hierarchy1"/>
    <dgm:cxn modelId="{0FD802D6-E44F-47EB-A144-689A257F955E}" type="presParOf" srcId="{1030DC75-B5B0-4B74-834A-B28FC953E787}" destId="{8355E10F-B103-432F-AE35-A771F8B54115}" srcOrd="1" destOrd="0" presId="urn:microsoft.com/office/officeart/2005/8/layout/hierarchy1"/>
    <dgm:cxn modelId="{FED6DD32-D5F5-4E52-A0D3-EF1837A4159A}" type="presParOf" srcId="{8355E10F-B103-432F-AE35-A771F8B54115}" destId="{4C517ACA-6A83-4C83-9EAD-B80EA4F7F213}" srcOrd="0" destOrd="0" presId="urn:microsoft.com/office/officeart/2005/8/layout/hierarchy1"/>
    <dgm:cxn modelId="{66D3E93E-45C4-49F2-941E-C582DB938E32}" type="presParOf" srcId="{4C517ACA-6A83-4C83-9EAD-B80EA4F7F213}" destId="{2A9546A0-7B64-4E2F-B817-2A05C91A53D7}" srcOrd="0" destOrd="0" presId="urn:microsoft.com/office/officeart/2005/8/layout/hierarchy1"/>
    <dgm:cxn modelId="{8E51B3C8-0499-4A11-A336-27946929D759}" type="presParOf" srcId="{4C517ACA-6A83-4C83-9EAD-B80EA4F7F213}" destId="{1810E66E-55A8-40A9-9CB8-880F1C3D1B8D}" srcOrd="1" destOrd="0" presId="urn:microsoft.com/office/officeart/2005/8/layout/hierarchy1"/>
    <dgm:cxn modelId="{5014F186-ACF2-48A2-886B-E58E3A50907F}" type="presParOf" srcId="{8355E10F-B103-432F-AE35-A771F8B54115}" destId="{BAAA240E-17A8-46AC-B852-90C13AF7D360}" srcOrd="1" destOrd="0" presId="urn:microsoft.com/office/officeart/2005/8/layout/hierarchy1"/>
    <dgm:cxn modelId="{624F8CA1-27B5-4522-AAD4-0C090A86D5B3}" type="presParOf" srcId="{7284A4E5-5C1A-43E4-92C8-55DED25E32A7}" destId="{1CE19FE5-B4A2-40BC-A294-BCE7856CAAC4}" srcOrd="2" destOrd="0" presId="urn:microsoft.com/office/officeart/2005/8/layout/hierarchy1"/>
    <dgm:cxn modelId="{CDD64DA4-5520-457C-A612-D49582340A50}" type="presParOf" srcId="{7284A4E5-5C1A-43E4-92C8-55DED25E32A7}" destId="{18A3F536-8F17-4EAF-9D5C-0B2FCCD3E998}" srcOrd="3" destOrd="0" presId="urn:microsoft.com/office/officeart/2005/8/layout/hierarchy1"/>
    <dgm:cxn modelId="{3BC6EB98-FD78-4618-8981-0B5488E4620A}" type="presParOf" srcId="{18A3F536-8F17-4EAF-9D5C-0B2FCCD3E998}" destId="{723932AD-7C47-4816-8B2A-EE7409B9E297}" srcOrd="0" destOrd="0" presId="urn:microsoft.com/office/officeart/2005/8/layout/hierarchy1"/>
    <dgm:cxn modelId="{A475CEFE-965B-480B-AA96-F94A10DF4B10}" type="presParOf" srcId="{723932AD-7C47-4816-8B2A-EE7409B9E297}" destId="{39A9CEDD-C447-46D8-BEB3-EC8D031B3BE3}" srcOrd="0" destOrd="0" presId="urn:microsoft.com/office/officeart/2005/8/layout/hierarchy1"/>
    <dgm:cxn modelId="{35DC0F12-7ABF-4D08-85C7-96E08F4F1EFF}" type="presParOf" srcId="{723932AD-7C47-4816-8B2A-EE7409B9E297}" destId="{53F3960D-E2B5-41FF-94E7-D420C885DD89}" srcOrd="1" destOrd="0" presId="urn:microsoft.com/office/officeart/2005/8/layout/hierarchy1"/>
    <dgm:cxn modelId="{CB3F491B-BE89-4A67-930B-87D5F5011F15}" type="presParOf" srcId="{18A3F536-8F17-4EAF-9D5C-0B2FCCD3E998}" destId="{9DEAE913-99FE-49A0-BD16-F639A86F0739}" srcOrd="1" destOrd="0" presId="urn:microsoft.com/office/officeart/2005/8/layout/hierarchy1"/>
    <dgm:cxn modelId="{4C76EE08-A36F-4083-A6BE-701FF2F9A360}" type="presParOf" srcId="{9DEAE913-99FE-49A0-BD16-F639A86F0739}" destId="{3C8947B5-E539-4B6F-B9F8-E9B9C870CE12}" srcOrd="0" destOrd="0" presId="urn:microsoft.com/office/officeart/2005/8/layout/hierarchy1"/>
    <dgm:cxn modelId="{54178E01-7D27-4BD5-9DE5-625368979B43}" type="presParOf" srcId="{9DEAE913-99FE-49A0-BD16-F639A86F0739}" destId="{38594A9B-9A5A-4227-BE38-E557F59D1390}" srcOrd="1" destOrd="0" presId="urn:microsoft.com/office/officeart/2005/8/layout/hierarchy1"/>
    <dgm:cxn modelId="{93C8DFE6-5A96-4450-B055-6128660C7136}" type="presParOf" srcId="{38594A9B-9A5A-4227-BE38-E557F59D1390}" destId="{DF40C406-03DB-4461-AF53-0215C66DA91C}" srcOrd="0" destOrd="0" presId="urn:microsoft.com/office/officeart/2005/8/layout/hierarchy1"/>
    <dgm:cxn modelId="{05A6506B-6A37-4E45-A706-29890E8AE4E1}" type="presParOf" srcId="{DF40C406-03DB-4461-AF53-0215C66DA91C}" destId="{350985B0-4A30-4909-9B7E-35D8BCACC98A}" srcOrd="0" destOrd="0" presId="urn:microsoft.com/office/officeart/2005/8/layout/hierarchy1"/>
    <dgm:cxn modelId="{FC64E391-9234-47A5-9797-4B2B2425B081}" type="presParOf" srcId="{DF40C406-03DB-4461-AF53-0215C66DA91C}" destId="{686AD24A-51B1-40BB-8738-F7CAACD1BB5E}" srcOrd="1" destOrd="0" presId="urn:microsoft.com/office/officeart/2005/8/layout/hierarchy1"/>
    <dgm:cxn modelId="{964A478A-7E03-446A-8820-A321817BE3AA}" type="presParOf" srcId="{38594A9B-9A5A-4227-BE38-E557F59D1390}" destId="{F0617694-8614-49FE-99A3-A93467E6513C}" srcOrd="1" destOrd="0" presId="urn:microsoft.com/office/officeart/2005/8/layout/hierarchy1"/>
    <dgm:cxn modelId="{BA3EC7F7-F70E-45A0-A20B-B53CE5FEF29F}" type="presParOf" srcId="{7284A4E5-5C1A-43E4-92C8-55DED25E32A7}" destId="{EE74C957-129C-43C2-9715-F5CA586848D3}" srcOrd="4" destOrd="0" presId="urn:microsoft.com/office/officeart/2005/8/layout/hierarchy1"/>
    <dgm:cxn modelId="{801556FB-D221-4B25-B4E1-1B718B5557CE}" type="presParOf" srcId="{7284A4E5-5C1A-43E4-92C8-55DED25E32A7}" destId="{E14DDB22-1F63-48B6-B67B-6285EBA4A859}" srcOrd="5" destOrd="0" presId="urn:microsoft.com/office/officeart/2005/8/layout/hierarchy1"/>
    <dgm:cxn modelId="{018B6E01-761D-458A-B4DD-4489383E4465}" type="presParOf" srcId="{E14DDB22-1F63-48B6-B67B-6285EBA4A859}" destId="{CC15DF80-D3E0-4789-8687-901C723C13F4}" srcOrd="0" destOrd="0" presId="urn:microsoft.com/office/officeart/2005/8/layout/hierarchy1"/>
    <dgm:cxn modelId="{A1D888FA-3AEB-480D-9A21-7659076C0A22}" type="presParOf" srcId="{CC15DF80-D3E0-4789-8687-901C723C13F4}" destId="{5C364BA9-A1DE-428C-B283-A83B12A00F54}" srcOrd="0" destOrd="0" presId="urn:microsoft.com/office/officeart/2005/8/layout/hierarchy1"/>
    <dgm:cxn modelId="{7ADE7218-15FA-4B60-91D4-31D58CEEE2A5}" type="presParOf" srcId="{CC15DF80-D3E0-4789-8687-901C723C13F4}" destId="{E6D45EF1-B2E5-4A89-ACA4-F61B190005F1}" srcOrd="1" destOrd="0" presId="urn:microsoft.com/office/officeart/2005/8/layout/hierarchy1"/>
    <dgm:cxn modelId="{B6516972-B708-4E16-953E-10027A2C87AE}" type="presParOf" srcId="{E14DDB22-1F63-48B6-B67B-6285EBA4A859}" destId="{0E88B001-D2EB-4D19-9713-87EA1CFC9D3C}" srcOrd="1" destOrd="0" presId="urn:microsoft.com/office/officeart/2005/8/layout/hierarchy1"/>
    <dgm:cxn modelId="{5A72B1B9-1D93-4716-A2F0-FFEF28CD0CF3}" type="presParOf" srcId="{0E88B001-D2EB-4D19-9713-87EA1CFC9D3C}" destId="{9A899FC8-8962-469F-A3DE-D288201846AB}" srcOrd="0" destOrd="0" presId="urn:microsoft.com/office/officeart/2005/8/layout/hierarchy1"/>
    <dgm:cxn modelId="{D99664D1-1940-4ACE-8BE0-DE58260435B0}" type="presParOf" srcId="{0E88B001-D2EB-4D19-9713-87EA1CFC9D3C}" destId="{975E5FF9-6242-4411-984D-9C6C7B94D41B}" srcOrd="1" destOrd="0" presId="urn:microsoft.com/office/officeart/2005/8/layout/hierarchy1"/>
    <dgm:cxn modelId="{8C42C3F1-92AD-4E92-A162-50EF0964F7AD}" type="presParOf" srcId="{975E5FF9-6242-4411-984D-9C6C7B94D41B}" destId="{209FF1A5-A2A8-49C1-BB7F-49E4D5A102CC}" srcOrd="0" destOrd="0" presId="urn:microsoft.com/office/officeart/2005/8/layout/hierarchy1"/>
    <dgm:cxn modelId="{676DA5E5-45E8-4295-B0E1-124440956221}" type="presParOf" srcId="{209FF1A5-A2A8-49C1-BB7F-49E4D5A102CC}" destId="{604F6CD7-C007-4DBA-B893-F3D50742BABA}" srcOrd="0" destOrd="0" presId="urn:microsoft.com/office/officeart/2005/8/layout/hierarchy1"/>
    <dgm:cxn modelId="{9B6B507C-8F64-4242-80DB-F16C849AA7AF}" type="presParOf" srcId="{209FF1A5-A2A8-49C1-BB7F-49E4D5A102CC}" destId="{C18CA401-265F-49F3-9196-D6D6369AC792}" srcOrd="1" destOrd="0" presId="urn:microsoft.com/office/officeart/2005/8/layout/hierarchy1"/>
    <dgm:cxn modelId="{32852116-EF0D-4D69-B321-647B73D8E0B6}" type="presParOf" srcId="{975E5FF9-6242-4411-984D-9C6C7B94D41B}" destId="{82142C26-9B98-4CD8-9865-D65DB9C7B248}" srcOrd="1" destOrd="0" presId="urn:microsoft.com/office/officeart/2005/8/layout/hierarchy1"/>
    <dgm:cxn modelId="{E9322D90-643C-497A-9518-AAFD38A41351}" type="presParOf" srcId="{698BFA93-2AD3-4065-A71E-C9196C5CF708}" destId="{6DBEAB55-534A-4B4D-9B04-09EE82B0B694}" srcOrd="4" destOrd="0" presId="urn:microsoft.com/office/officeart/2005/8/layout/hierarchy1"/>
    <dgm:cxn modelId="{2B6004C5-61D3-4451-B7C9-18FAC40BDF87}" type="presParOf" srcId="{698BFA93-2AD3-4065-A71E-C9196C5CF708}" destId="{3D130565-415C-420A-9EEA-4FAC6D5D403E}" srcOrd="5" destOrd="0" presId="urn:microsoft.com/office/officeart/2005/8/layout/hierarchy1"/>
    <dgm:cxn modelId="{54DC3A49-FEE4-4212-AF46-788139F68F98}" type="presParOf" srcId="{3D130565-415C-420A-9EEA-4FAC6D5D403E}" destId="{FD8C6300-2D58-43E8-9C6E-C226E9287F81}" srcOrd="0" destOrd="0" presId="urn:microsoft.com/office/officeart/2005/8/layout/hierarchy1"/>
    <dgm:cxn modelId="{A6A2535B-C523-4BF9-AA9C-4FE728E35409}" type="presParOf" srcId="{FD8C6300-2D58-43E8-9C6E-C226E9287F81}" destId="{CD2355A9-02AA-4B4C-8D39-8B7F2F6FBDA4}" srcOrd="0" destOrd="0" presId="urn:microsoft.com/office/officeart/2005/8/layout/hierarchy1"/>
    <dgm:cxn modelId="{87DC6A3F-3E8C-4F54-BB22-BC1E24A50BB0}" type="presParOf" srcId="{FD8C6300-2D58-43E8-9C6E-C226E9287F81}" destId="{246CB3E8-7D11-49FA-A202-4FD4938A5F04}" srcOrd="1" destOrd="0" presId="urn:microsoft.com/office/officeart/2005/8/layout/hierarchy1"/>
    <dgm:cxn modelId="{015CE9ED-5F12-4AA5-A55C-47E991A05816}" type="presParOf" srcId="{3D130565-415C-420A-9EEA-4FAC6D5D403E}" destId="{D90B5ECC-7DEB-442E-8D72-7FDC76088C4F}" srcOrd="1" destOrd="0" presId="urn:microsoft.com/office/officeart/2005/8/layout/hierarchy1"/>
    <dgm:cxn modelId="{4BB8BE5F-962C-4EF4-935C-76F4A72A45FA}" type="presParOf" srcId="{D90B5ECC-7DEB-442E-8D72-7FDC76088C4F}" destId="{D8E356E4-99BB-473B-BAD0-061AD955C815}" srcOrd="0" destOrd="0" presId="urn:microsoft.com/office/officeart/2005/8/layout/hierarchy1"/>
    <dgm:cxn modelId="{7A5E3159-5C3E-45CF-8CFD-31734FBAFE2C}" type="presParOf" srcId="{D90B5ECC-7DEB-442E-8D72-7FDC76088C4F}" destId="{7D35C598-DCF7-43DC-9B27-738C461EB493}" srcOrd="1" destOrd="0" presId="urn:microsoft.com/office/officeart/2005/8/layout/hierarchy1"/>
    <dgm:cxn modelId="{35797FDC-D6C3-41B8-B9A9-CE9DF12BD96F}" type="presParOf" srcId="{7D35C598-DCF7-43DC-9B27-738C461EB493}" destId="{F50A03EE-93AE-430F-9365-B6E7D841CF63}" srcOrd="0" destOrd="0" presId="urn:microsoft.com/office/officeart/2005/8/layout/hierarchy1"/>
    <dgm:cxn modelId="{A3D8EDC0-2135-45A3-8955-FF0ED62F4DAD}" type="presParOf" srcId="{F50A03EE-93AE-430F-9365-B6E7D841CF63}" destId="{CC757429-5AF3-4886-A8A8-DE274F9D917A}" srcOrd="0" destOrd="0" presId="urn:microsoft.com/office/officeart/2005/8/layout/hierarchy1"/>
    <dgm:cxn modelId="{5340A077-8140-4AB4-8248-25091D37EA9F}" type="presParOf" srcId="{F50A03EE-93AE-430F-9365-B6E7D841CF63}" destId="{7443D0D9-A86A-4BBE-83AC-185E3516B61D}" srcOrd="1" destOrd="0" presId="urn:microsoft.com/office/officeart/2005/8/layout/hierarchy1"/>
    <dgm:cxn modelId="{787C261C-AFA7-446B-AAF3-E6A16CACDF4D}" type="presParOf" srcId="{7D35C598-DCF7-43DC-9B27-738C461EB493}" destId="{69907FF7-8620-4CF0-8951-64607F6400B8}" srcOrd="1" destOrd="0" presId="urn:microsoft.com/office/officeart/2005/8/layout/hierarchy1"/>
    <dgm:cxn modelId="{FDF97A20-CB2A-4907-AFD4-EDD8ADE33878}" type="presParOf" srcId="{69907FF7-8620-4CF0-8951-64607F6400B8}" destId="{2E299D0C-9CDA-47EA-8DC0-082F7D242399}" srcOrd="0" destOrd="0" presId="urn:microsoft.com/office/officeart/2005/8/layout/hierarchy1"/>
    <dgm:cxn modelId="{EC1F931C-3B44-40AA-B9F0-ABE76533FEE3}" type="presParOf" srcId="{69907FF7-8620-4CF0-8951-64607F6400B8}" destId="{152EB256-7DA2-4C29-B518-49F389F13EF7}" srcOrd="1" destOrd="0" presId="urn:microsoft.com/office/officeart/2005/8/layout/hierarchy1"/>
    <dgm:cxn modelId="{66F2D757-030F-4F53-876A-8EA7B89F91A0}" type="presParOf" srcId="{152EB256-7DA2-4C29-B518-49F389F13EF7}" destId="{F8997D5C-182E-4939-A2D3-37C9DEBC8CCB}" srcOrd="0" destOrd="0" presId="urn:microsoft.com/office/officeart/2005/8/layout/hierarchy1"/>
    <dgm:cxn modelId="{16AD32FD-5595-429C-A855-0B26ED4877C5}" type="presParOf" srcId="{F8997D5C-182E-4939-A2D3-37C9DEBC8CCB}" destId="{55D9B3D6-62A6-47F6-B02C-3EB72980E0B0}" srcOrd="0" destOrd="0" presId="urn:microsoft.com/office/officeart/2005/8/layout/hierarchy1"/>
    <dgm:cxn modelId="{32A3607E-34DD-40C7-BDD2-C4D2CF18A9F9}" type="presParOf" srcId="{F8997D5C-182E-4939-A2D3-37C9DEBC8CCB}" destId="{02B79052-57C4-4F07-B373-E53317299AF2}" srcOrd="1" destOrd="0" presId="urn:microsoft.com/office/officeart/2005/8/layout/hierarchy1"/>
    <dgm:cxn modelId="{38D8F5ED-FAA4-4728-882E-B501D5DDB7B8}" type="presParOf" srcId="{152EB256-7DA2-4C29-B518-49F389F13EF7}" destId="{391FBFD1-D175-4952-8691-F2C84FBC132A}" srcOrd="1" destOrd="0" presId="urn:microsoft.com/office/officeart/2005/8/layout/hierarchy1"/>
    <dgm:cxn modelId="{A629E5CC-8071-41B9-9ECB-93D80CD0D0E6}" type="presParOf" srcId="{D90B5ECC-7DEB-442E-8D72-7FDC76088C4F}" destId="{332CA93F-9FCC-48D7-9C75-8F7FA93BB15D}" srcOrd="2" destOrd="0" presId="urn:microsoft.com/office/officeart/2005/8/layout/hierarchy1"/>
    <dgm:cxn modelId="{2C358BF3-8A78-469E-A649-EAB5660DB23A}" type="presParOf" srcId="{D90B5ECC-7DEB-442E-8D72-7FDC76088C4F}" destId="{FB4EF8A8-73BF-4E39-BA49-0E519F472CED}" srcOrd="3" destOrd="0" presId="urn:microsoft.com/office/officeart/2005/8/layout/hierarchy1"/>
    <dgm:cxn modelId="{01C28252-9041-4A63-8E02-0A3D361C6563}" type="presParOf" srcId="{FB4EF8A8-73BF-4E39-BA49-0E519F472CED}" destId="{0546C6D0-0D61-4FB1-B3B1-A1181526786A}" srcOrd="0" destOrd="0" presId="urn:microsoft.com/office/officeart/2005/8/layout/hierarchy1"/>
    <dgm:cxn modelId="{E11D5030-A74D-4683-B841-BF1974BF1116}" type="presParOf" srcId="{0546C6D0-0D61-4FB1-B3B1-A1181526786A}" destId="{FB4A11E6-E9EF-4564-A0E0-29C3A025F78B}" srcOrd="0" destOrd="0" presId="urn:microsoft.com/office/officeart/2005/8/layout/hierarchy1"/>
    <dgm:cxn modelId="{FFAB1B0D-199B-4536-ACE0-33F0DDF845EC}" type="presParOf" srcId="{0546C6D0-0D61-4FB1-B3B1-A1181526786A}" destId="{3C7018B7-B81E-4A2F-BE62-3B5E74E72200}" srcOrd="1" destOrd="0" presId="urn:microsoft.com/office/officeart/2005/8/layout/hierarchy1"/>
    <dgm:cxn modelId="{22F297CE-408A-4314-9749-9AD740691B93}" type="presParOf" srcId="{FB4EF8A8-73BF-4E39-BA49-0E519F472CED}" destId="{7F12BEE0-7E07-4F89-810F-F1167FCC7A8A}" srcOrd="1" destOrd="0" presId="urn:microsoft.com/office/officeart/2005/8/layout/hierarchy1"/>
    <dgm:cxn modelId="{AD5D9D8C-C875-4260-9ED0-35E288408FEF}" type="presParOf" srcId="{7F12BEE0-7E07-4F89-810F-F1167FCC7A8A}" destId="{44DC5C92-1996-40FE-84E3-B6AE813316EC}" srcOrd="0" destOrd="0" presId="urn:microsoft.com/office/officeart/2005/8/layout/hierarchy1"/>
    <dgm:cxn modelId="{3190EFCA-7E0D-4C16-89FC-7AEC24975D53}" type="presParOf" srcId="{7F12BEE0-7E07-4F89-810F-F1167FCC7A8A}" destId="{01244DF0-ABFC-48B5-BD2A-298875CDE98C}" srcOrd="1" destOrd="0" presId="urn:microsoft.com/office/officeart/2005/8/layout/hierarchy1"/>
    <dgm:cxn modelId="{A71D606D-FF6E-4C1E-A496-2B4F869E23CF}" type="presParOf" srcId="{01244DF0-ABFC-48B5-BD2A-298875CDE98C}" destId="{C58CE67B-F18D-4A34-AD49-8A8C71680C69}" srcOrd="0" destOrd="0" presId="urn:microsoft.com/office/officeart/2005/8/layout/hierarchy1"/>
    <dgm:cxn modelId="{CFCD6407-7AB3-4121-BA98-1AD9A1FCB36C}" type="presParOf" srcId="{C58CE67B-F18D-4A34-AD49-8A8C71680C69}" destId="{DFDEA67C-7437-46F1-9BE5-A143A42E6B7B}" srcOrd="0" destOrd="0" presId="urn:microsoft.com/office/officeart/2005/8/layout/hierarchy1"/>
    <dgm:cxn modelId="{2DC86EB8-5F7B-421F-8E85-5916BD8FF192}" type="presParOf" srcId="{C58CE67B-F18D-4A34-AD49-8A8C71680C69}" destId="{3B1998A0-B404-4090-9674-B70642B0B983}" srcOrd="1" destOrd="0" presId="urn:microsoft.com/office/officeart/2005/8/layout/hierarchy1"/>
    <dgm:cxn modelId="{F6CCCED8-E06C-40FE-B6A2-CEEA94F8248C}" type="presParOf" srcId="{01244DF0-ABFC-48B5-BD2A-298875CDE98C}" destId="{FA02B11A-2E02-45BB-835D-A12CF83B00A0}" srcOrd="1" destOrd="0" presId="urn:microsoft.com/office/officeart/2005/8/layout/hierarchy1"/>
    <dgm:cxn modelId="{6EBD2880-B1E6-42BD-BFEC-BABA083553FB}" type="presParOf" srcId="{D90B5ECC-7DEB-442E-8D72-7FDC76088C4F}" destId="{D00092EA-1922-47AD-A23F-1A496F7DFFA0}" srcOrd="4" destOrd="0" presId="urn:microsoft.com/office/officeart/2005/8/layout/hierarchy1"/>
    <dgm:cxn modelId="{2B9A857E-43E5-42B0-B9AD-8851E065C907}" type="presParOf" srcId="{D90B5ECC-7DEB-442E-8D72-7FDC76088C4F}" destId="{55513674-2D91-44A0-B4BA-18BCFBD64EA0}" srcOrd="5" destOrd="0" presId="urn:microsoft.com/office/officeart/2005/8/layout/hierarchy1"/>
    <dgm:cxn modelId="{E12798EF-3B1A-4A65-A710-3F165333B09E}" type="presParOf" srcId="{55513674-2D91-44A0-B4BA-18BCFBD64EA0}" destId="{4DC3A9F0-29DB-48DE-BF51-DA49AF92B9ED}" srcOrd="0" destOrd="0" presId="urn:microsoft.com/office/officeart/2005/8/layout/hierarchy1"/>
    <dgm:cxn modelId="{C9EBB40A-CD69-49E0-9AF2-21CD1AD1B008}" type="presParOf" srcId="{4DC3A9F0-29DB-48DE-BF51-DA49AF92B9ED}" destId="{61670BF2-B5F8-4F3B-BADC-2F604C463A07}" srcOrd="0" destOrd="0" presId="urn:microsoft.com/office/officeart/2005/8/layout/hierarchy1"/>
    <dgm:cxn modelId="{4E51FAEF-0449-4876-B785-0A01A30C2D0F}" type="presParOf" srcId="{4DC3A9F0-29DB-48DE-BF51-DA49AF92B9ED}" destId="{2257DDBC-B84C-4369-9128-C52EBA8F88BD}" srcOrd="1" destOrd="0" presId="urn:microsoft.com/office/officeart/2005/8/layout/hierarchy1"/>
    <dgm:cxn modelId="{D75BFAB6-CFCB-4319-B96D-9C83028386F6}" type="presParOf" srcId="{55513674-2D91-44A0-B4BA-18BCFBD64EA0}" destId="{CE94C3C5-7780-4100-AEE2-08F1BAD50DC3}" srcOrd="1" destOrd="0" presId="urn:microsoft.com/office/officeart/2005/8/layout/hierarchy1"/>
    <dgm:cxn modelId="{AC3C2914-3BA3-476B-B8CD-1D7AF45BE431}" type="presParOf" srcId="{CE94C3C5-7780-4100-AEE2-08F1BAD50DC3}" destId="{E9C47FAA-CD69-47A8-B1AE-63B5035971CC}" srcOrd="0" destOrd="0" presId="urn:microsoft.com/office/officeart/2005/8/layout/hierarchy1"/>
    <dgm:cxn modelId="{6FB58E85-4BAD-428A-AACD-C587BFA24EB0}" type="presParOf" srcId="{CE94C3C5-7780-4100-AEE2-08F1BAD50DC3}" destId="{7B0720D4-129E-4CEB-844A-D58DDD8DD6A5}" srcOrd="1" destOrd="0" presId="urn:microsoft.com/office/officeart/2005/8/layout/hierarchy1"/>
    <dgm:cxn modelId="{C57E7447-6367-4383-986D-9560CE2A61EC}" type="presParOf" srcId="{7B0720D4-129E-4CEB-844A-D58DDD8DD6A5}" destId="{C38A1FBF-60EF-4F60-BE0A-5F092F53FB32}" srcOrd="0" destOrd="0" presId="urn:microsoft.com/office/officeart/2005/8/layout/hierarchy1"/>
    <dgm:cxn modelId="{BAA0D73E-7ACD-4468-A77A-06719EEB3024}" type="presParOf" srcId="{C38A1FBF-60EF-4F60-BE0A-5F092F53FB32}" destId="{CEC3A1CD-C478-4AB9-937B-5689CE2355F2}" srcOrd="0" destOrd="0" presId="urn:microsoft.com/office/officeart/2005/8/layout/hierarchy1"/>
    <dgm:cxn modelId="{3B42725A-1970-4B27-AB77-F26D8F2D06D2}" type="presParOf" srcId="{C38A1FBF-60EF-4F60-BE0A-5F092F53FB32}" destId="{529865DC-9CB1-4E0E-A62C-BC801EC931E0}" srcOrd="1" destOrd="0" presId="urn:microsoft.com/office/officeart/2005/8/layout/hierarchy1"/>
    <dgm:cxn modelId="{E4B2C0B3-147B-4BB3-9AB9-691C59A14B86}" type="presParOf" srcId="{7B0720D4-129E-4CEB-844A-D58DDD8DD6A5}" destId="{2F56CE96-6303-4973-919E-11C10CF8225B}"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C47FAA-CD69-47A8-B1AE-63B5035971CC}">
      <dsp:nvSpPr>
        <dsp:cNvPr id="0" name=""/>
        <dsp:cNvSpPr/>
      </dsp:nvSpPr>
      <dsp:spPr>
        <a:xfrm>
          <a:off x="8435009" y="1693828"/>
          <a:ext cx="91440" cy="159298"/>
        </a:xfrm>
        <a:custGeom>
          <a:avLst/>
          <a:gdLst/>
          <a:ahLst/>
          <a:cxnLst/>
          <a:rect l="0" t="0" r="0" b="0"/>
          <a:pathLst>
            <a:path>
              <a:moveTo>
                <a:pt x="45720" y="0"/>
              </a:moveTo>
              <a:lnTo>
                <a:pt x="45720" y="270847"/>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00092EA-1922-47AD-A23F-1A496F7DFFA0}">
      <dsp:nvSpPr>
        <dsp:cNvPr id="0" name=""/>
        <dsp:cNvSpPr/>
      </dsp:nvSpPr>
      <dsp:spPr>
        <a:xfrm>
          <a:off x="7732506" y="1078800"/>
          <a:ext cx="748223" cy="116629"/>
        </a:xfrm>
        <a:custGeom>
          <a:avLst/>
          <a:gdLst/>
          <a:ahLst/>
          <a:cxnLst/>
          <a:rect l="0" t="0" r="0" b="0"/>
          <a:pathLst>
            <a:path>
              <a:moveTo>
                <a:pt x="0" y="0"/>
              </a:moveTo>
              <a:lnTo>
                <a:pt x="0" y="184574"/>
              </a:lnTo>
              <a:lnTo>
                <a:pt x="1352367" y="184574"/>
              </a:lnTo>
              <a:lnTo>
                <a:pt x="1352367" y="270847"/>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4DC5C92-1996-40FE-84E3-B6AE813316EC}">
      <dsp:nvSpPr>
        <dsp:cNvPr id="0" name=""/>
        <dsp:cNvSpPr/>
      </dsp:nvSpPr>
      <dsp:spPr>
        <a:xfrm>
          <a:off x="7312062" y="1648637"/>
          <a:ext cx="91440" cy="206855"/>
        </a:xfrm>
        <a:custGeom>
          <a:avLst/>
          <a:gdLst/>
          <a:ahLst/>
          <a:cxnLst/>
          <a:rect l="0" t="0" r="0" b="0"/>
          <a:pathLst>
            <a:path>
              <a:moveTo>
                <a:pt x="55042" y="0"/>
              </a:moveTo>
              <a:lnTo>
                <a:pt x="55042" y="221901"/>
              </a:lnTo>
              <a:lnTo>
                <a:pt x="45720" y="221901"/>
              </a:lnTo>
              <a:lnTo>
                <a:pt x="45720" y="308174"/>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32CA93F-9FCC-48D7-9C75-8F7FA93BB15D}">
      <dsp:nvSpPr>
        <dsp:cNvPr id="0" name=""/>
        <dsp:cNvSpPr/>
      </dsp:nvSpPr>
      <dsp:spPr>
        <a:xfrm>
          <a:off x="7357782" y="1078800"/>
          <a:ext cx="374723" cy="116629"/>
        </a:xfrm>
        <a:custGeom>
          <a:avLst/>
          <a:gdLst/>
          <a:ahLst/>
          <a:cxnLst/>
          <a:rect l="0" t="0" r="0" b="0"/>
          <a:pathLst>
            <a:path>
              <a:moveTo>
                <a:pt x="55221" y="0"/>
              </a:moveTo>
              <a:lnTo>
                <a:pt x="55221" y="184574"/>
              </a:lnTo>
              <a:lnTo>
                <a:pt x="45720" y="184574"/>
              </a:lnTo>
              <a:lnTo>
                <a:pt x="45720" y="270847"/>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E299D0C-9CDA-47EA-8DC0-082F7D242399}">
      <dsp:nvSpPr>
        <dsp:cNvPr id="0" name=""/>
        <dsp:cNvSpPr/>
      </dsp:nvSpPr>
      <dsp:spPr>
        <a:xfrm>
          <a:off x="6205425" y="1721430"/>
          <a:ext cx="91440" cy="176365"/>
        </a:xfrm>
        <a:custGeom>
          <a:avLst/>
          <a:gdLst/>
          <a:ahLst/>
          <a:cxnLst/>
          <a:rect l="0" t="0" r="0" b="0"/>
          <a:pathLst>
            <a:path>
              <a:moveTo>
                <a:pt x="45720" y="0"/>
              </a:moveTo>
              <a:lnTo>
                <a:pt x="45720" y="270847"/>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8E356E4-99BB-473B-BAD0-061AD955C815}">
      <dsp:nvSpPr>
        <dsp:cNvPr id="0" name=""/>
        <dsp:cNvSpPr/>
      </dsp:nvSpPr>
      <dsp:spPr>
        <a:xfrm>
          <a:off x="6251145" y="1078800"/>
          <a:ext cx="1481360" cy="116629"/>
        </a:xfrm>
        <a:custGeom>
          <a:avLst/>
          <a:gdLst/>
          <a:ahLst/>
          <a:cxnLst/>
          <a:rect l="0" t="0" r="0" b="0"/>
          <a:pathLst>
            <a:path>
              <a:moveTo>
                <a:pt x="1410428" y="0"/>
              </a:moveTo>
              <a:lnTo>
                <a:pt x="1410428" y="184574"/>
              </a:lnTo>
              <a:lnTo>
                <a:pt x="0" y="184574"/>
              </a:lnTo>
              <a:lnTo>
                <a:pt x="0" y="270847"/>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6DBEAB55-534A-4B4D-9B04-09EE82B0B694}">
      <dsp:nvSpPr>
        <dsp:cNvPr id="0" name=""/>
        <dsp:cNvSpPr/>
      </dsp:nvSpPr>
      <dsp:spPr>
        <a:xfrm>
          <a:off x="4374178" y="468700"/>
          <a:ext cx="3358327" cy="201968"/>
        </a:xfrm>
        <a:custGeom>
          <a:avLst/>
          <a:gdLst/>
          <a:ahLst/>
          <a:cxnLst/>
          <a:rect l="0" t="0" r="0" b="0"/>
          <a:pathLst>
            <a:path>
              <a:moveTo>
                <a:pt x="0" y="0"/>
              </a:moveTo>
              <a:lnTo>
                <a:pt x="0" y="184574"/>
              </a:lnTo>
              <a:lnTo>
                <a:pt x="3811863" y="184574"/>
              </a:lnTo>
              <a:lnTo>
                <a:pt x="3811863" y="270847"/>
              </a:lnTo>
            </a:path>
          </a:pathLst>
        </a:custGeom>
        <a:noFill/>
        <a:ln w="25400" cap="flat" cmpd="sng" algn="ctr">
          <a:solidFill>
            <a:srgbClr val="BBE0E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A899FC8-8962-469F-A3DE-D288201846AB}">
      <dsp:nvSpPr>
        <dsp:cNvPr id="0" name=""/>
        <dsp:cNvSpPr/>
      </dsp:nvSpPr>
      <dsp:spPr>
        <a:xfrm>
          <a:off x="5225382" y="1549048"/>
          <a:ext cx="91440" cy="159298"/>
        </a:xfrm>
        <a:custGeom>
          <a:avLst/>
          <a:gdLst/>
          <a:ahLst/>
          <a:cxnLst/>
          <a:rect l="0" t="0" r="0" b="0"/>
          <a:pathLst>
            <a:path>
              <a:moveTo>
                <a:pt x="45720" y="0"/>
              </a:moveTo>
              <a:lnTo>
                <a:pt x="45720" y="270847"/>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E74C957-129C-43C2-9715-F5CA586848D3}">
      <dsp:nvSpPr>
        <dsp:cNvPr id="0" name=""/>
        <dsp:cNvSpPr/>
      </dsp:nvSpPr>
      <dsp:spPr>
        <a:xfrm>
          <a:off x="4204651" y="1047570"/>
          <a:ext cx="1066450" cy="153667"/>
        </a:xfrm>
        <a:custGeom>
          <a:avLst/>
          <a:gdLst/>
          <a:ahLst/>
          <a:cxnLst/>
          <a:rect l="0" t="0" r="0" b="0"/>
          <a:pathLst>
            <a:path>
              <a:moveTo>
                <a:pt x="0" y="0"/>
              </a:moveTo>
              <a:lnTo>
                <a:pt x="0" y="175000"/>
              </a:lnTo>
              <a:lnTo>
                <a:pt x="1247845" y="175000"/>
              </a:lnTo>
              <a:lnTo>
                <a:pt x="1247845" y="261273"/>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3C8947B5-E539-4B6F-B9F8-E9B9C870CE12}">
      <dsp:nvSpPr>
        <dsp:cNvPr id="0" name=""/>
        <dsp:cNvSpPr/>
      </dsp:nvSpPr>
      <dsp:spPr>
        <a:xfrm>
          <a:off x="4297072" y="1693741"/>
          <a:ext cx="91440" cy="159298"/>
        </a:xfrm>
        <a:custGeom>
          <a:avLst/>
          <a:gdLst/>
          <a:ahLst/>
          <a:cxnLst/>
          <a:rect l="0" t="0" r="0" b="0"/>
          <a:pathLst>
            <a:path>
              <a:moveTo>
                <a:pt x="45720" y="0"/>
              </a:moveTo>
              <a:lnTo>
                <a:pt x="45720" y="270847"/>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1CE19FE5-B4A2-40BC-A294-BCE7856CAAC4}">
      <dsp:nvSpPr>
        <dsp:cNvPr id="0" name=""/>
        <dsp:cNvSpPr/>
      </dsp:nvSpPr>
      <dsp:spPr>
        <a:xfrm>
          <a:off x="4204651" y="1047570"/>
          <a:ext cx="138140" cy="153667"/>
        </a:xfrm>
        <a:custGeom>
          <a:avLst/>
          <a:gdLst/>
          <a:ahLst/>
          <a:cxnLst/>
          <a:rect l="0" t="0" r="0" b="0"/>
          <a:pathLst>
            <a:path>
              <a:moveTo>
                <a:pt x="45720" y="0"/>
              </a:moveTo>
              <a:lnTo>
                <a:pt x="45720" y="175000"/>
              </a:lnTo>
              <a:lnTo>
                <a:pt x="54737" y="175000"/>
              </a:lnTo>
              <a:lnTo>
                <a:pt x="54737" y="261273"/>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0B93B97C-5B2D-437C-9491-35047D70ABAF}">
      <dsp:nvSpPr>
        <dsp:cNvPr id="0" name=""/>
        <dsp:cNvSpPr/>
      </dsp:nvSpPr>
      <dsp:spPr>
        <a:xfrm>
          <a:off x="3296889" y="1595143"/>
          <a:ext cx="91440" cy="164554"/>
        </a:xfrm>
        <a:custGeom>
          <a:avLst/>
          <a:gdLst/>
          <a:ahLst/>
          <a:cxnLst/>
          <a:rect l="0" t="0" r="0" b="0"/>
          <a:pathLst>
            <a:path>
              <a:moveTo>
                <a:pt x="47973" y="0"/>
              </a:moveTo>
              <a:lnTo>
                <a:pt x="47973" y="193510"/>
              </a:lnTo>
              <a:lnTo>
                <a:pt x="45720" y="193510"/>
              </a:lnTo>
              <a:lnTo>
                <a:pt x="45720" y="279782"/>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28B3ECD6-45C6-4FB6-824C-9A5F7B62879A}">
      <dsp:nvSpPr>
        <dsp:cNvPr id="0" name=""/>
        <dsp:cNvSpPr/>
      </dsp:nvSpPr>
      <dsp:spPr>
        <a:xfrm>
          <a:off x="3343935" y="1047570"/>
          <a:ext cx="860716" cy="153667"/>
        </a:xfrm>
        <a:custGeom>
          <a:avLst/>
          <a:gdLst/>
          <a:ahLst/>
          <a:cxnLst/>
          <a:rect l="0" t="0" r="0" b="0"/>
          <a:pathLst>
            <a:path>
              <a:moveTo>
                <a:pt x="1276622" y="0"/>
              </a:moveTo>
              <a:lnTo>
                <a:pt x="1276622" y="175000"/>
              </a:lnTo>
              <a:lnTo>
                <a:pt x="0" y="175000"/>
              </a:lnTo>
              <a:lnTo>
                <a:pt x="0" y="261273"/>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5581C616-9910-4E07-8D8D-5246678F0744}">
      <dsp:nvSpPr>
        <dsp:cNvPr id="0" name=""/>
        <dsp:cNvSpPr/>
      </dsp:nvSpPr>
      <dsp:spPr>
        <a:xfrm>
          <a:off x="4204651" y="468700"/>
          <a:ext cx="169526" cy="164929"/>
        </a:xfrm>
        <a:custGeom>
          <a:avLst/>
          <a:gdLst/>
          <a:ahLst/>
          <a:cxnLst/>
          <a:rect l="0" t="0" r="0" b="0"/>
          <a:pathLst>
            <a:path>
              <a:moveTo>
                <a:pt x="121633" y="0"/>
              </a:moveTo>
              <a:lnTo>
                <a:pt x="121633" y="194148"/>
              </a:lnTo>
              <a:lnTo>
                <a:pt x="0" y="194148"/>
              </a:lnTo>
              <a:lnTo>
                <a:pt x="0" y="280421"/>
              </a:lnTo>
            </a:path>
          </a:pathLst>
        </a:custGeom>
        <a:noFill/>
        <a:ln w="25400" cap="flat" cmpd="sng" algn="ctr">
          <a:solidFill>
            <a:srgbClr val="BBE0E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D9454E4-A641-401F-A2D2-C5767AD3362D}">
      <dsp:nvSpPr>
        <dsp:cNvPr id="0" name=""/>
        <dsp:cNvSpPr/>
      </dsp:nvSpPr>
      <dsp:spPr>
        <a:xfrm>
          <a:off x="2161400" y="1726243"/>
          <a:ext cx="91440" cy="159298"/>
        </a:xfrm>
        <a:custGeom>
          <a:avLst/>
          <a:gdLst/>
          <a:ahLst/>
          <a:cxnLst/>
          <a:rect l="0" t="0" r="0" b="0"/>
          <a:pathLst>
            <a:path>
              <a:moveTo>
                <a:pt x="45720" y="0"/>
              </a:moveTo>
              <a:lnTo>
                <a:pt x="45720" y="270847"/>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E65B82D0-1178-463C-871D-73C9548A094D}">
      <dsp:nvSpPr>
        <dsp:cNvPr id="0" name=""/>
        <dsp:cNvSpPr/>
      </dsp:nvSpPr>
      <dsp:spPr>
        <a:xfrm>
          <a:off x="1364844" y="1057204"/>
          <a:ext cx="842275" cy="159298"/>
        </a:xfrm>
        <a:custGeom>
          <a:avLst/>
          <a:gdLst/>
          <a:ahLst/>
          <a:cxnLst/>
          <a:rect l="0" t="0" r="0" b="0"/>
          <a:pathLst>
            <a:path>
              <a:moveTo>
                <a:pt x="0" y="0"/>
              </a:moveTo>
              <a:lnTo>
                <a:pt x="0" y="184574"/>
              </a:lnTo>
              <a:lnTo>
                <a:pt x="1184371" y="184574"/>
              </a:lnTo>
              <a:lnTo>
                <a:pt x="1184371" y="270847"/>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F4C273DE-89AB-49E1-B165-F7AB1BAE308C}">
      <dsp:nvSpPr>
        <dsp:cNvPr id="0" name=""/>
        <dsp:cNvSpPr/>
      </dsp:nvSpPr>
      <dsp:spPr>
        <a:xfrm>
          <a:off x="1226523" y="1564313"/>
          <a:ext cx="91440" cy="187711"/>
        </a:xfrm>
        <a:custGeom>
          <a:avLst/>
          <a:gdLst/>
          <a:ahLst/>
          <a:cxnLst/>
          <a:rect l="0" t="0" r="0" b="0"/>
          <a:pathLst>
            <a:path>
              <a:moveTo>
                <a:pt x="45720" y="0"/>
              </a:moveTo>
              <a:lnTo>
                <a:pt x="45720" y="319155"/>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A82D017-9540-44B6-A12D-B346BB3B6D23}">
      <dsp:nvSpPr>
        <dsp:cNvPr id="0" name=""/>
        <dsp:cNvSpPr/>
      </dsp:nvSpPr>
      <dsp:spPr>
        <a:xfrm>
          <a:off x="1272243" y="1057204"/>
          <a:ext cx="92601" cy="159298"/>
        </a:xfrm>
        <a:custGeom>
          <a:avLst/>
          <a:gdLst/>
          <a:ahLst/>
          <a:cxnLst/>
          <a:rect l="0" t="0" r="0" b="0"/>
          <a:pathLst>
            <a:path>
              <a:moveTo>
                <a:pt x="90584" y="0"/>
              </a:moveTo>
              <a:lnTo>
                <a:pt x="90584" y="184574"/>
              </a:lnTo>
              <a:lnTo>
                <a:pt x="45720" y="184574"/>
              </a:lnTo>
              <a:lnTo>
                <a:pt x="45720" y="270847"/>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C5C7A61-02AD-42A3-86BA-5D4166398B14}">
      <dsp:nvSpPr>
        <dsp:cNvPr id="0" name=""/>
        <dsp:cNvSpPr/>
      </dsp:nvSpPr>
      <dsp:spPr>
        <a:xfrm>
          <a:off x="362081" y="1678750"/>
          <a:ext cx="91440" cy="159298"/>
        </a:xfrm>
        <a:custGeom>
          <a:avLst/>
          <a:gdLst/>
          <a:ahLst/>
          <a:cxnLst/>
          <a:rect l="0" t="0" r="0" b="0"/>
          <a:pathLst>
            <a:path>
              <a:moveTo>
                <a:pt x="45720" y="0"/>
              </a:moveTo>
              <a:lnTo>
                <a:pt x="45720" y="270847"/>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7E35F765-A124-4B96-9491-A7671A93CD04}">
      <dsp:nvSpPr>
        <dsp:cNvPr id="0" name=""/>
        <dsp:cNvSpPr/>
      </dsp:nvSpPr>
      <dsp:spPr>
        <a:xfrm>
          <a:off x="407801" y="1057204"/>
          <a:ext cx="957042" cy="159298"/>
        </a:xfrm>
        <a:custGeom>
          <a:avLst/>
          <a:gdLst/>
          <a:ahLst/>
          <a:cxnLst/>
          <a:rect l="0" t="0" r="0" b="0"/>
          <a:pathLst>
            <a:path>
              <a:moveTo>
                <a:pt x="1275376" y="0"/>
              </a:moveTo>
              <a:lnTo>
                <a:pt x="1275376" y="184574"/>
              </a:lnTo>
              <a:lnTo>
                <a:pt x="0" y="184574"/>
              </a:lnTo>
              <a:lnTo>
                <a:pt x="0" y="270847"/>
              </a:lnTo>
            </a:path>
          </a:pathLst>
        </a:custGeom>
        <a:noFill/>
        <a:ln w="25400" cap="flat" cmpd="sng" algn="ctr">
          <a:solidFill>
            <a:srgbClr val="BBE0E3">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DF62EBD5-2D61-4EE3-AFCA-0B337AF6C487}">
      <dsp:nvSpPr>
        <dsp:cNvPr id="0" name=""/>
        <dsp:cNvSpPr/>
      </dsp:nvSpPr>
      <dsp:spPr>
        <a:xfrm>
          <a:off x="1364844" y="468700"/>
          <a:ext cx="3009334" cy="159298"/>
        </a:xfrm>
        <a:custGeom>
          <a:avLst/>
          <a:gdLst/>
          <a:ahLst/>
          <a:cxnLst/>
          <a:rect l="0" t="0" r="0" b="0"/>
          <a:pathLst>
            <a:path>
              <a:moveTo>
                <a:pt x="3811863" y="0"/>
              </a:moveTo>
              <a:lnTo>
                <a:pt x="3811863" y="184574"/>
              </a:lnTo>
              <a:lnTo>
                <a:pt x="0" y="184574"/>
              </a:lnTo>
              <a:lnTo>
                <a:pt x="0" y="270847"/>
              </a:lnTo>
            </a:path>
          </a:pathLst>
        </a:custGeom>
        <a:noFill/>
        <a:ln w="25400" cap="flat" cmpd="sng" algn="ctr">
          <a:solidFill>
            <a:srgbClr val="BBE0E3">
              <a:shade val="6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9C436E53-C134-4626-BF39-7A92BB125073}">
      <dsp:nvSpPr>
        <dsp:cNvPr id="0" name=""/>
        <dsp:cNvSpPr/>
      </dsp:nvSpPr>
      <dsp:spPr>
        <a:xfrm>
          <a:off x="3883659" y="35809"/>
          <a:ext cx="981038" cy="432891"/>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AEA96C-3385-49DA-9A79-BADC154FE02F}">
      <dsp:nvSpPr>
        <dsp:cNvPr id="0" name=""/>
        <dsp:cNvSpPr/>
      </dsp:nvSpPr>
      <dsp:spPr>
        <a:xfrm>
          <a:off x="3944518" y="93625"/>
          <a:ext cx="981038" cy="432891"/>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sl-SI" sz="1200" b="1" kern="1200" dirty="0" smtClean="0">
              <a:solidFill>
                <a:srgbClr val="333399">
                  <a:lumMod val="60000"/>
                  <a:lumOff val="40000"/>
                </a:srgbClr>
              </a:solidFill>
              <a:effectLst>
                <a:outerShdw blurRad="38100" dist="38100" dir="2700000" algn="tl">
                  <a:srgbClr val="000000">
                    <a:alpha val="43137"/>
                  </a:srgbClr>
                </a:outerShdw>
              </a:effectLst>
              <a:latin typeface="Arial"/>
              <a:ea typeface="+mn-ea"/>
              <a:cs typeface="+mn-cs"/>
            </a:rPr>
            <a:t>Razširjeni program </a:t>
          </a:r>
        </a:p>
        <a:p>
          <a:pPr lvl="0" algn="ctr" defTabSz="533400">
            <a:lnSpc>
              <a:spcPct val="90000"/>
            </a:lnSpc>
            <a:spcBef>
              <a:spcPct val="0"/>
            </a:spcBef>
            <a:spcAft>
              <a:spcPct val="35000"/>
            </a:spcAft>
          </a:pPr>
          <a:r>
            <a:rPr lang="sl-SI" sz="1200" b="1" kern="1200" dirty="0" smtClean="0">
              <a:solidFill>
                <a:srgbClr val="333399">
                  <a:lumMod val="60000"/>
                  <a:lumOff val="40000"/>
                </a:srgbClr>
              </a:solidFill>
              <a:effectLst>
                <a:outerShdw blurRad="38100" dist="38100" dir="2700000" algn="tl">
                  <a:srgbClr val="000000">
                    <a:alpha val="43137"/>
                  </a:srgbClr>
                </a:outerShdw>
              </a:effectLst>
              <a:latin typeface="Arial"/>
              <a:ea typeface="+mn-ea"/>
              <a:cs typeface="+mn-cs"/>
            </a:rPr>
            <a:t>OŠ</a:t>
          </a:r>
          <a:endParaRPr lang="sl-SI" sz="1200" b="1" kern="1200" dirty="0">
            <a:solidFill>
              <a:srgbClr val="333399">
                <a:lumMod val="60000"/>
                <a:lumOff val="40000"/>
              </a:srgbClr>
            </a:solidFill>
            <a:effectLst>
              <a:outerShdw blurRad="38100" dist="38100" dir="2700000" algn="tl">
                <a:srgbClr val="000000">
                  <a:alpha val="43137"/>
                </a:srgbClr>
              </a:outerShdw>
            </a:effectLst>
            <a:latin typeface="Arial"/>
            <a:ea typeface="+mn-ea"/>
            <a:cs typeface="+mn-cs"/>
          </a:endParaRPr>
        </a:p>
      </dsp:txBody>
      <dsp:txXfrm>
        <a:off x="3957197" y="106304"/>
        <a:ext cx="955680" cy="407533"/>
      </dsp:txXfrm>
    </dsp:sp>
    <dsp:sp modelId="{F2DD5DD1-CC80-4BE3-AF19-43ED3812D7FF}">
      <dsp:nvSpPr>
        <dsp:cNvPr id="0" name=""/>
        <dsp:cNvSpPr/>
      </dsp:nvSpPr>
      <dsp:spPr>
        <a:xfrm>
          <a:off x="646410" y="627999"/>
          <a:ext cx="1436867" cy="429204"/>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FD9647-195A-431F-9BD8-E6BD907B10B6}">
      <dsp:nvSpPr>
        <dsp:cNvPr id="0" name=""/>
        <dsp:cNvSpPr/>
      </dsp:nvSpPr>
      <dsp:spPr>
        <a:xfrm>
          <a:off x="707269" y="685816"/>
          <a:ext cx="1436867" cy="429204"/>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l-SI" sz="1000" kern="1200" dirty="0" smtClean="0">
              <a:solidFill>
                <a:srgbClr val="00B0F0"/>
              </a:solidFill>
              <a:effectLst>
                <a:outerShdw blurRad="38100" dist="38100" dir="2700000" algn="tl">
                  <a:srgbClr val="000000">
                    <a:alpha val="43137"/>
                  </a:srgbClr>
                </a:outerShdw>
              </a:effectLst>
              <a:latin typeface="Arial"/>
              <a:ea typeface="+mn-ea"/>
              <a:cs typeface="+mn-cs"/>
            </a:rPr>
            <a:t>Gibanje in zdravje za dobro /…/</a:t>
          </a:r>
          <a:endParaRPr lang="sl-SI" sz="1000" kern="1200" dirty="0">
            <a:solidFill>
              <a:srgbClr val="00B0F0"/>
            </a:solidFill>
            <a:effectLst>
              <a:outerShdw blurRad="38100" dist="38100" dir="2700000" algn="tl">
                <a:srgbClr val="000000">
                  <a:alpha val="43137"/>
                </a:srgbClr>
              </a:outerShdw>
            </a:effectLst>
            <a:latin typeface="Arial"/>
            <a:ea typeface="+mn-ea"/>
            <a:cs typeface="+mn-cs"/>
          </a:endParaRPr>
        </a:p>
      </dsp:txBody>
      <dsp:txXfrm>
        <a:off x="719840" y="698387"/>
        <a:ext cx="1411725" cy="404062"/>
      </dsp:txXfrm>
    </dsp:sp>
    <dsp:sp modelId="{D8C3F844-72D7-4CAD-AEDA-AFB290F7DFA1}">
      <dsp:nvSpPr>
        <dsp:cNvPr id="0" name=""/>
        <dsp:cNvSpPr/>
      </dsp:nvSpPr>
      <dsp:spPr>
        <a:xfrm>
          <a:off x="3996" y="1216503"/>
          <a:ext cx="807610" cy="462246"/>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B507F-7AB5-405E-854A-91C88B0EDE8F}">
      <dsp:nvSpPr>
        <dsp:cNvPr id="0" name=""/>
        <dsp:cNvSpPr/>
      </dsp:nvSpPr>
      <dsp:spPr>
        <a:xfrm>
          <a:off x="64856" y="1274319"/>
          <a:ext cx="807610" cy="462246"/>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l-SI" sz="1000" b="0" kern="1200" dirty="0" smtClean="0">
              <a:solidFill>
                <a:srgbClr val="00B0F0"/>
              </a:solidFill>
              <a:effectLst>
                <a:outerShdw blurRad="38100" dist="38100" dir="2700000" algn="tl">
                  <a:srgbClr val="000000">
                    <a:alpha val="43137"/>
                  </a:srgbClr>
                </a:outerShdw>
              </a:effectLst>
              <a:latin typeface="Arial"/>
              <a:ea typeface="+mn-ea"/>
              <a:cs typeface="+mn-cs"/>
            </a:rPr>
            <a:t>Zdravje in varnost</a:t>
          </a:r>
          <a:endParaRPr lang="sl-SI" sz="1000" b="0" kern="1200" dirty="0">
            <a:solidFill>
              <a:srgbClr val="00B0F0"/>
            </a:solidFill>
            <a:effectLst>
              <a:outerShdw blurRad="38100" dist="38100" dir="2700000" algn="tl">
                <a:srgbClr val="000000">
                  <a:alpha val="43137"/>
                </a:srgbClr>
              </a:outerShdw>
            </a:effectLst>
            <a:latin typeface="Arial"/>
            <a:ea typeface="+mn-ea"/>
            <a:cs typeface="+mn-cs"/>
          </a:endParaRPr>
        </a:p>
      </dsp:txBody>
      <dsp:txXfrm>
        <a:off x="78395" y="1287858"/>
        <a:ext cx="780532" cy="435168"/>
      </dsp:txXfrm>
    </dsp:sp>
    <dsp:sp modelId="{087352E6-8ED2-4C6A-B8A3-5747FA271A09}">
      <dsp:nvSpPr>
        <dsp:cNvPr id="0" name=""/>
        <dsp:cNvSpPr/>
      </dsp:nvSpPr>
      <dsp:spPr>
        <a:xfrm>
          <a:off x="50647" y="1838049"/>
          <a:ext cx="714309" cy="3873904"/>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C43C42-F6A4-4AA0-8EDC-70FEA42595EC}">
      <dsp:nvSpPr>
        <dsp:cNvPr id="0" name=""/>
        <dsp:cNvSpPr/>
      </dsp:nvSpPr>
      <dsp:spPr>
        <a:xfrm>
          <a:off x="111506" y="1895865"/>
          <a:ext cx="714309" cy="3873904"/>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sl-SI" sz="900" kern="1200" dirty="0" smtClean="0">
              <a:solidFill>
                <a:srgbClr val="0070C0"/>
              </a:solidFill>
              <a:effectLst/>
              <a:latin typeface="Arial"/>
              <a:ea typeface="+mn-ea"/>
              <a:cs typeface="+mn-cs"/>
            </a:rPr>
            <a:t>Telesno in duševno zdravje ter počitek,</a:t>
          </a:r>
        </a:p>
        <a:p>
          <a:pPr lvl="0" algn="ctr" defTabSz="400050">
            <a:lnSpc>
              <a:spcPct val="90000"/>
            </a:lnSpc>
            <a:spcBef>
              <a:spcPct val="0"/>
            </a:spcBef>
            <a:spcAft>
              <a:spcPct val="35000"/>
            </a:spcAft>
          </a:pPr>
          <a:r>
            <a:rPr lang="sl-SI" sz="900" kern="1200" dirty="0" smtClean="0">
              <a:solidFill>
                <a:srgbClr val="0070C0"/>
              </a:solidFill>
              <a:effectLst/>
              <a:latin typeface="Arial"/>
              <a:ea typeface="+mn-ea"/>
              <a:cs typeface="+mn-cs"/>
            </a:rPr>
            <a:t>Moje zdravo okolje,</a:t>
          </a:r>
        </a:p>
        <a:p>
          <a:pPr lvl="0" algn="ctr" defTabSz="400050">
            <a:lnSpc>
              <a:spcPct val="90000"/>
            </a:lnSpc>
            <a:spcBef>
              <a:spcPct val="0"/>
            </a:spcBef>
            <a:spcAft>
              <a:spcPct val="35000"/>
            </a:spcAft>
          </a:pPr>
          <a:r>
            <a:rPr lang="sl-SI" sz="900" kern="1200" dirty="0" smtClean="0">
              <a:solidFill>
                <a:srgbClr val="0070C0"/>
              </a:solidFill>
              <a:effectLst/>
              <a:latin typeface="Arial"/>
              <a:ea typeface="+mn-ea"/>
              <a:cs typeface="+mn-cs"/>
            </a:rPr>
            <a:t>Skrb za svojo varnost in varnost drugih,</a:t>
          </a:r>
        </a:p>
        <a:p>
          <a:pPr lvl="0" algn="ctr" defTabSz="400050">
            <a:lnSpc>
              <a:spcPct val="90000"/>
            </a:lnSpc>
            <a:spcBef>
              <a:spcPct val="0"/>
            </a:spcBef>
            <a:spcAft>
              <a:spcPct val="35000"/>
            </a:spcAft>
          </a:pPr>
          <a:r>
            <a:rPr lang="sl-SI" sz="900" kern="1200" dirty="0" smtClean="0">
              <a:solidFill>
                <a:srgbClr val="0070C0"/>
              </a:solidFill>
              <a:effectLst/>
              <a:latin typeface="Arial"/>
              <a:ea typeface="+mn-ea"/>
              <a:cs typeface="+mn-cs"/>
            </a:rPr>
            <a:t>Kemijska varnost,</a:t>
          </a:r>
        </a:p>
        <a:p>
          <a:pPr lvl="0" algn="ctr" defTabSz="400050">
            <a:lnSpc>
              <a:spcPct val="90000"/>
            </a:lnSpc>
            <a:spcBef>
              <a:spcPct val="0"/>
            </a:spcBef>
            <a:spcAft>
              <a:spcPct val="35000"/>
            </a:spcAft>
          </a:pPr>
          <a:r>
            <a:rPr lang="sl-SI" sz="900" kern="1200" dirty="0" smtClean="0">
              <a:solidFill>
                <a:srgbClr val="0070C0"/>
              </a:solidFill>
              <a:effectLst/>
              <a:latin typeface="Arial"/>
              <a:ea typeface="+mn-ea"/>
              <a:cs typeface="+mn-cs"/>
            </a:rPr>
            <a:t>Varna mobilnost,</a:t>
          </a:r>
        </a:p>
        <a:p>
          <a:pPr lvl="0" algn="ctr" defTabSz="400050">
            <a:lnSpc>
              <a:spcPct val="90000"/>
            </a:lnSpc>
            <a:spcBef>
              <a:spcPct val="0"/>
            </a:spcBef>
            <a:spcAft>
              <a:spcPct val="35000"/>
            </a:spcAft>
          </a:pPr>
          <a:r>
            <a:rPr lang="sl-SI" sz="900" kern="1200" dirty="0" smtClean="0">
              <a:solidFill>
                <a:srgbClr val="0070C0"/>
              </a:solidFill>
              <a:effectLst/>
              <a:latin typeface="Arial"/>
              <a:ea typeface="+mn-ea"/>
              <a:cs typeface="+mn-cs"/>
            </a:rPr>
            <a:t>Preprečevanje odvisnosti,</a:t>
          </a:r>
        </a:p>
        <a:p>
          <a:pPr lvl="0" algn="ctr" defTabSz="400050">
            <a:lnSpc>
              <a:spcPct val="90000"/>
            </a:lnSpc>
            <a:spcBef>
              <a:spcPct val="0"/>
            </a:spcBef>
            <a:spcAft>
              <a:spcPct val="35000"/>
            </a:spcAft>
          </a:pPr>
          <a:r>
            <a:rPr lang="sl-SI" sz="900" kern="1200" dirty="0" smtClean="0">
              <a:solidFill>
                <a:srgbClr val="0070C0"/>
              </a:solidFill>
              <a:effectLst/>
              <a:latin typeface="Arial"/>
              <a:ea typeface="+mn-ea"/>
              <a:cs typeface="+mn-cs"/>
            </a:rPr>
            <a:t>Preprečevanje različnih oblik nasilja,</a:t>
          </a:r>
        </a:p>
        <a:p>
          <a:pPr lvl="0" algn="ctr" defTabSz="400050">
            <a:lnSpc>
              <a:spcPct val="90000"/>
            </a:lnSpc>
            <a:spcBef>
              <a:spcPct val="0"/>
            </a:spcBef>
            <a:spcAft>
              <a:spcPct val="35000"/>
            </a:spcAft>
          </a:pPr>
          <a:r>
            <a:rPr lang="sl-SI" sz="900" kern="1200" dirty="0" smtClean="0">
              <a:solidFill>
                <a:srgbClr val="0070C0"/>
              </a:solidFill>
              <a:effectLst/>
              <a:latin typeface="Arial"/>
              <a:ea typeface="+mn-ea"/>
              <a:cs typeface="+mn-cs"/>
            </a:rPr>
            <a:t>Zdravo, varno preživljanje prostega časa</a:t>
          </a:r>
        </a:p>
      </dsp:txBody>
      <dsp:txXfrm>
        <a:off x="132427" y="1916786"/>
        <a:ext cx="672467" cy="3832062"/>
      </dsp:txXfrm>
    </dsp:sp>
    <dsp:sp modelId="{8E86ED2A-6F25-424F-8867-BE123869E022}">
      <dsp:nvSpPr>
        <dsp:cNvPr id="0" name=""/>
        <dsp:cNvSpPr/>
      </dsp:nvSpPr>
      <dsp:spPr>
        <a:xfrm>
          <a:off x="998376" y="1216503"/>
          <a:ext cx="547732" cy="347810"/>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3E1A09-899D-47F3-A22E-1676162491AC}">
      <dsp:nvSpPr>
        <dsp:cNvPr id="0" name=""/>
        <dsp:cNvSpPr/>
      </dsp:nvSpPr>
      <dsp:spPr>
        <a:xfrm>
          <a:off x="1059235" y="1274319"/>
          <a:ext cx="547732" cy="347810"/>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l-SI" sz="1000" b="0" kern="1200" dirty="0" smtClean="0">
              <a:solidFill>
                <a:srgbClr val="00B0F0"/>
              </a:solidFill>
              <a:effectLst>
                <a:outerShdw blurRad="38100" dist="38100" dir="2700000" algn="tl">
                  <a:srgbClr val="000000">
                    <a:alpha val="43137"/>
                  </a:srgbClr>
                </a:outerShdw>
              </a:effectLst>
              <a:latin typeface="Arial"/>
              <a:ea typeface="+mn-ea"/>
              <a:cs typeface="+mn-cs"/>
            </a:rPr>
            <a:t>Gibanje</a:t>
          </a:r>
          <a:endParaRPr lang="sl-SI" sz="1000" b="0" kern="1200" dirty="0">
            <a:solidFill>
              <a:srgbClr val="00B0F0"/>
            </a:solidFill>
            <a:effectLst>
              <a:outerShdw blurRad="38100" dist="38100" dir="2700000" algn="tl">
                <a:srgbClr val="000000">
                  <a:alpha val="43137"/>
                </a:srgbClr>
              </a:outerShdw>
            </a:effectLst>
            <a:latin typeface="Arial"/>
            <a:ea typeface="+mn-ea"/>
            <a:cs typeface="+mn-cs"/>
          </a:endParaRPr>
        </a:p>
      </dsp:txBody>
      <dsp:txXfrm>
        <a:off x="1069422" y="1284506"/>
        <a:ext cx="527358" cy="327436"/>
      </dsp:txXfrm>
    </dsp:sp>
    <dsp:sp modelId="{3E631C1B-9DC7-4392-BCA9-9D2A43F11187}">
      <dsp:nvSpPr>
        <dsp:cNvPr id="0" name=""/>
        <dsp:cNvSpPr/>
      </dsp:nvSpPr>
      <dsp:spPr>
        <a:xfrm>
          <a:off x="933325" y="1752025"/>
          <a:ext cx="677835" cy="2192470"/>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81F60F-8B12-4D40-BB4F-081D231078FD}">
      <dsp:nvSpPr>
        <dsp:cNvPr id="0" name=""/>
        <dsp:cNvSpPr/>
      </dsp:nvSpPr>
      <dsp:spPr>
        <a:xfrm>
          <a:off x="994184" y="1809841"/>
          <a:ext cx="677835" cy="2192470"/>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endParaRPr lang="sl-SI" sz="900" kern="1200" dirty="0" smtClean="0">
            <a:solidFill>
              <a:srgbClr val="0070C0"/>
            </a:solidFill>
            <a:effectLst/>
            <a:latin typeface="Arial"/>
            <a:ea typeface="+mn-ea"/>
            <a:cs typeface="+mn-cs"/>
          </a:endParaRPr>
        </a:p>
        <a:p>
          <a:pPr lvl="0" algn="ctr" defTabSz="400050">
            <a:lnSpc>
              <a:spcPct val="90000"/>
            </a:lnSpc>
            <a:spcBef>
              <a:spcPct val="0"/>
            </a:spcBef>
            <a:spcAft>
              <a:spcPct val="35000"/>
            </a:spcAft>
          </a:pPr>
          <a:r>
            <a:rPr lang="sl-SI" sz="900" kern="1200" dirty="0" smtClean="0">
              <a:solidFill>
                <a:srgbClr val="0070C0"/>
              </a:solidFill>
              <a:effectLst/>
              <a:latin typeface="Arial"/>
              <a:ea typeface="+mn-ea"/>
              <a:cs typeface="+mn-cs"/>
            </a:rPr>
            <a:t>Gibanje za dobro počutje, umiritev in sprostitev,</a:t>
          </a:r>
        </a:p>
        <a:p>
          <a:pPr lvl="0" algn="ctr" defTabSz="400050">
            <a:lnSpc>
              <a:spcPct val="90000"/>
            </a:lnSpc>
            <a:spcBef>
              <a:spcPct val="0"/>
            </a:spcBef>
            <a:spcAft>
              <a:spcPct val="35000"/>
            </a:spcAft>
          </a:pPr>
          <a:r>
            <a:rPr lang="sl-SI" sz="900" kern="1200" dirty="0" smtClean="0">
              <a:solidFill>
                <a:srgbClr val="0070C0"/>
              </a:solidFill>
              <a:effectLst/>
              <a:latin typeface="Arial"/>
              <a:ea typeface="+mn-ea"/>
              <a:cs typeface="+mn-cs"/>
            </a:rPr>
            <a:t> Gibanje za izboljšanje gibalne učinkovitosti, </a:t>
          </a:r>
        </a:p>
        <a:p>
          <a:pPr lvl="0" algn="ctr" defTabSz="400050">
            <a:lnSpc>
              <a:spcPct val="90000"/>
            </a:lnSpc>
            <a:spcBef>
              <a:spcPct val="0"/>
            </a:spcBef>
            <a:spcAft>
              <a:spcPct val="35000"/>
            </a:spcAft>
          </a:pPr>
          <a:r>
            <a:rPr lang="sl-SI" sz="900" kern="1200" dirty="0" smtClean="0">
              <a:solidFill>
                <a:srgbClr val="0070C0"/>
              </a:solidFill>
              <a:effectLst/>
              <a:latin typeface="Arial"/>
              <a:ea typeface="+mn-ea"/>
              <a:cs typeface="+mn-cs"/>
            </a:rPr>
            <a:t>Korektivna vadba,</a:t>
          </a:r>
        </a:p>
        <a:p>
          <a:pPr lvl="0" algn="ctr" defTabSz="400050">
            <a:lnSpc>
              <a:spcPct val="90000"/>
            </a:lnSpc>
            <a:spcBef>
              <a:spcPct val="0"/>
            </a:spcBef>
            <a:spcAft>
              <a:spcPct val="35000"/>
            </a:spcAft>
          </a:pPr>
          <a:r>
            <a:rPr lang="sl-SI" sz="900" kern="1200" dirty="0" smtClean="0">
              <a:solidFill>
                <a:srgbClr val="0070C0"/>
              </a:solidFill>
              <a:effectLst/>
              <a:latin typeface="Arial"/>
              <a:ea typeface="+mn-ea"/>
              <a:cs typeface="+mn-cs"/>
            </a:rPr>
            <a:t>Ustvarjanje z gibanjem</a:t>
          </a:r>
        </a:p>
        <a:p>
          <a:pPr lvl="0" algn="ctr" defTabSz="400050">
            <a:lnSpc>
              <a:spcPct val="90000"/>
            </a:lnSpc>
            <a:spcBef>
              <a:spcPct val="0"/>
            </a:spcBef>
            <a:spcAft>
              <a:spcPct val="35000"/>
            </a:spcAft>
          </a:pPr>
          <a:endParaRPr lang="sl-SI" sz="900" kern="1200" dirty="0" smtClean="0">
            <a:solidFill>
              <a:srgbClr val="0070C0"/>
            </a:solidFill>
            <a:effectLst/>
            <a:latin typeface="Arial"/>
            <a:ea typeface="+mn-ea"/>
            <a:cs typeface="+mn-cs"/>
          </a:endParaRPr>
        </a:p>
        <a:p>
          <a:pPr lvl="0" algn="ctr" defTabSz="400050">
            <a:lnSpc>
              <a:spcPct val="90000"/>
            </a:lnSpc>
            <a:spcBef>
              <a:spcPct val="0"/>
            </a:spcBef>
            <a:spcAft>
              <a:spcPct val="35000"/>
            </a:spcAft>
          </a:pPr>
          <a:endParaRPr lang="sl-SI" sz="900" kern="1200" dirty="0" smtClean="0">
            <a:solidFill>
              <a:srgbClr val="0070C0"/>
            </a:solidFill>
            <a:effectLst/>
            <a:latin typeface="Arial"/>
            <a:ea typeface="+mn-ea"/>
            <a:cs typeface="+mn-cs"/>
          </a:endParaRPr>
        </a:p>
      </dsp:txBody>
      <dsp:txXfrm>
        <a:off x="1014037" y="1829694"/>
        <a:ext cx="638129" cy="2152764"/>
      </dsp:txXfrm>
    </dsp:sp>
    <dsp:sp modelId="{2CDB11A6-8B87-47B1-A2D3-8B4FACDBFB5F}">
      <dsp:nvSpPr>
        <dsp:cNvPr id="0" name=""/>
        <dsp:cNvSpPr/>
      </dsp:nvSpPr>
      <dsp:spPr>
        <a:xfrm>
          <a:off x="1688548" y="1216503"/>
          <a:ext cx="1037142" cy="509740"/>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794960-65D8-4CF6-BB18-0E3386C4F41F}">
      <dsp:nvSpPr>
        <dsp:cNvPr id="0" name=""/>
        <dsp:cNvSpPr/>
      </dsp:nvSpPr>
      <dsp:spPr>
        <a:xfrm>
          <a:off x="1749407" y="1274319"/>
          <a:ext cx="1037142" cy="509740"/>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l-SI" sz="1000" b="0" kern="1200" dirty="0" smtClean="0">
              <a:solidFill>
                <a:srgbClr val="00B0F0"/>
              </a:solidFill>
              <a:effectLst>
                <a:outerShdw blurRad="38100" dist="38100" dir="2700000" algn="tl">
                  <a:srgbClr val="000000">
                    <a:alpha val="43137"/>
                  </a:srgbClr>
                </a:outerShdw>
              </a:effectLst>
              <a:latin typeface="Arial"/>
              <a:ea typeface="+mn-ea"/>
              <a:cs typeface="+mn-cs"/>
            </a:rPr>
            <a:t>Hrana in prehranjevanje</a:t>
          </a:r>
          <a:endParaRPr lang="sl-SI" sz="1000" b="0" kern="1200" dirty="0">
            <a:solidFill>
              <a:srgbClr val="00B0F0"/>
            </a:solidFill>
            <a:effectLst>
              <a:outerShdw blurRad="38100" dist="38100" dir="2700000" algn="tl">
                <a:srgbClr val="000000">
                  <a:alpha val="43137"/>
                </a:srgbClr>
              </a:outerShdw>
            </a:effectLst>
            <a:latin typeface="Arial"/>
            <a:ea typeface="+mn-ea"/>
            <a:cs typeface="+mn-cs"/>
          </a:endParaRPr>
        </a:p>
      </dsp:txBody>
      <dsp:txXfrm>
        <a:off x="1764337" y="1289249"/>
        <a:ext cx="1007282" cy="479880"/>
      </dsp:txXfrm>
    </dsp:sp>
    <dsp:sp modelId="{CCBE61D2-A469-4176-941A-AC491087B960}">
      <dsp:nvSpPr>
        <dsp:cNvPr id="0" name=""/>
        <dsp:cNvSpPr/>
      </dsp:nvSpPr>
      <dsp:spPr>
        <a:xfrm>
          <a:off x="1732879" y="1885542"/>
          <a:ext cx="948481" cy="2155877"/>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D30B48-B2F6-4A36-A736-E7BCA880FFD6}">
      <dsp:nvSpPr>
        <dsp:cNvPr id="0" name=""/>
        <dsp:cNvSpPr/>
      </dsp:nvSpPr>
      <dsp:spPr>
        <a:xfrm>
          <a:off x="1793738" y="1943359"/>
          <a:ext cx="948481" cy="2155877"/>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sl-SI" sz="900" kern="1200" dirty="0" smtClean="0">
              <a:solidFill>
                <a:srgbClr val="0070C0"/>
              </a:solidFill>
              <a:effectLst/>
              <a:latin typeface="Arial"/>
              <a:ea typeface="+mn-ea"/>
              <a:cs typeface="+mn-cs"/>
            </a:rPr>
            <a:t>Zdrav in uravnotežen jedilnik,</a:t>
          </a:r>
        </a:p>
        <a:p>
          <a:pPr lvl="0" algn="ctr" defTabSz="400050">
            <a:lnSpc>
              <a:spcPct val="90000"/>
            </a:lnSpc>
            <a:spcBef>
              <a:spcPct val="0"/>
            </a:spcBef>
            <a:spcAft>
              <a:spcPct val="35000"/>
            </a:spcAft>
          </a:pPr>
          <a:r>
            <a:rPr lang="sl-SI" sz="900" kern="1200" dirty="0" smtClean="0">
              <a:solidFill>
                <a:srgbClr val="0070C0"/>
              </a:solidFill>
              <a:effectLst/>
              <a:latin typeface="Arial"/>
              <a:ea typeface="+mn-ea"/>
              <a:cs typeface="+mn-cs"/>
            </a:rPr>
            <a:t> Higiena, </a:t>
          </a:r>
        </a:p>
        <a:p>
          <a:pPr lvl="0" algn="ctr" defTabSz="400050">
            <a:lnSpc>
              <a:spcPct val="90000"/>
            </a:lnSpc>
            <a:spcBef>
              <a:spcPct val="0"/>
            </a:spcBef>
            <a:spcAft>
              <a:spcPct val="35000"/>
            </a:spcAft>
          </a:pPr>
          <a:r>
            <a:rPr lang="sl-SI" sz="900" kern="1200" dirty="0" smtClean="0">
              <a:solidFill>
                <a:srgbClr val="0070C0"/>
              </a:solidFill>
              <a:effectLst/>
              <a:latin typeface="Arial"/>
              <a:ea typeface="+mn-ea"/>
              <a:cs typeface="+mn-cs"/>
            </a:rPr>
            <a:t>Označevanje živil,</a:t>
          </a:r>
        </a:p>
        <a:p>
          <a:pPr lvl="0" algn="ctr" defTabSz="400050">
            <a:lnSpc>
              <a:spcPct val="90000"/>
            </a:lnSpc>
            <a:spcBef>
              <a:spcPct val="0"/>
            </a:spcBef>
            <a:spcAft>
              <a:spcPct val="35000"/>
            </a:spcAft>
          </a:pPr>
          <a:r>
            <a:rPr lang="sl-SI" sz="900" kern="1200" dirty="0" smtClean="0">
              <a:solidFill>
                <a:srgbClr val="0070C0"/>
              </a:solidFill>
              <a:effectLst/>
              <a:latin typeface="Arial"/>
              <a:ea typeface="+mn-ea"/>
              <a:cs typeface="+mn-cs"/>
            </a:rPr>
            <a:t> Kultura prehranjevanja, </a:t>
          </a:r>
        </a:p>
        <a:p>
          <a:pPr lvl="0" algn="ctr" defTabSz="400050">
            <a:lnSpc>
              <a:spcPct val="90000"/>
            </a:lnSpc>
            <a:spcBef>
              <a:spcPct val="0"/>
            </a:spcBef>
            <a:spcAft>
              <a:spcPct val="35000"/>
            </a:spcAft>
          </a:pPr>
          <a:r>
            <a:rPr lang="sl-SI" sz="900" kern="1200" dirty="0" smtClean="0">
              <a:solidFill>
                <a:srgbClr val="0070C0"/>
              </a:solidFill>
              <a:effectLst/>
              <a:latin typeface="Arial"/>
              <a:ea typeface="+mn-ea"/>
              <a:cs typeface="+mn-cs"/>
            </a:rPr>
            <a:t>Različni načini prehranjevanja</a:t>
          </a:r>
          <a:endParaRPr lang="sl-SI" sz="900" kern="1200" dirty="0">
            <a:solidFill>
              <a:srgbClr val="0070C0"/>
            </a:solidFill>
            <a:effectLst/>
            <a:latin typeface="Arial"/>
            <a:ea typeface="+mn-ea"/>
            <a:cs typeface="+mn-cs"/>
          </a:endParaRPr>
        </a:p>
      </dsp:txBody>
      <dsp:txXfrm>
        <a:off x="1821518" y="1971139"/>
        <a:ext cx="892921" cy="2100317"/>
      </dsp:txXfrm>
    </dsp:sp>
    <dsp:sp modelId="{FB169830-6AE4-42C2-B95C-2EB71765AE0E}">
      <dsp:nvSpPr>
        <dsp:cNvPr id="0" name=""/>
        <dsp:cNvSpPr/>
      </dsp:nvSpPr>
      <dsp:spPr>
        <a:xfrm>
          <a:off x="3717555" y="633630"/>
          <a:ext cx="974191" cy="413939"/>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9F3D65-F323-47B0-A246-912422DE18BC}">
      <dsp:nvSpPr>
        <dsp:cNvPr id="0" name=""/>
        <dsp:cNvSpPr/>
      </dsp:nvSpPr>
      <dsp:spPr>
        <a:xfrm>
          <a:off x="3778414" y="691447"/>
          <a:ext cx="974191" cy="413939"/>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l-SI" sz="1000" kern="1200" dirty="0" smtClean="0">
              <a:solidFill>
                <a:srgbClr val="C00000"/>
              </a:solidFill>
              <a:effectLst>
                <a:outerShdw blurRad="38100" dist="38100" dir="2700000" algn="tl">
                  <a:srgbClr val="000000">
                    <a:alpha val="43137"/>
                  </a:srgbClr>
                </a:outerShdw>
              </a:effectLst>
              <a:latin typeface="Arial"/>
              <a:ea typeface="+mn-ea"/>
              <a:cs typeface="+mn-cs"/>
            </a:rPr>
            <a:t>Kultura in tradicija</a:t>
          </a:r>
          <a:endParaRPr lang="sl-SI" sz="1000" kern="1200" dirty="0">
            <a:solidFill>
              <a:srgbClr val="C00000"/>
            </a:solidFill>
            <a:effectLst>
              <a:outerShdw blurRad="38100" dist="38100" dir="2700000" algn="tl">
                <a:srgbClr val="000000">
                  <a:alpha val="43137"/>
                </a:srgbClr>
              </a:outerShdw>
            </a:effectLst>
            <a:latin typeface="Arial"/>
            <a:ea typeface="+mn-ea"/>
            <a:cs typeface="+mn-cs"/>
          </a:endParaRPr>
        </a:p>
      </dsp:txBody>
      <dsp:txXfrm>
        <a:off x="3790538" y="703571"/>
        <a:ext cx="949943" cy="389691"/>
      </dsp:txXfrm>
    </dsp:sp>
    <dsp:sp modelId="{841D52AC-8FC0-46BB-9DAC-38A668CEE10B}">
      <dsp:nvSpPr>
        <dsp:cNvPr id="0" name=""/>
        <dsp:cNvSpPr/>
      </dsp:nvSpPr>
      <dsp:spPr>
        <a:xfrm>
          <a:off x="2847409" y="1201238"/>
          <a:ext cx="993050" cy="393905"/>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BF53BF-39C2-4570-8678-8B829A4C6601}">
      <dsp:nvSpPr>
        <dsp:cNvPr id="0" name=""/>
        <dsp:cNvSpPr/>
      </dsp:nvSpPr>
      <dsp:spPr>
        <a:xfrm>
          <a:off x="2908269" y="1259054"/>
          <a:ext cx="993050" cy="393905"/>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l-SI" sz="1000" kern="1200" dirty="0" smtClean="0">
              <a:solidFill>
                <a:srgbClr val="C00000"/>
              </a:solidFill>
              <a:effectLst>
                <a:outerShdw blurRad="38100" dist="38100" dir="2700000" algn="tl">
                  <a:srgbClr val="000000">
                    <a:alpha val="43137"/>
                  </a:srgbClr>
                </a:outerShdw>
              </a:effectLst>
              <a:latin typeface="Arial"/>
              <a:ea typeface="+mn-ea"/>
              <a:cs typeface="+mn-cs"/>
            </a:rPr>
            <a:t>Kultura, umetnost in dediščina</a:t>
          </a:r>
          <a:endParaRPr lang="sl-SI" sz="1000" kern="1200" dirty="0">
            <a:solidFill>
              <a:srgbClr val="C00000"/>
            </a:solidFill>
            <a:effectLst>
              <a:outerShdw blurRad="38100" dist="38100" dir="2700000" algn="tl">
                <a:srgbClr val="000000">
                  <a:alpha val="43137"/>
                </a:srgbClr>
              </a:outerShdw>
            </a:effectLst>
            <a:latin typeface="Arial"/>
            <a:ea typeface="+mn-ea"/>
            <a:cs typeface="+mn-cs"/>
          </a:endParaRPr>
        </a:p>
      </dsp:txBody>
      <dsp:txXfrm>
        <a:off x="2919806" y="1270591"/>
        <a:ext cx="969976" cy="370831"/>
      </dsp:txXfrm>
    </dsp:sp>
    <dsp:sp modelId="{2A9546A0-7B64-4E2F-B817-2A05C91A53D7}">
      <dsp:nvSpPr>
        <dsp:cNvPr id="0" name=""/>
        <dsp:cNvSpPr/>
      </dsp:nvSpPr>
      <dsp:spPr>
        <a:xfrm>
          <a:off x="2918226" y="1759698"/>
          <a:ext cx="848766" cy="1749242"/>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10E66E-55A8-40A9-9CB8-880F1C3D1B8D}">
      <dsp:nvSpPr>
        <dsp:cNvPr id="0" name=""/>
        <dsp:cNvSpPr/>
      </dsp:nvSpPr>
      <dsp:spPr>
        <a:xfrm>
          <a:off x="2979085" y="1817514"/>
          <a:ext cx="848766" cy="1749242"/>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sl-SI" sz="900" b="0" i="0" kern="1200" dirty="0" smtClean="0">
              <a:solidFill>
                <a:srgbClr val="C00000"/>
              </a:solidFill>
              <a:latin typeface="Arial"/>
              <a:ea typeface="+mn-ea"/>
              <a:cs typeface="+mn-cs"/>
            </a:rPr>
            <a:t>Kulturno-umetnostna vzgoja,</a:t>
          </a:r>
        </a:p>
        <a:p>
          <a:pPr marL="0" marR="0" lvl="0" indent="0" algn="ctr" defTabSz="914400" eaLnBrk="1" fontAlgn="auto" latinLnBrk="0" hangingPunct="1">
            <a:lnSpc>
              <a:spcPct val="100000"/>
            </a:lnSpc>
            <a:spcBef>
              <a:spcPct val="0"/>
            </a:spcBef>
            <a:spcAft>
              <a:spcPts val="0"/>
            </a:spcAft>
            <a:buClrTx/>
            <a:buSzTx/>
            <a:buFontTx/>
            <a:buNone/>
            <a:tabLst/>
            <a:defRPr/>
          </a:pPr>
          <a:endParaRPr lang="sl-SI" sz="900" b="0" i="0" kern="1200" dirty="0" smtClean="0">
            <a:solidFill>
              <a:srgbClr val="C00000"/>
            </a:solidFill>
            <a:latin typeface="Arial"/>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sl-SI" sz="900" b="0" i="0" kern="1200" dirty="0" smtClean="0">
              <a:solidFill>
                <a:srgbClr val="C00000"/>
              </a:solidFill>
              <a:latin typeface="Arial"/>
              <a:ea typeface="+mn-ea"/>
              <a:cs typeface="+mn-cs"/>
            </a:rPr>
            <a:t>Naravna dediščina in varovanje okolja,</a:t>
          </a:r>
        </a:p>
        <a:p>
          <a:pPr marL="0" marR="0" lvl="0" indent="0" algn="ctr" defTabSz="914400" eaLnBrk="1" fontAlgn="auto" latinLnBrk="0" hangingPunct="1">
            <a:lnSpc>
              <a:spcPct val="100000"/>
            </a:lnSpc>
            <a:spcBef>
              <a:spcPct val="0"/>
            </a:spcBef>
            <a:spcAft>
              <a:spcPts val="0"/>
            </a:spcAft>
            <a:buClrTx/>
            <a:buSzTx/>
            <a:buFontTx/>
            <a:buNone/>
            <a:tabLst/>
            <a:defRPr/>
          </a:pPr>
          <a:endParaRPr lang="sl-SI" sz="900" b="0" i="0" kern="1200" dirty="0" smtClean="0">
            <a:solidFill>
              <a:srgbClr val="C00000"/>
            </a:solidFill>
            <a:latin typeface="Arial"/>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sl-SI" sz="900" b="0" i="0" u="none" kern="1200" dirty="0" smtClean="0">
              <a:solidFill>
                <a:srgbClr val="C00000"/>
              </a:solidFill>
              <a:latin typeface="Arial"/>
              <a:ea typeface="+mn-ea"/>
              <a:cs typeface="+mn-cs"/>
            </a:rPr>
            <a:t>Tehniška kultura in dediščina</a:t>
          </a:r>
          <a:endParaRPr lang="sl-SI" sz="900" b="0" i="0" kern="1200" dirty="0" smtClean="0">
            <a:solidFill>
              <a:srgbClr val="C00000"/>
            </a:solidFill>
            <a:latin typeface="Arial"/>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sl-SI" sz="900" b="0" i="0" kern="1200" dirty="0" smtClean="0">
            <a:solidFill>
              <a:srgbClr val="C00000"/>
            </a:solidFill>
            <a:latin typeface="Arial"/>
            <a:ea typeface="+mn-ea"/>
            <a:cs typeface="+mn-cs"/>
          </a:endParaRPr>
        </a:p>
        <a:p>
          <a:pPr lvl="0" algn="ctr" defTabSz="355600">
            <a:lnSpc>
              <a:spcPct val="90000"/>
            </a:lnSpc>
            <a:spcBef>
              <a:spcPct val="0"/>
            </a:spcBef>
            <a:spcAft>
              <a:spcPct val="35000"/>
            </a:spcAft>
          </a:pPr>
          <a:endParaRPr lang="sl-SI" sz="900" b="0" i="0" kern="1200" dirty="0">
            <a:solidFill>
              <a:srgbClr val="C00000"/>
            </a:solidFill>
            <a:latin typeface="Arial"/>
            <a:ea typeface="+mn-ea"/>
            <a:cs typeface="+mn-cs"/>
          </a:endParaRPr>
        </a:p>
      </dsp:txBody>
      <dsp:txXfrm>
        <a:off x="3003945" y="1842374"/>
        <a:ext cx="799046" cy="1699522"/>
      </dsp:txXfrm>
    </dsp:sp>
    <dsp:sp modelId="{39A9CEDD-C447-46D8-BEB3-EC8D031B3BE3}">
      <dsp:nvSpPr>
        <dsp:cNvPr id="0" name=""/>
        <dsp:cNvSpPr/>
      </dsp:nvSpPr>
      <dsp:spPr>
        <a:xfrm>
          <a:off x="3976167" y="1201238"/>
          <a:ext cx="733249" cy="492502"/>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F3960D-E2B5-41FF-94E7-D420C885DD89}">
      <dsp:nvSpPr>
        <dsp:cNvPr id="0" name=""/>
        <dsp:cNvSpPr/>
      </dsp:nvSpPr>
      <dsp:spPr>
        <a:xfrm>
          <a:off x="4037026" y="1259054"/>
          <a:ext cx="733249" cy="492502"/>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l-SI" sz="1000" kern="1200" dirty="0" smtClean="0">
              <a:solidFill>
                <a:srgbClr val="C00000"/>
              </a:solidFill>
              <a:effectLst>
                <a:outerShdw blurRad="38100" dist="38100" dir="2700000" algn="tl">
                  <a:srgbClr val="000000">
                    <a:alpha val="43137"/>
                  </a:srgbClr>
                </a:outerShdw>
              </a:effectLst>
              <a:latin typeface="Arial"/>
              <a:ea typeface="+mn-ea"/>
              <a:cs typeface="+mn-cs"/>
            </a:rPr>
            <a:t>Kultura sobivanja</a:t>
          </a:r>
          <a:endParaRPr lang="sl-SI" sz="1000" kern="1200" dirty="0">
            <a:solidFill>
              <a:srgbClr val="C00000"/>
            </a:solidFill>
            <a:effectLst>
              <a:outerShdw blurRad="38100" dist="38100" dir="2700000" algn="tl">
                <a:srgbClr val="000000">
                  <a:alpha val="43137"/>
                </a:srgbClr>
              </a:outerShdw>
            </a:effectLst>
            <a:latin typeface="Arial"/>
            <a:ea typeface="+mn-ea"/>
            <a:cs typeface="+mn-cs"/>
          </a:endParaRPr>
        </a:p>
      </dsp:txBody>
      <dsp:txXfrm>
        <a:off x="4051451" y="1273479"/>
        <a:ext cx="704399" cy="463652"/>
      </dsp:txXfrm>
    </dsp:sp>
    <dsp:sp modelId="{350985B0-4A30-4909-9B7E-35D8BCACC98A}">
      <dsp:nvSpPr>
        <dsp:cNvPr id="0" name=""/>
        <dsp:cNvSpPr/>
      </dsp:nvSpPr>
      <dsp:spPr>
        <a:xfrm>
          <a:off x="3890036" y="1853040"/>
          <a:ext cx="905511" cy="1769053"/>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6AD24A-51B1-40BB-8738-F7CAACD1BB5E}">
      <dsp:nvSpPr>
        <dsp:cNvPr id="0" name=""/>
        <dsp:cNvSpPr/>
      </dsp:nvSpPr>
      <dsp:spPr>
        <a:xfrm>
          <a:off x="3950895" y="1910856"/>
          <a:ext cx="905511" cy="1769053"/>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222250">
            <a:lnSpc>
              <a:spcPct val="90000"/>
            </a:lnSpc>
            <a:spcBef>
              <a:spcPct val="0"/>
            </a:spcBef>
            <a:spcAft>
              <a:spcPct val="35000"/>
            </a:spcAft>
          </a:pPr>
          <a:r>
            <a:rPr lang="sl-SI" sz="900" kern="1200" dirty="0" smtClean="0">
              <a:solidFill>
                <a:srgbClr val="C00000"/>
              </a:solidFill>
              <a:latin typeface="Arial"/>
              <a:ea typeface="+mn-ea"/>
              <a:cs typeface="+mn-cs"/>
            </a:rPr>
            <a:t>Socialno učenje,</a:t>
          </a:r>
        </a:p>
        <a:p>
          <a:pPr marL="0" marR="0" lvl="0" indent="0" algn="ctr" defTabSz="914400" eaLnBrk="1" fontAlgn="auto" latinLnBrk="0" hangingPunct="1">
            <a:lnSpc>
              <a:spcPct val="100000"/>
            </a:lnSpc>
            <a:spcBef>
              <a:spcPct val="0"/>
            </a:spcBef>
            <a:spcAft>
              <a:spcPts val="0"/>
            </a:spcAft>
            <a:buClrTx/>
            <a:buSzTx/>
            <a:buFontTx/>
            <a:buNone/>
            <a:tabLst/>
            <a:defRPr/>
          </a:pPr>
          <a:r>
            <a:rPr lang="sl-SI" sz="900" kern="1200" dirty="0" smtClean="0">
              <a:solidFill>
                <a:srgbClr val="C00000"/>
              </a:solidFill>
              <a:latin typeface="Arial"/>
              <a:ea typeface="+mn-ea"/>
              <a:cs typeface="+mn-cs"/>
            </a:rPr>
            <a:t>Kultura pogovora,</a:t>
          </a:r>
        </a:p>
        <a:p>
          <a:pPr marL="0" marR="0" lvl="0" indent="0" algn="ctr" defTabSz="914400" eaLnBrk="1" fontAlgn="auto" latinLnBrk="0" hangingPunct="1">
            <a:lnSpc>
              <a:spcPct val="100000"/>
            </a:lnSpc>
            <a:spcBef>
              <a:spcPct val="0"/>
            </a:spcBef>
            <a:spcAft>
              <a:spcPts val="0"/>
            </a:spcAft>
            <a:buClrTx/>
            <a:buSzTx/>
            <a:buFontTx/>
            <a:buNone/>
            <a:tabLst/>
            <a:defRPr/>
          </a:pPr>
          <a:endParaRPr lang="sl-SI" sz="900" kern="1200" dirty="0" smtClean="0">
            <a:solidFill>
              <a:srgbClr val="C00000"/>
            </a:solidFill>
            <a:latin typeface="Arial"/>
            <a:ea typeface="+mn-ea"/>
            <a:cs typeface="+mn-cs"/>
          </a:endParaRPr>
        </a:p>
        <a:p>
          <a:pPr lvl="0" algn="ctr" defTabSz="222250">
            <a:lnSpc>
              <a:spcPct val="90000"/>
            </a:lnSpc>
            <a:spcBef>
              <a:spcPct val="0"/>
            </a:spcBef>
            <a:spcAft>
              <a:spcPct val="35000"/>
            </a:spcAft>
          </a:pPr>
          <a:r>
            <a:rPr lang="nn-NO" sz="900" kern="1200" dirty="0" smtClean="0">
              <a:solidFill>
                <a:srgbClr val="C00000"/>
              </a:solidFill>
              <a:latin typeface="Arial"/>
              <a:ea typeface="+mn-ea"/>
              <a:cs typeface="+mn-cs"/>
            </a:rPr>
            <a:t>Od šolske k državljanski kulturi</a:t>
          </a:r>
          <a:r>
            <a:rPr lang="sl-SI" sz="900" kern="1200" dirty="0" smtClean="0">
              <a:solidFill>
                <a:srgbClr val="C00000"/>
              </a:solidFill>
              <a:latin typeface="Arial"/>
              <a:ea typeface="+mn-ea"/>
              <a:cs typeface="+mn-cs"/>
            </a:rPr>
            <a:t>,</a:t>
          </a:r>
        </a:p>
        <a:p>
          <a:pPr lvl="0" algn="ctr" defTabSz="222250">
            <a:lnSpc>
              <a:spcPct val="90000"/>
            </a:lnSpc>
            <a:spcBef>
              <a:spcPct val="0"/>
            </a:spcBef>
            <a:spcAft>
              <a:spcPct val="35000"/>
            </a:spcAft>
          </a:pPr>
          <a:r>
            <a:rPr lang="sl-SI" sz="900" kern="1200" dirty="0" smtClean="0">
              <a:solidFill>
                <a:srgbClr val="C00000"/>
              </a:solidFill>
              <a:latin typeface="Arial"/>
              <a:ea typeface="+mn-ea"/>
              <a:cs typeface="+mn-cs"/>
            </a:rPr>
            <a:t>Medkulturni dialog,</a:t>
          </a:r>
        </a:p>
        <a:p>
          <a:pPr lvl="0" algn="ctr" defTabSz="222250">
            <a:lnSpc>
              <a:spcPct val="90000"/>
            </a:lnSpc>
            <a:spcBef>
              <a:spcPct val="0"/>
            </a:spcBef>
            <a:spcAft>
              <a:spcPct val="35000"/>
            </a:spcAft>
          </a:pPr>
          <a:r>
            <a:rPr lang="sl-SI" sz="900" kern="1200" dirty="0" smtClean="0">
              <a:solidFill>
                <a:srgbClr val="C00000"/>
              </a:solidFill>
              <a:latin typeface="Arial"/>
              <a:ea typeface="+mn-ea"/>
              <a:cs typeface="+mn-cs"/>
            </a:rPr>
            <a:t>Prostovoljstvo</a:t>
          </a:r>
        </a:p>
        <a:p>
          <a:pPr lvl="0" algn="ctr" defTabSz="222250">
            <a:lnSpc>
              <a:spcPct val="90000"/>
            </a:lnSpc>
            <a:spcBef>
              <a:spcPct val="0"/>
            </a:spcBef>
            <a:spcAft>
              <a:spcPct val="35000"/>
            </a:spcAft>
          </a:pPr>
          <a:endParaRPr lang="sl-SI" sz="900" kern="1200" dirty="0">
            <a:solidFill>
              <a:srgbClr val="C00000"/>
            </a:solidFill>
            <a:latin typeface="Arial"/>
            <a:ea typeface="+mn-ea"/>
            <a:cs typeface="+mn-cs"/>
          </a:endParaRPr>
        </a:p>
      </dsp:txBody>
      <dsp:txXfrm>
        <a:off x="3977417" y="1937378"/>
        <a:ext cx="852467" cy="1716009"/>
      </dsp:txXfrm>
    </dsp:sp>
    <dsp:sp modelId="{5C364BA9-A1DE-428C-B283-A83B12A00F54}">
      <dsp:nvSpPr>
        <dsp:cNvPr id="0" name=""/>
        <dsp:cNvSpPr/>
      </dsp:nvSpPr>
      <dsp:spPr>
        <a:xfrm>
          <a:off x="4997235" y="1201238"/>
          <a:ext cx="547732" cy="347810"/>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45EF1-B2E5-4A89-ACA4-F61B190005F1}">
      <dsp:nvSpPr>
        <dsp:cNvPr id="0" name=""/>
        <dsp:cNvSpPr/>
      </dsp:nvSpPr>
      <dsp:spPr>
        <a:xfrm>
          <a:off x="5058095" y="1259054"/>
          <a:ext cx="547732" cy="347810"/>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l-SI" sz="1000" kern="1200" dirty="0" smtClean="0">
              <a:solidFill>
                <a:srgbClr val="C00000"/>
              </a:solidFill>
              <a:effectLst>
                <a:outerShdw blurRad="38100" dist="38100" dir="2700000" algn="tl">
                  <a:srgbClr val="000000">
                    <a:alpha val="43137"/>
                  </a:srgbClr>
                </a:outerShdw>
              </a:effectLst>
              <a:latin typeface="Arial"/>
              <a:ea typeface="+mn-ea"/>
              <a:cs typeface="+mn-cs"/>
            </a:rPr>
            <a:t>Tuji jeziki</a:t>
          </a:r>
          <a:endParaRPr lang="sl-SI" sz="1000" kern="1200" dirty="0">
            <a:solidFill>
              <a:srgbClr val="C00000"/>
            </a:solidFill>
            <a:effectLst>
              <a:outerShdw blurRad="38100" dist="38100" dir="2700000" algn="tl">
                <a:srgbClr val="000000">
                  <a:alpha val="43137"/>
                </a:srgbClr>
              </a:outerShdw>
            </a:effectLst>
            <a:latin typeface="Arial"/>
            <a:ea typeface="+mn-ea"/>
            <a:cs typeface="+mn-cs"/>
          </a:endParaRPr>
        </a:p>
      </dsp:txBody>
      <dsp:txXfrm>
        <a:off x="5068282" y="1269241"/>
        <a:ext cx="527358" cy="327436"/>
      </dsp:txXfrm>
    </dsp:sp>
    <dsp:sp modelId="{604F6CD7-C007-4DBA-B893-F3D50742BABA}">
      <dsp:nvSpPr>
        <dsp:cNvPr id="0" name=""/>
        <dsp:cNvSpPr/>
      </dsp:nvSpPr>
      <dsp:spPr>
        <a:xfrm>
          <a:off x="4917266" y="1708347"/>
          <a:ext cx="707670" cy="1477056"/>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18CA401-265F-49F3-9196-D6D6369AC792}">
      <dsp:nvSpPr>
        <dsp:cNvPr id="0" name=""/>
        <dsp:cNvSpPr/>
      </dsp:nvSpPr>
      <dsp:spPr>
        <a:xfrm>
          <a:off x="4978126" y="1766163"/>
          <a:ext cx="707670" cy="1477056"/>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sl-SI" sz="900" u="none" kern="1200" dirty="0" smtClean="0">
              <a:solidFill>
                <a:srgbClr val="C00000"/>
              </a:solidFill>
              <a:latin typeface="Arial"/>
              <a:ea typeface="+mn-ea"/>
              <a:cs typeface="+mn-cs"/>
            </a:rPr>
            <a:t>Jaz in moj svet,</a:t>
          </a:r>
        </a:p>
        <a:p>
          <a:pPr lvl="0" algn="ctr" defTabSz="400050">
            <a:lnSpc>
              <a:spcPct val="90000"/>
            </a:lnSpc>
            <a:spcBef>
              <a:spcPct val="0"/>
            </a:spcBef>
            <a:spcAft>
              <a:spcPct val="35000"/>
            </a:spcAft>
          </a:pPr>
          <a:r>
            <a:rPr lang="sl-SI" sz="900" u="none" kern="1200" dirty="0" smtClean="0">
              <a:solidFill>
                <a:srgbClr val="C00000"/>
              </a:solidFill>
              <a:latin typeface="Arial"/>
              <a:ea typeface="+mn-ea"/>
              <a:cs typeface="+mn-cs"/>
            </a:rPr>
            <a:t> Moje ožje okolje,</a:t>
          </a:r>
        </a:p>
        <a:p>
          <a:pPr lvl="0" algn="ctr" defTabSz="400050">
            <a:lnSpc>
              <a:spcPct val="90000"/>
            </a:lnSpc>
            <a:spcBef>
              <a:spcPct val="0"/>
            </a:spcBef>
            <a:spcAft>
              <a:spcPct val="35000"/>
            </a:spcAft>
          </a:pPr>
          <a:r>
            <a:rPr lang="sl-SI" sz="900" u="none" kern="1200" dirty="0" smtClean="0">
              <a:solidFill>
                <a:srgbClr val="C00000"/>
              </a:solidFill>
              <a:latin typeface="Arial"/>
              <a:ea typeface="+mn-ea"/>
              <a:cs typeface="+mn-cs"/>
            </a:rPr>
            <a:t> Moje širše okolje, </a:t>
          </a:r>
        </a:p>
        <a:p>
          <a:pPr lvl="0" algn="ctr" defTabSz="400050">
            <a:lnSpc>
              <a:spcPct val="90000"/>
            </a:lnSpc>
            <a:spcBef>
              <a:spcPct val="0"/>
            </a:spcBef>
            <a:spcAft>
              <a:spcPct val="35000"/>
            </a:spcAft>
          </a:pPr>
          <a:r>
            <a:rPr lang="sl-SI" sz="900" u="none" kern="1200" dirty="0" smtClean="0">
              <a:solidFill>
                <a:srgbClr val="C00000"/>
              </a:solidFill>
              <a:latin typeface="Arial"/>
              <a:ea typeface="+mn-ea"/>
              <a:cs typeface="+mn-cs"/>
            </a:rPr>
            <a:t>Stiki med kulturami</a:t>
          </a:r>
          <a:endParaRPr lang="sl-SI" sz="900" u="none" kern="1200" dirty="0">
            <a:solidFill>
              <a:srgbClr val="C00000"/>
            </a:solidFill>
            <a:latin typeface="Arial"/>
            <a:ea typeface="+mn-ea"/>
            <a:cs typeface="+mn-cs"/>
          </a:endParaRPr>
        </a:p>
      </dsp:txBody>
      <dsp:txXfrm>
        <a:off x="4998853" y="1786890"/>
        <a:ext cx="666216" cy="1435602"/>
      </dsp:txXfrm>
    </dsp:sp>
    <dsp:sp modelId="{CD2355A9-02AA-4B4C-8D39-8B7F2F6FBDA4}">
      <dsp:nvSpPr>
        <dsp:cNvPr id="0" name=""/>
        <dsp:cNvSpPr/>
      </dsp:nvSpPr>
      <dsp:spPr>
        <a:xfrm>
          <a:off x="7004651" y="670669"/>
          <a:ext cx="1455709" cy="408131"/>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6CB3E8-7D11-49FA-A202-4FD4938A5F04}">
      <dsp:nvSpPr>
        <dsp:cNvPr id="0" name=""/>
        <dsp:cNvSpPr/>
      </dsp:nvSpPr>
      <dsp:spPr>
        <a:xfrm>
          <a:off x="7065510" y="728485"/>
          <a:ext cx="1455709" cy="408131"/>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l-SI" sz="1000" kern="1200" dirty="0" smtClean="0">
              <a:solidFill>
                <a:srgbClr val="00B050"/>
              </a:solidFill>
              <a:effectLst>
                <a:outerShdw blurRad="38100" dist="38100" dir="2700000" algn="tl">
                  <a:srgbClr val="000000">
                    <a:alpha val="43137"/>
                  </a:srgbClr>
                </a:outerShdw>
              </a:effectLst>
              <a:latin typeface="Arial"/>
              <a:ea typeface="+mn-ea"/>
              <a:cs typeface="+mn-cs"/>
            </a:rPr>
            <a:t>Vsebine iz življenja in dela OŠ</a:t>
          </a:r>
          <a:endParaRPr lang="sl-SI" sz="1000" kern="1200" dirty="0">
            <a:solidFill>
              <a:srgbClr val="00B050"/>
            </a:solidFill>
            <a:effectLst>
              <a:outerShdw blurRad="38100" dist="38100" dir="2700000" algn="tl">
                <a:srgbClr val="000000">
                  <a:alpha val="43137"/>
                </a:srgbClr>
              </a:outerShdw>
            </a:effectLst>
            <a:latin typeface="Arial"/>
            <a:ea typeface="+mn-ea"/>
            <a:cs typeface="+mn-cs"/>
          </a:endParaRPr>
        </a:p>
      </dsp:txBody>
      <dsp:txXfrm>
        <a:off x="7077464" y="740439"/>
        <a:ext cx="1431801" cy="384223"/>
      </dsp:txXfrm>
    </dsp:sp>
    <dsp:sp modelId="{CC757429-5AF3-4886-A8A8-DE274F9D917A}">
      <dsp:nvSpPr>
        <dsp:cNvPr id="0" name=""/>
        <dsp:cNvSpPr/>
      </dsp:nvSpPr>
      <dsp:spPr>
        <a:xfrm>
          <a:off x="5781182" y="1195429"/>
          <a:ext cx="939925" cy="526000"/>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43D0D9-A86A-4BBE-83AC-185E3516B61D}">
      <dsp:nvSpPr>
        <dsp:cNvPr id="0" name=""/>
        <dsp:cNvSpPr/>
      </dsp:nvSpPr>
      <dsp:spPr>
        <a:xfrm>
          <a:off x="5842041" y="1253246"/>
          <a:ext cx="939925" cy="526000"/>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l-SI" sz="1000" b="1" u="none" strike="noStrike" kern="1200" dirty="0" smtClean="0">
              <a:solidFill>
                <a:srgbClr val="00B050"/>
              </a:solidFill>
              <a:effectLst>
                <a:outerShdw blurRad="38100" dist="38100" dir="2700000" algn="tl">
                  <a:srgbClr val="000000">
                    <a:alpha val="43137"/>
                  </a:srgbClr>
                </a:outerShdw>
              </a:effectLst>
              <a:latin typeface="Arial"/>
              <a:ea typeface="+mn-ea"/>
              <a:cs typeface="+mn-cs"/>
            </a:rPr>
            <a:t>Samostojno in sodelovalno učenje</a:t>
          </a:r>
          <a:endParaRPr lang="sl-SI" sz="1000" u="none" strike="noStrike" kern="1200" dirty="0" smtClean="0">
            <a:solidFill>
              <a:srgbClr val="00B050"/>
            </a:solidFill>
            <a:effectLst>
              <a:outerShdw blurRad="38100" dist="38100" dir="2700000" algn="tl">
                <a:srgbClr val="000000">
                  <a:alpha val="43137"/>
                </a:srgbClr>
              </a:outerShdw>
            </a:effectLst>
            <a:latin typeface="Arial"/>
            <a:ea typeface="+mn-ea"/>
            <a:cs typeface="+mn-cs"/>
          </a:endParaRPr>
        </a:p>
      </dsp:txBody>
      <dsp:txXfrm>
        <a:off x="5857447" y="1268652"/>
        <a:ext cx="909113" cy="495188"/>
      </dsp:txXfrm>
    </dsp:sp>
    <dsp:sp modelId="{55D9B3D6-62A6-47F6-B02C-3EB72980E0B0}">
      <dsp:nvSpPr>
        <dsp:cNvPr id="0" name=""/>
        <dsp:cNvSpPr/>
      </dsp:nvSpPr>
      <dsp:spPr>
        <a:xfrm>
          <a:off x="5831992" y="1897796"/>
          <a:ext cx="1008978" cy="3639938"/>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79052-57C4-4F07-B373-E53317299AF2}">
      <dsp:nvSpPr>
        <dsp:cNvPr id="0" name=""/>
        <dsp:cNvSpPr/>
      </dsp:nvSpPr>
      <dsp:spPr>
        <a:xfrm>
          <a:off x="5892851" y="1955612"/>
          <a:ext cx="1008978" cy="3639938"/>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sl-SI" sz="900" kern="1200" dirty="0" smtClean="0">
              <a:solidFill>
                <a:srgbClr val="00B050"/>
              </a:solidFill>
              <a:latin typeface="Arial"/>
              <a:ea typeface="+mn-ea"/>
              <a:cs typeface="+mn-cs"/>
            </a:rPr>
            <a:t>Učenje za uspešno opravljanje šolskih in domačih nalog,</a:t>
          </a:r>
        </a:p>
        <a:p>
          <a:pPr lvl="0" algn="ctr" defTabSz="400050">
            <a:lnSpc>
              <a:spcPct val="90000"/>
            </a:lnSpc>
            <a:spcBef>
              <a:spcPct val="0"/>
            </a:spcBef>
            <a:spcAft>
              <a:spcPct val="35000"/>
            </a:spcAft>
          </a:pPr>
          <a:r>
            <a:rPr lang="sl-SI" sz="900" kern="1200" dirty="0" smtClean="0">
              <a:solidFill>
                <a:srgbClr val="00B050"/>
              </a:solidFill>
              <a:latin typeface="Arial"/>
              <a:ea typeface="+mn-ea"/>
              <a:cs typeface="+mn-cs"/>
            </a:rPr>
            <a:t> Učenje z raziskovanjem in reševanjem problemov</a:t>
          </a:r>
        </a:p>
        <a:p>
          <a:pPr lvl="0" algn="ctr" defTabSz="400050">
            <a:lnSpc>
              <a:spcPct val="90000"/>
            </a:lnSpc>
            <a:spcBef>
              <a:spcPct val="0"/>
            </a:spcBef>
            <a:spcAft>
              <a:spcPct val="35000"/>
            </a:spcAft>
          </a:pPr>
          <a:r>
            <a:rPr lang="sl-SI" sz="900" kern="1200" dirty="0" smtClean="0">
              <a:solidFill>
                <a:srgbClr val="00B050"/>
              </a:solidFill>
              <a:latin typeface="Arial"/>
              <a:ea typeface="+mn-ea"/>
              <a:cs typeface="+mn-cs"/>
            </a:rPr>
            <a:t>Vseživljenjsko učenje, osebni in socialni razvoj ter karierna orientacija (KO) </a:t>
          </a:r>
        </a:p>
        <a:p>
          <a:pPr lvl="0" algn="ctr" defTabSz="400050">
            <a:lnSpc>
              <a:spcPct val="90000"/>
            </a:lnSpc>
            <a:spcBef>
              <a:spcPct val="0"/>
            </a:spcBef>
            <a:spcAft>
              <a:spcPct val="35000"/>
            </a:spcAft>
          </a:pPr>
          <a:r>
            <a:rPr lang="sl-SI" sz="900" kern="1200" dirty="0" smtClean="0">
              <a:solidFill>
                <a:srgbClr val="00B050"/>
              </a:solidFill>
              <a:latin typeface="Arial"/>
              <a:ea typeface="+mn-ea"/>
              <a:cs typeface="+mn-cs"/>
            </a:rPr>
            <a:t>Priprava na tekmovanja,</a:t>
          </a:r>
        </a:p>
        <a:p>
          <a:pPr lvl="0" algn="ctr" defTabSz="400050">
            <a:lnSpc>
              <a:spcPct val="90000"/>
            </a:lnSpc>
            <a:spcBef>
              <a:spcPct val="0"/>
            </a:spcBef>
            <a:spcAft>
              <a:spcPct val="35000"/>
            </a:spcAft>
          </a:pPr>
          <a:r>
            <a:rPr lang="sl-SI" sz="900" kern="1200" dirty="0" smtClean="0">
              <a:solidFill>
                <a:srgbClr val="00B050"/>
              </a:solidFill>
              <a:latin typeface="Arial"/>
              <a:ea typeface="+mn-ea"/>
              <a:cs typeface="+mn-cs"/>
            </a:rPr>
            <a:t>Računalniško mišljenje, </a:t>
          </a:r>
        </a:p>
        <a:p>
          <a:pPr lvl="0" algn="ctr" defTabSz="400050">
            <a:lnSpc>
              <a:spcPct val="90000"/>
            </a:lnSpc>
            <a:spcBef>
              <a:spcPct val="0"/>
            </a:spcBef>
            <a:spcAft>
              <a:spcPct val="35000"/>
            </a:spcAft>
          </a:pPr>
          <a:r>
            <a:rPr lang="sl-SI" sz="900" kern="1200" dirty="0" smtClean="0">
              <a:solidFill>
                <a:srgbClr val="00B050"/>
              </a:solidFill>
              <a:latin typeface="Arial"/>
              <a:ea typeface="+mn-ea"/>
              <a:cs typeface="+mn-cs"/>
            </a:rPr>
            <a:t>Tehnologija in inovativnost,</a:t>
          </a:r>
        </a:p>
        <a:p>
          <a:pPr lvl="0" algn="ctr" defTabSz="400050">
            <a:lnSpc>
              <a:spcPct val="90000"/>
            </a:lnSpc>
            <a:spcBef>
              <a:spcPct val="0"/>
            </a:spcBef>
            <a:spcAft>
              <a:spcPct val="35000"/>
            </a:spcAft>
          </a:pPr>
          <a:r>
            <a:rPr lang="pl-PL" sz="900" kern="1200" dirty="0" smtClean="0">
              <a:solidFill>
                <a:srgbClr val="00B050"/>
              </a:solidFill>
              <a:latin typeface="Arial"/>
              <a:ea typeface="+mn-ea"/>
              <a:cs typeface="+mn-cs"/>
            </a:rPr>
            <a:t>Informacijsko okolje in medijska pismenost, </a:t>
          </a:r>
        </a:p>
        <a:p>
          <a:pPr lvl="0" algn="ctr" defTabSz="400050">
            <a:lnSpc>
              <a:spcPct val="90000"/>
            </a:lnSpc>
            <a:spcBef>
              <a:spcPct val="0"/>
            </a:spcBef>
            <a:spcAft>
              <a:spcPct val="35000"/>
            </a:spcAft>
          </a:pPr>
          <a:r>
            <a:rPr lang="pl-PL" sz="900" kern="1200" dirty="0" smtClean="0">
              <a:solidFill>
                <a:srgbClr val="00B050"/>
              </a:solidFill>
              <a:latin typeface="Arial"/>
              <a:ea typeface="+mn-ea"/>
              <a:cs typeface="+mn-cs"/>
            </a:rPr>
            <a:t>Dodatna podpora in pomoč učencem pri učenju </a:t>
          </a:r>
          <a:endParaRPr lang="sl-SI" sz="900" kern="1200" dirty="0" smtClean="0">
            <a:solidFill>
              <a:srgbClr val="00B050"/>
            </a:solidFill>
            <a:latin typeface="Arial"/>
            <a:ea typeface="+mn-ea"/>
            <a:cs typeface="+mn-cs"/>
          </a:endParaRPr>
        </a:p>
      </dsp:txBody>
      <dsp:txXfrm>
        <a:off x="5922403" y="1985164"/>
        <a:ext cx="949874" cy="3580834"/>
      </dsp:txXfrm>
    </dsp:sp>
    <dsp:sp modelId="{FB4A11E6-E9EF-4564-A0E0-29C3A025F78B}">
      <dsp:nvSpPr>
        <dsp:cNvPr id="0" name=""/>
        <dsp:cNvSpPr/>
      </dsp:nvSpPr>
      <dsp:spPr>
        <a:xfrm>
          <a:off x="6842826" y="1195429"/>
          <a:ext cx="1029912" cy="453207"/>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7018B7-B81E-4A2F-BE62-3B5E74E72200}">
      <dsp:nvSpPr>
        <dsp:cNvPr id="0" name=""/>
        <dsp:cNvSpPr/>
      </dsp:nvSpPr>
      <dsp:spPr>
        <a:xfrm>
          <a:off x="6903685" y="1253246"/>
          <a:ext cx="1029912" cy="453207"/>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sl-SI" sz="1000" b="1" kern="1200" dirty="0" smtClean="0">
              <a:solidFill>
                <a:srgbClr val="00B050"/>
              </a:solidFill>
              <a:effectLst>
                <a:outerShdw blurRad="38100" dist="38100" dir="2700000" algn="tl">
                  <a:srgbClr val="000000">
                    <a:alpha val="43137"/>
                  </a:srgbClr>
                </a:outerShdw>
              </a:effectLst>
              <a:latin typeface="Arial"/>
              <a:ea typeface="+mn-ea"/>
              <a:cs typeface="+mn-cs"/>
            </a:rPr>
            <a:t>Igra in  samostojno  načrtovanje prostega časa</a:t>
          </a:r>
          <a:endParaRPr lang="sl-SI" sz="1000" kern="1200" dirty="0" smtClean="0">
            <a:solidFill>
              <a:srgbClr val="00B050"/>
            </a:solidFill>
            <a:effectLst>
              <a:outerShdw blurRad="38100" dist="38100" dir="2700000" algn="tl">
                <a:srgbClr val="000000">
                  <a:alpha val="43137"/>
                </a:srgbClr>
              </a:outerShdw>
            </a:effectLst>
            <a:latin typeface="Arial"/>
            <a:ea typeface="+mn-ea"/>
            <a:cs typeface="+mn-cs"/>
          </a:endParaRPr>
        </a:p>
      </dsp:txBody>
      <dsp:txXfrm>
        <a:off x="6916959" y="1266520"/>
        <a:ext cx="1003364" cy="426659"/>
      </dsp:txXfrm>
    </dsp:sp>
    <dsp:sp modelId="{DFDEA67C-7437-46F1-9BE5-A143A42E6B7B}">
      <dsp:nvSpPr>
        <dsp:cNvPr id="0" name=""/>
        <dsp:cNvSpPr/>
      </dsp:nvSpPr>
      <dsp:spPr>
        <a:xfrm>
          <a:off x="6997758" y="1855492"/>
          <a:ext cx="896824" cy="2859609"/>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1998A0-B404-4090-9674-B70642B0B983}">
      <dsp:nvSpPr>
        <dsp:cNvPr id="0" name=""/>
        <dsp:cNvSpPr/>
      </dsp:nvSpPr>
      <dsp:spPr>
        <a:xfrm>
          <a:off x="7058617" y="1913308"/>
          <a:ext cx="896824" cy="2859609"/>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sl-SI" sz="900" kern="1200" dirty="0" smtClean="0">
              <a:solidFill>
                <a:srgbClr val="00B050"/>
              </a:solidFill>
              <a:latin typeface="Arial"/>
              <a:ea typeface="+mn-ea"/>
              <a:cs typeface="+mn-cs"/>
            </a:rPr>
            <a:t>Prosta igra,</a:t>
          </a:r>
        </a:p>
        <a:p>
          <a:pPr lvl="0" algn="ctr" defTabSz="400050">
            <a:lnSpc>
              <a:spcPct val="90000"/>
            </a:lnSpc>
            <a:spcBef>
              <a:spcPct val="0"/>
            </a:spcBef>
            <a:spcAft>
              <a:spcPct val="35000"/>
            </a:spcAft>
          </a:pPr>
          <a:r>
            <a:rPr lang="sl-SI" sz="900" kern="1200" dirty="0" smtClean="0">
              <a:solidFill>
                <a:srgbClr val="00B050"/>
              </a:solidFill>
              <a:effectLst/>
              <a:latin typeface="Arial"/>
              <a:ea typeface="+mn-ea"/>
              <a:cs typeface="+mn-cs"/>
            </a:rPr>
            <a:t>dejavnosti za spodbujanje socialnega in čustvenega razvoja ter razvoja interesov učencev, </a:t>
          </a:r>
        </a:p>
        <a:p>
          <a:pPr lvl="0" algn="ctr" defTabSz="400050">
            <a:lnSpc>
              <a:spcPct val="90000"/>
            </a:lnSpc>
            <a:spcBef>
              <a:spcPct val="0"/>
            </a:spcBef>
            <a:spcAft>
              <a:spcPct val="35000"/>
            </a:spcAft>
          </a:pPr>
          <a:r>
            <a:rPr lang="sl-SI" sz="900" kern="1200" dirty="0" smtClean="0">
              <a:solidFill>
                <a:srgbClr val="00B050"/>
              </a:solidFill>
              <a:latin typeface="Arial"/>
              <a:ea typeface="+mn-ea"/>
              <a:cs typeface="+mn-cs"/>
            </a:rPr>
            <a:t>Projekti, povezani s proslavljanjem šolskih /…/ obletnic in praznikov,</a:t>
          </a:r>
        </a:p>
        <a:p>
          <a:pPr lvl="0" algn="ctr" defTabSz="400050">
            <a:lnSpc>
              <a:spcPct val="90000"/>
            </a:lnSpc>
            <a:spcBef>
              <a:spcPct val="0"/>
            </a:spcBef>
            <a:spcAft>
              <a:spcPct val="35000"/>
            </a:spcAft>
          </a:pPr>
          <a:r>
            <a:rPr lang="sl-SI" sz="900" kern="1200" dirty="0" smtClean="0">
              <a:solidFill>
                <a:srgbClr val="00B050"/>
              </a:solidFill>
              <a:latin typeface="Arial"/>
              <a:ea typeface="+mn-ea"/>
              <a:cs typeface="+mn-cs"/>
            </a:rPr>
            <a:t>Obogatitveni programi: dalj časa trajajoči …</a:t>
          </a:r>
          <a:endParaRPr lang="sl-SI" sz="900" kern="1200" dirty="0">
            <a:solidFill>
              <a:srgbClr val="00B050"/>
            </a:solidFill>
            <a:latin typeface="Arial"/>
            <a:ea typeface="+mn-ea"/>
            <a:cs typeface="+mn-cs"/>
          </a:endParaRPr>
        </a:p>
      </dsp:txBody>
      <dsp:txXfrm>
        <a:off x="7084884" y="1939575"/>
        <a:ext cx="844290" cy="2807075"/>
      </dsp:txXfrm>
    </dsp:sp>
    <dsp:sp modelId="{61670BF2-B5F8-4F3B-BADC-2F604C463A07}">
      <dsp:nvSpPr>
        <dsp:cNvPr id="0" name=""/>
        <dsp:cNvSpPr/>
      </dsp:nvSpPr>
      <dsp:spPr>
        <a:xfrm>
          <a:off x="7994457" y="1195429"/>
          <a:ext cx="972543" cy="498398"/>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57DDBC-B84C-4369-9128-C52EBA8F88BD}">
      <dsp:nvSpPr>
        <dsp:cNvPr id="0" name=""/>
        <dsp:cNvSpPr/>
      </dsp:nvSpPr>
      <dsp:spPr>
        <a:xfrm>
          <a:off x="8055316" y="1253246"/>
          <a:ext cx="972543" cy="498398"/>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lvl="0" algn="ctr" defTabSz="400050">
            <a:lnSpc>
              <a:spcPct val="90000"/>
            </a:lnSpc>
            <a:spcBef>
              <a:spcPct val="0"/>
            </a:spcBef>
            <a:spcAft>
              <a:spcPct val="35000"/>
            </a:spcAft>
          </a:pPr>
          <a:r>
            <a:rPr lang="sl-SI" sz="900" b="1" u="none" strike="noStrike" kern="1200" dirty="0" err="1" smtClean="0">
              <a:solidFill>
                <a:srgbClr val="00B050"/>
              </a:solidFill>
              <a:effectLst>
                <a:outerShdw blurRad="38100" dist="38100" dir="2700000" algn="tl">
                  <a:srgbClr val="000000">
                    <a:alpha val="43137"/>
                  </a:srgbClr>
                </a:outerShdw>
              </a:effectLst>
              <a:latin typeface="Arial"/>
              <a:ea typeface="+mn-ea"/>
              <a:cs typeface="+mn-cs"/>
            </a:rPr>
            <a:t>Medvrstniško</a:t>
          </a:r>
          <a:r>
            <a:rPr lang="sl-SI" sz="900" b="1" u="none" strike="noStrike" kern="1200" dirty="0" smtClean="0">
              <a:solidFill>
                <a:srgbClr val="00B050"/>
              </a:solidFill>
              <a:effectLst>
                <a:outerShdw blurRad="38100" dist="38100" dir="2700000" algn="tl">
                  <a:srgbClr val="000000">
                    <a:alpha val="43137"/>
                  </a:srgbClr>
                </a:outerShdw>
              </a:effectLst>
              <a:latin typeface="Arial"/>
              <a:ea typeface="+mn-ea"/>
              <a:cs typeface="+mn-cs"/>
            </a:rPr>
            <a:t>, medgeneracijsko in mednarodno sodelovanje </a:t>
          </a:r>
          <a:endParaRPr lang="sl-SI" sz="900" u="none" strike="noStrike" kern="1200" dirty="0" smtClean="0">
            <a:solidFill>
              <a:srgbClr val="00B050"/>
            </a:solidFill>
            <a:effectLst>
              <a:outerShdw blurRad="38100" dist="38100" dir="2700000" algn="tl">
                <a:srgbClr val="000000">
                  <a:alpha val="43137"/>
                </a:srgbClr>
              </a:outerShdw>
            </a:effectLst>
            <a:latin typeface="Arial"/>
            <a:ea typeface="+mn-ea"/>
            <a:cs typeface="+mn-cs"/>
          </a:endParaRPr>
        </a:p>
      </dsp:txBody>
      <dsp:txXfrm>
        <a:off x="8069914" y="1267844"/>
        <a:ext cx="943347" cy="469202"/>
      </dsp:txXfrm>
    </dsp:sp>
    <dsp:sp modelId="{CEC3A1CD-C478-4AB9-937B-5689CE2355F2}">
      <dsp:nvSpPr>
        <dsp:cNvPr id="0" name=""/>
        <dsp:cNvSpPr/>
      </dsp:nvSpPr>
      <dsp:spPr>
        <a:xfrm>
          <a:off x="8092107" y="1853127"/>
          <a:ext cx="777243" cy="2217050"/>
        </a:xfrm>
        <a:prstGeom prst="roundRect">
          <a:avLst>
            <a:gd name="adj" fmla="val 10000"/>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9865DC-9CB1-4E0E-A62C-BC801EC931E0}">
      <dsp:nvSpPr>
        <dsp:cNvPr id="0" name=""/>
        <dsp:cNvSpPr/>
      </dsp:nvSpPr>
      <dsp:spPr>
        <a:xfrm>
          <a:off x="8152966" y="1910943"/>
          <a:ext cx="777243" cy="2217050"/>
        </a:xfrm>
        <a:prstGeom prst="roundRect">
          <a:avLst>
            <a:gd name="adj" fmla="val 10000"/>
          </a:avLst>
        </a:prstGeom>
        <a:solidFill>
          <a:srgbClr val="FFFFFF">
            <a:alpha val="90000"/>
            <a:hueOff val="0"/>
            <a:satOff val="0"/>
            <a:lumOff val="0"/>
            <a:alphaOff val="0"/>
          </a:srgbClr>
        </a:solidFill>
        <a:ln w="25400" cap="flat" cmpd="sng" algn="ctr">
          <a:solidFill>
            <a:srgbClr val="BBE0E3">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sl-SI" sz="900" kern="1200" dirty="0" smtClean="0">
              <a:solidFill>
                <a:srgbClr val="00B050"/>
              </a:solidFill>
              <a:latin typeface="Arial"/>
              <a:ea typeface="+mn-ea"/>
              <a:cs typeface="+mn-cs"/>
            </a:rPr>
            <a:t>Sodelovanje v šolski skupnosti in šolskem parlamentu,</a:t>
          </a:r>
        </a:p>
        <a:p>
          <a:pPr marL="0" marR="0" lvl="0" indent="0" algn="ctr" defTabSz="914400" eaLnBrk="1" fontAlgn="auto" latinLnBrk="0" hangingPunct="1">
            <a:lnSpc>
              <a:spcPct val="100000"/>
            </a:lnSpc>
            <a:spcBef>
              <a:spcPct val="0"/>
            </a:spcBef>
            <a:spcAft>
              <a:spcPts val="0"/>
            </a:spcAft>
            <a:buClrTx/>
            <a:buSzTx/>
            <a:buFontTx/>
            <a:buNone/>
            <a:tabLst/>
            <a:defRPr/>
          </a:pPr>
          <a:endParaRPr lang="sl-SI" sz="900" kern="1200" dirty="0" smtClean="0">
            <a:solidFill>
              <a:srgbClr val="00B050"/>
            </a:solidFill>
            <a:latin typeface="Arial"/>
            <a:ea typeface="+mn-ea"/>
            <a:cs typeface="+mn-cs"/>
          </a:endParaRPr>
        </a:p>
        <a:p>
          <a:pPr marL="0" marR="0" lvl="0" indent="0" algn="ctr" defTabSz="914400" eaLnBrk="1" fontAlgn="auto" latinLnBrk="0" hangingPunct="1">
            <a:lnSpc>
              <a:spcPct val="100000"/>
            </a:lnSpc>
            <a:spcBef>
              <a:spcPct val="0"/>
            </a:spcBef>
            <a:spcAft>
              <a:spcPts val="0"/>
            </a:spcAft>
            <a:buClrTx/>
            <a:buSzTx/>
            <a:buFontTx/>
            <a:buNone/>
            <a:tabLst/>
            <a:defRPr/>
          </a:pPr>
          <a:r>
            <a:rPr lang="sl-SI" sz="900" kern="1200" dirty="0" smtClean="0">
              <a:solidFill>
                <a:srgbClr val="00B050"/>
              </a:solidFill>
              <a:latin typeface="Arial"/>
              <a:ea typeface="+mn-ea"/>
              <a:cs typeface="+mn-cs"/>
            </a:rPr>
            <a:t>Mednarodno sodelovanje,</a:t>
          </a:r>
        </a:p>
        <a:p>
          <a:pPr marL="0" marR="0" lvl="0" indent="0" algn="ctr" defTabSz="914400" eaLnBrk="1" fontAlgn="auto" latinLnBrk="0" hangingPunct="1">
            <a:lnSpc>
              <a:spcPct val="100000"/>
            </a:lnSpc>
            <a:spcBef>
              <a:spcPct val="0"/>
            </a:spcBef>
            <a:spcAft>
              <a:spcPts val="0"/>
            </a:spcAft>
            <a:buClrTx/>
            <a:buSzTx/>
            <a:buFontTx/>
            <a:buNone/>
            <a:tabLst/>
            <a:defRPr/>
          </a:pPr>
          <a:endParaRPr lang="sl-SI" sz="900" kern="1200" dirty="0" smtClean="0">
            <a:solidFill>
              <a:srgbClr val="00B050"/>
            </a:solidFill>
            <a:latin typeface="Arial"/>
            <a:ea typeface="+mn-ea"/>
            <a:cs typeface="+mn-cs"/>
          </a:endParaRPr>
        </a:p>
        <a:p>
          <a:pPr lvl="0" algn="ctr" defTabSz="400050">
            <a:lnSpc>
              <a:spcPct val="90000"/>
            </a:lnSpc>
            <a:spcBef>
              <a:spcPct val="0"/>
            </a:spcBef>
            <a:spcAft>
              <a:spcPct val="35000"/>
            </a:spcAft>
          </a:pPr>
          <a:r>
            <a:rPr lang="sl-SI" sz="900" kern="1200" dirty="0" smtClean="0">
              <a:solidFill>
                <a:srgbClr val="00B050"/>
              </a:solidFill>
              <a:latin typeface="Arial"/>
              <a:ea typeface="+mn-ea"/>
              <a:cs typeface="+mn-cs"/>
            </a:rPr>
            <a:t>Medgeneracijsko sodelovanje,</a:t>
          </a:r>
        </a:p>
        <a:p>
          <a:pPr lvl="0" algn="ctr" defTabSz="400050">
            <a:lnSpc>
              <a:spcPct val="90000"/>
            </a:lnSpc>
            <a:spcBef>
              <a:spcPct val="0"/>
            </a:spcBef>
            <a:spcAft>
              <a:spcPct val="35000"/>
            </a:spcAft>
          </a:pPr>
          <a:r>
            <a:rPr lang="sl-SI" sz="900" kern="1200" dirty="0" smtClean="0">
              <a:solidFill>
                <a:srgbClr val="00B050"/>
              </a:solidFill>
              <a:latin typeface="Arial"/>
              <a:ea typeface="+mn-ea"/>
              <a:cs typeface="+mn-cs"/>
            </a:rPr>
            <a:t>Okolje in  trajnostni razvoj</a:t>
          </a:r>
          <a:endParaRPr lang="sl-SI" sz="900" kern="1200" dirty="0">
            <a:solidFill>
              <a:srgbClr val="00B050"/>
            </a:solidFill>
            <a:latin typeface="Arial"/>
            <a:ea typeface="+mn-ea"/>
            <a:cs typeface="+mn-cs"/>
          </a:endParaRPr>
        </a:p>
      </dsp:txBody>
      <dsp:txXfrm>
        <a:off x="8175731" y="1933708"/>
        <a:ext cx="731713" cy="217152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146461-B6CB-4C50-AEF4-8A8C6950885E}" type="datetimeFigureOut">
              <a:rPr lang="sl-SI" smtClean="0"/>
              <a:t>21. 08. 2018</a:t>
            </a:fld>
            <a:endParaRPr lang="sl-SI"/>
          </a:p>
        </p:txBody>
      </p:sp>
      <p:sp>
        <p:nvSpPr>
          <p:cNvPr id="4" name="Označba mesta stranske slik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A8ED0-6BEF-4A14-A096-C89C0E830C4D}" type="slidenum">
              <a:rPr lang="sl-SI" smtClean="0"/>
              <a:t>‹#›</a:t>
            </a:fld>
            <a:endParaRPr lang="sl-SI"/>
          </a:p>
        </p:txBody>
      </p:sp>
    </p:spTree>
    <p:extLst>
      <p:ext uri="{BB962C8B-B14F-4D97-AF65-F5344CB8AC3E}">
        <p14:creationId xmlns:p14="http://schemas.microsoft.com/office/powerpoint/2010/main" val="1857805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smtClean="0">
                <a:solidFill>
                  <a:schemeClr val="tx1"/>
                </a:solidFill>
                <a:effectLst/>
                <a:latin typeface="+mn-lt"/>
                <a:ea typeface="+mn-ea"/>
                <a:cs typeface="+mn-cs"/>
              </a:rPr>
              <a:t>celosten osebnostni razvoj, ki sledi njihovim individualnim zmožnostim, interesom, talentom in potrebam, ob smiselnem upoštevanju individualnih aspiracij in pričakovanj. Razširjeni program osnovne šole omogoča tudi bolj poglobljeno spoznavanje učencev in prispeva k medsebojnemu sodelovanju in razvijanju kakovostnih odnosov med strokovnimi delavci in učenci, kar pomembno pripomore k večji motiviranosti obojih za doseganje ciljev osnovnošolskega programa v celoti. </a:t>
            </a:r>
          </a:p>
          <a:p>
            <a:endParaRPr lang="sl-SI" dirty="0"/>
          </a:p>
        </p:txBody>
      </p:sp>
      <p:sp>
        <p:nvSpPr>
          <p:cNvPr id="4" name="Označba mesta številke diapozitiva 3"/>
          <p:cNvSpPr>
            <a:spLocks noGrp="1"/>
          </p:cNvSpPr>
          <p:nvPr>
            <p:ph type="sldNum" sz="quarter" idx="10"/>
          </p:nvPr>
        </p:nvSpPr>
        <p:spPr/>
        <p:txBody>
          <a:bodyPr/>
          <a:lstStyle/>
          <a:p>
            <a:fld id="{AA670271-F8DC-4564-9635-AF9A0B431FCF}" type="slidenum">
              <a:rPr lang="sl-SI" smtClean="0"/>
              <a:t>4</a:t>
            </a:fld>
            <a:endParaRPr lang="sl-SI"/>
          </a:p>
        </p:txBody>
      </p:sp>
    </p:spTree>
    <p:extLst>
      <p:ext uri="{BB962C8B-B14F-4D97-AF65-F5344CB8AC3E}">
        <p14:creationId xmlns:p14="http://schemas.microsoft.com/office/powerpoint/2010/main" val="3508674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a:p>
        </p:txBody>
      </p:sp>
      <p:sp>
        <p:nvSpPr>
          <p:cNvPr id="4" name="Označba mesta številke diapozitiva 3"/>
          <p:cNvSpPr>
            <a:spLocks noGrp="1"/>
          </p:cNvSpPr>
          <p:nvPr>
            <p:ph type="sldNum" sz="quarter" idx="10"/>
          </p:nvPr>
        </p:nvSpPr>
        <p:spPr/>
        <p:txBody>
          <a:bodyPr/>
          <a:lstStyle/>
          <a:p>
            <a:fld id="{AA670271-F8DC-4564-9635-AF9A0B431FCF}" type="slidenum">
              <a:rPr lang="sl-SI" smtClean="0"/>
              <a:t>5</a:t>
            </a:fld>
            <a:endParaRPr lang="sl-SI"/>
          </a:p>
        </p:txBody>
      </p:sp>
    </p:spTree>
    <p:extLst>
      <p:ext uri="{BB962C8B-B14F-4D97-AF65-F5344CB8AC3E}">
        <p14:creationId xmlns:p14="http://schemas.microsoft.com/office/powerpoint/2010/main" val="35528740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sl-SI" smtClean="0"/>
              <a:t>Uredite slog naslova matrice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21. 08. 2018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pic>
        <p:nvPicPr>
          <p:cNvPr id="11" name="Slika 10"/>
          <p:cNvPicPr>
            <a:picLocks noChangeAspect="1"/>
          </p:cNvPicPr>
          <p:nvPr userDrawn="1"/>
        </p:nvPicPr>
        <p:blipFill>
          <a:blip r:embed="rId2"/>
          <a:stretch>
            <a:fillRect/>
          </a:stretch>
        </p:blipFill>
        <p:spPr>
          <a:xfrm>
            <a:off x="6852" y="6663"/>
            <a:ext cx="9137148" cy="6851337"/>
          </a:xfrm>
          <a:prstGeom prst="rect">
            <a:avLst/>
          </a:prstGeom>
        </p:spPr>
      </p:pic>
    </p:spTree>
    <p:extLst>
      <p:ext uri="{BB962C8B-B14F-4D97-AF65-F5344CB8AC3E}">
        <p14:creationId xmlns:p14="http://schemas.microsoft.com/office/powerpoint/2010/main" val="386925799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21. 08. 2018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5559706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21. 08. 2018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67068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dirty="0" smtClean="0"/>
              <a:t>Uredite sloge besedila matrice</a:t>
            </a:r>
          </a:p>
          <a:p>
            <a:pPr lvl="1"/>
            <a:r>
              <a:rPr lang="sl-SI" dirty="0" smtClean="0"/>
              <a:t>Druga raven</a:t>
            </a:r>
          </a:p>
          <a:p>
            <a:pPr lvl="2"/>
            <a:r>
              <a:rPr lang="sl-SI" dirty="0" smtClean="0"/>
              <a:t>Tretja raven</a:t>
            </a:r>
          </a:p>
          <a:p>
            <a:pPr lvl="3"/>
            <a:r>
              <a:rPr lang="sl-SI" dirty="0" smtClean="0"/>
              <a:t>Četrta raven</a:t>
            </a:r>
          </a:p>
          <a:p>
            <a:pPr lvl="4"/>
            <a:r>
              <a:rPr lang="sl-SI" dirty="0" smtClean="0"/>
              <a:t>Peta raven</a:t>
            </a:r>
            <a:endParaRPr lang="en-US" dirty="0"/>
          </a:p>
        </p:txBody>
      </p:sp>
      <p:sp>
        <p:nvSpPr>
          <p:cNvPr id="4" name="Date Placeholder 3"/>
          <p:cNvSpPr>
            <a:spLocks noGrp="1"/>
          </p:cNvSpPr>
          <p:nvPr>
            <p:ph type="dt" sz="half" idx="10"/>
          </p:nvPr>
        </p:nvSpPr>
        <p:spPr/>
        <p:txBody>
          <a:bodyPr/>
          <a:lstStyle/>
          <a:p>
            <a:fld id="{088D60DA-3ED7-41E7-909B-8719ABC0F517}" type="datetimeFigureOut">
              <a:rPr lang="sl-SI" smtClean="0"/>
              <a:t>21. 08. 2018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pic>
        <p:nvPicPr>
          <p:cNvPr id="7" name="Slika 6"/>
          <p:cNvPicPr>
            <a:picLocks noChangeAspect="1"/>
          </p:cNvPicPr>
          <p:nvPr userDrawn="1"/>
        </p:nvPicPr>
        <p:blipFill>
          <a:blip r:embed="rId2"/>
          <a:stretch>
            <a:fillRect/>
          </a:stretch>
        </p:blipFill>
        <p:spPr>
          <a:xfrm>
            <a:off x="19043" y="6663"/>
            <a:ext cx="9124957" cy="6851337"/>
          </a:xfrm>
          <a:prstGeom prst="rect">
            <a:avLst/>
          </a:prstGeom>
        </p:spPr>
      </p:pic>
    </p:spTree>
    <p:extLst>
      <p:ext uri="{BB962C8B-B14F-4D97-AF65-F5344CB8AC3E}">
        <p14:creationId xmlns:p14="http://schemas.microsoft.com/office/powerpoint/2010/main" val="333425289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sl-SI" smtClean="0"/>
              <a:t>Uredite slog naslova matrice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088D60DA-3ED7-41E7-909B-8719ABC0F517}" type="datetimeFigureOut">
              <a:rPr lang="sl-SI" smtClean="0"/>
              <a:t>21. 08. 2018</a:t>
            </a:fld>
            <a:endParaRPr lang="sl-SI"/>
          </a:p>
        </p:txBody>
      </p:sp>
      <p:sp>
        <p:nvSpPr>
          <p:cNvPr id="5" name="Footer Placeholder 4"/>
          <p:cNvSpPr>
            <a:spLocks noGrp="1"/>
          </p:cNvSpPr>
          <p:nvPr>
            <p:ph type="ftr" sz="quarter" idx="11"/>
          </p:nvPr>
        </p:nvSpPr>
        <p:spPr/>
        <p:txBody>
          <a:bodyPr/>
          <a:lstStyle/>
          <a:p>
            <a:endParaRPr lang="sl-SI"/>
          </a:p>
        </p:txBody>
      </p:sp>
      <p:sp>
        <p:nvSpPr>
          <p:cNvPr id="6" name="Slide Number Placeholder 5"/>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773795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088D60DA-3ED7-41E7-909B-8719ABC0F517}" type="datetimeFigureOut">
              <a:rPr lang="sl-SI" smtClean="0"/>
              <a:t>21. 08. 2018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2849823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29842" y="2505075"/>
            <a:ext cx="3868340"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4629150" y="2505075"/>
            <a:ext cx="3887391"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088D60DA-3ED7-41E7-909B-8719ABC0F517}" type="datetimeFigureOut">
              <a:rPr lang="sl-SI" smtClean="0"/>
              <a:t>21. 08. 2018</a:t>
            </a:fld>
            <a:endParaRPr lang="sl-SI"/>
          </a:p>
        </p:txBody>
      </p:sp>
      <p:sp>
        <p:nvSpPr>
          <p:cNvPr id="8" name="Footer Placeholder 7"/>
          <p:cNvSpPr>
            <a:spLocks noGrp="1"/>
          </p:cNvSpPr>
          <p:nvPr>
            <p:ph type="ftr" sz="quarter" idx="11"/>
          </p:nvPr>
        </p:nvSpPr>
        <p:spPr/>
        <p:txBody>
          <a:bodyPr/>
          <a:lstStyle/>
          <a:p>
            <a:endParaRPr lang="sl-SI"/>
          </a:p>
        </p:txBody>
      </p:sp>
      <p:sp>
        <p:nvSpPr>
          <p:cNvPr id="9" name="Slide Number Placeholder 8"/>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423196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088D60DA-3ED7-41E7-909B-8719ABC0F517}" type="datetimeFigureOut">
              <a:rPr lang="sl-SI" smtClean="0"/>
              <a:t>21. 08. 2018</a:t>
            </a:fld>
            <a:endParaRPr lang="sl-SI"/>
          </a:p>
        </p:txBody>
      </p:sp>
      <p:sp>
        <p:nvSpPr>
          <p:cNvPr id="4" name="Footer Placeholder 3"/>
          <p:cNvSpPr>
            <a:spLocks noGrp="1"/>
          </p:cNvSpPr>
          <p:nvPr>
            <p:ph type="ftr" sz="quarter" idx="11"/>
          </p:nvPr>
        </p:nvSpPr>
        <p:spPr/>
        <p:txBody>
          <a:bodyPr/>
          <a:lstStyle/>
          <a:p>
            <a:endParaRPr lang="sl-SI"/>
          </a:p>
        </p:txBody>
      </p:sp>
      <p:sp>
        <p:nvSpPr>
          <p:cNvPr id="5" name="Slide Number Placeholder 4"/>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05602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8D60DA-3ED7-41E7-909B-8719ABC0F517}" type="datetimeFigureOut">
              <a:rPr lang="sl-SI" smtClean="0"/>
              <a:t>21. 08. 2018</a:t>
            </a:fld>
            <a:endParaRPr lang="sl-SI"/>
          </a:p>
        </p:txBody>
      </p:sp>
      <p:sp>
        <p:nvSpPr>
          <p:cNvPr id="3" name="Footer Placeholder 2"/>
          <p:cNvSpPr>
            <a:spLocks noGrp="1"/>
          </p:cNvSpPr>
          <p:nvPr>
            <p:ph type="ftr" sz="quarter" idx="11"/>
          </p:nvPr>
        </p:nvSpPr>
        <p:spPr/>
        <p:txBody>
          <a:bodyPr/>
          <a:lstStyle/>
          <a:p>
            <a:endParaRPr lang="sl-SI"/>
          </a:p>
        </p:txBody>
      </p:sp>
      <p:sp>
        <p:nvSpPr>
          <p:cNvPr id="4" name="Slide Number Placeholder 3"/>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2766907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smtClean="0"/>
              <a:t>Uredite slog naslova matrice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088D60DA-3ED7-41E7-909B-8719ABC0F517}" type="datetimeFigureOut">
              <a:rPr lang="sl-SI" smtClean="0"/>
              <a:t>21. 08. 2018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3400515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088D60DA-3ED7-41E7-909B-8719ABC0F517}" type="datetimeFigureOut">
              <a:rPr lang="sl-SI" smtClean="0"/>
              <a:t>21. 08. 2018</a:t>
            </a:fld>
            <a:endParaRPr lang="sl-SI"/>
          </a:p>
        </p:txBody>
      </p:sp>
      <p:sp>
        <p:nvSpPr>
          <p:cNvPr id="6" name="Footer Placeholder 5"/>
          <p:cNvSpPr>
            <a:spLocks noGrp="1"/>
          </p:cNvSpPr>
          <p:nvPr>
            <p:ph type="ftr" sz="quarter" idx="11"/>
          </p:nvPr>
        </p:nvSpPr>
        <p:spPr/>
        <p:txBody>
          <a:bodyPr/>
          <a:lstStyle/>
          <a:p>
            <a:endParaRPr lang="sl-SI"/>
          </a:p>
        </p:txBody>
      </p:sp>
      <p:sp>
        <p:nvSpPr>
          <p:cNvPr id="7" name="Slide Number Placeholder 6"/>
          <p:cNvSpPr>
            <a:spLocks noGrp="1"/>
          </p:cNvSpPr>
          <p:nvPr>
            <p:ph type="sldNum" sz="quarter" idx="12"/>
          </p:nvPr>
        </p:nvSpPr>
        <p:spPr/>
        <p:txBody>
          <a:bodyPr/>
          <a:lstStyle/>
          <a:p>
            <a:fld id="{E5AEB44F-43D6-483F-81B6-0E5BA2EB64AD}" type="slidenum">
              <a:rPr lang="sl-SI" smtClean="0"/>
              <a:t>‹#›</a:t>
            </a:fld>
            <a:endParaRPr lang="sl-SI"/>
          </a:p>
        </p:txBody>
      </p:sp>
    </p:spTree>
    <p:extLst>
      <p:ext uri="{BB962C8B-B14F-4D97-AF65-F5344CB8AC3E}">
        <p14:creationId xmlns:p14="http://schemas.microsoft.com/office/powerpoint/2010/main" val="1465299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8D60DA-3ED7-41E7-909B-8719ABC0F517}" type="datetimeFigureOut">
              <a:rPr lang="sl-SI" smtClean="0"/>
              <a:t>21. 08. 2018</a:t>
            </a:fld>
            <a:endParaRPr lang="sl-SI"/>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AEB44F-43D6-483F-81B6-0E5BA2EB64AD}" type="slidenum">
              <a:rPr lang="sl-SI" smtClean="0"/>
              <a:t>‹#›</a:t>
            </a:fld>
            <a:endParaRPr lang="sl-SI"/>
          </a:p>
        </p:txBody>
      </p:sp>
    </p:spTree>
    <p:extLst>
      <p:ext uri="{BB962C8B-B14F-4D97-AF65-F5344CB8AC3E}">
        <p14:creationId xmlns:p14="http://schemas.microsoft.com/office/powerpoint/2010/main" val="2424752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file:///C:\Users\TKrapse\Documents\RAZ&#352;IRJEN%20PROGRAM\ZA&#268;ETEK%20POSKUSA\&#352;OLE\usposabljanje\Evalv_Predloga%20za%20zbiranje%20podatkov%20o%20izvajanju%20dejavnosti%20raz&#353;irjenega%20programa_pre&#269;i&#353;&#269;ena.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Documents/RAZ&#352;IRJEN%20PROGRAM/ZA&#268;ETEK%20POSKUSA/&#352;OLE/usposabljanje/delovni%20list-ravnatelji.doc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slov 4"/>
          <p:cNvSpPr>
            <a:spLocks noGrp="1"/>
          </p:cNvSpPr>
          <p:nvPr>
            <p:ph type="ctrTitle"/>
          </p:nvPr>
        </p:nvSpPr>
        <p:spPr>
          <a:xfrm>
            <a:off x="1483743" y="2794955"/>
            <a:ext cx="6858000" cy="785007"/>
          </a:xfrm>
        </p:spPr>
        <p:txBody>
          <a:bodyPr>
            <a:normAutofit fontScale="90000"/>
          </a:bodyPr>
          <a:lstStyle/>
          <a:p>
            <a:pPr algn="l"/>
            <a:r>
              <a:rPr lang="sl-SI" sz="2400" b="1" dirty="0" smtClean="0">
                <a:latin typeface="Arial" panose="020B0604020202020204" pitchFamily="34" charset="0"/>
                <a:cs typeface="Arial" panose="020B0604020202020204" pitchFamily="34" charset="0"/>
              </a:rPr>
              <a:t>Vloga ravnatelja v procesu izvajanja poskusa in preizkušanja koncepta  RAZŠIRJENEGA PROGRAMA V OSNOVNI ŠOLI </a:t>
            </a:r>
            <a:endParaRPr lang="sl-SI" sz="2400" b="1" dirty="0">
              <a:latin typeface="Arial" panose="020B0604020202020204" pitchFamily="34" charset="0"/>
              <a:cs typeface="Arial" panose="020B0604020202020204" pitchFamily="34" charset="0"/>
            </a:endParaRPr>
          </a:p>
        </p:txBody>
      </p:sp>
      <p:sp>
        <p:nvSpPr>
          <p:cNvPr id="6" name="Podnaslov 5"/>
          <p:cNvSpPr>
            <a:spLocks noGrp="1"/>
          </p:cNvSpPr>
          <p:nvPr>
            <p:ph type="subTitle" idx="1"/>
          </p:nvPr>
        </p:nvSpPr>
        <p:spPr>
          <a:xfrm>
            <a:off x="1483743" y="4183810"/>
            <a:ext cx="6858000" cy="1603036"/>
          </a:xfrm>
        </p:spPr>
        <p:txBody>
          <a:bodyPr>
            <a:normAutofit fontScale="92500" lnSpcReduction="20000"/>
          </a:bodyPr>
          <a:lstStyle/>
          <a:p>
            <a:pPr algn="l"/>
            <a:r>
              <a:rPr lang="sl-SI" sz="1800" dirty="0" smtClean="0"/>
              <a:t>AVTORICE:</a:t>
            </a:r>
          </a:p>
          <a:p>
            <a:pPr algn="l"/>
            <a:r>
              <a:rPr lang="sl-SI" sz="1800" dirty="0" smtClean="0"/>
              <a:t>dr. Nataša Potočnik,</a:t>
            </a:r>
          </a:p>
          <a:p>
            <a:pPr algn="l"/>
            <a:r>
              <a:rPr lang="sl-SI" sz="1800" dirty="0" smtClean="0"/>
              <a:t>Tatjana Krapše,</a:t>
            </a:r>
          </a:p>
          <a:p>
            <a:pPr algn="l"/>
            <a:r>
              <a:rPr lang="sl-SI" sz="1800" dirty="0" smtClean="0"/>
              <a:t>mag. Sonja Zajc,   </a:t>
            </a:r>
          </a:p>
          <a:p>
            <a:pPr algn="l"/>
            <a:r>
              <a:rPr lang="sl-SI" sz="1800" dirty="0" smtClean="0"/>
              <a:t>	 				Zavod RS za šolstvo</a:t>
            </a:r>
            <a:endParaRPr lang="sl-SI" sz="1800" dirty="0"/>
          </a:p>
        </p:txBody>
      </p:sp>
    </p:spTree>
    <p:extLst>
      <p:ext uri="{BB962C8B-B14F-4D97-AF65-F5344CB8AC3E}">
        <p14:creationId xmlns:p14="http://schemas.microsoft.com/office/powerpoint/2010/main" val="41154172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112143" y="129395"/>
          <a:ext cx="9031857" cy="58055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2270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graphicEl>
                                              <a:dgm id="{9C436E53-C134-4626-BF39-7A92BB125073}"/>
                                            </p:graphicEl>
                                          </p:spTgt>
                                        </p:tgtEl>
                                        <p:attrNameLst>
                                          <p:attrName>style.visibility</p:attrName>
                                        </p:attrNameLst>
                                      </p:cBhvr>
                                      <p:to>
                                        <p:strVal val="visible"/>
                                      </p:to>
                                    </p:set>
                                    <p:anim calcmode="lin" valueType="num">
                                      <p:cBhvr>
                                        <p:cTn id="7" dur="500" fill="hold"/>
                                        <p:tgtEl>
                                          <p:spTgt spid="4">
                                            <p:graphicEl>
                                              <a:dgm id="{9C436E53-C134-4626-BF39-7A92BB125073}"/>
                                            </p:graphicEl>
                                          </p:spTgt>
                                        </p:tgtEl>
                                        <p:attrNameLst>
                                          <p:attrName>ppt_w</p:attrName>
                                        </p:attrNameLst>
                                      </p:cBhvr>
                                      <p:tavLst>
                                        <p:tav tm="0">
                                          <p:val>
                                            <p:fltVal val="0"/>
                                          </p:val>
                                        </p:tav>
                                        <p:tav tm="100000">
                                          <p:val>
                                            <p:strVal val="#ppt_w"/>
                                          </p:val>
                                        </p:tav>
                                      </p:tavLst>
                                    </p:anim>
                                    <p:anim calcmode="lin" valueType="num">
                                      <p:cBhvr>
                                        <p:cTn id="8" dur="500" fill="hold"/>
                                        <p:tgtEl>
                                          <p:spTgt spid="4">
                                            <p:graphicEl>
                                              <a:dgm id="{9C436E53-C134-4626-BF39-7A92BB125073}"/>
                                            </p:graphicEl>
                                          </p:spTgt>
                                        </p:tgtEl>
                                        <p:attrNameLst>
                                          <p:attrName>ppt_h</p:attrName>
                                        </p:attrNameLst>
                                      </p:cBhvr>
                                      <p:tavLst>
                                        <p:tav tm="0">
                                          <p:val>
                                            <p:fltVal val="0"/>
                                          </p:val>
                                        </p:tav>
                                        <p:tav tm="100000">
                                          <p:val>
                                            <p:strVal val="#ppt_h"/>
                                          </p:val>
                                        </p:tav>
                                      </p:tavLst>
                                    </p:anim>
                                    <p:animEffect transition="in" filter="fade">
                                      <p:cBhvr>
                                        <p:cTn id="9" dur="500"/>
                                        <p:tgtEl>
                                          <p:spTgt spid="4">
                                            <p:graphicEl>
                                              <a:dgm id="{9C436E53-C134-4626-BF39-7A92BB125073}"/>
                                            </p:graphicEl>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graphicEl>
                                              <a:dgm id="{95AEA96C-3385-49DA-9A79-BADC154FE02F}"/>
                                            </p:graphicEl>
                                          </p:spTgt>
                                        </p:tgtEl>
                                        <p:attrNameLst>
                                          <p:attrName>style.visibility</p:attrName>
                                        </p:attrNameLst>
                                      </p:cBhvr>
                                      <p:to>
                                        <p:strVal val="visible"/>
                                      </p:to>
                                    </p:set>
                                    <p:anim calcmode="lin" valueType="num">
                                      <p:cBhvr>
                                        <p:cTn id="12" dur="500" fill="hold"/>
                                        <p:tgtEl>
                                          <p:spTgt spid="4">
                                            <p:graphicEl>
                                              <a:dgm id="{95AEA96C-3385-49DA-9A79-BADC154FE02F}"/>
                                            </p:graphicEl>
                                          </p:spTgt>
                                        </p:tgtEl>
                                        <p:attrNameLst>
                                          <p:attrName>ppt_w</p:attrName>
                                        </p:attrNameLst>
                                      </p:cBhvr>
                                      <p:tavLst>
                                        <p:tav tm="0">
                                          <p:val>
                                            <p:fltVal val="0"/>
                                          </p:val>
                                        </p:tav>
                                        <p:tav tm="100000">
                                          <p:val>
                                            <p:strVal val="#ppt_w"/>
                                          </p:val>
                                        </p:tav>
                                      </p:tavLst>
                                    </p:anim>
                                    <p:anim calcmode="lin" valueType="num">
                                      <p:cBhvr>
                                        <p:cTn id="13" dur="500" fill="hold"/>
                                        <p:tgtEl>
                                          <p:spTgt spid="4">
                                            <p:graphicEl>
                                              <a:dgm id="{95AEA96C-3385-49DA-9A79-BADC154FE02F}"/>
                                            </p:graphicEl>
                                          </p:spTgt>
                                        </p:tgtEl>
                                        <p:attrNameLst>
                                          <p:attrName>ppt_h</p:attrName>
                                        </p:attrNameLst>
                                      </p:cBhvr>
                                      <p:tavLst>
                                        <p:tav tm="0">
                                          <p:val>
                                            <p:fltVal val="0"/>
                                          </p:val>
                                        </p:tav>
                                        <p:tav tm="100000">
                                          <p:val>
                                            <p:strVal val="#ppt_h"/>
                                          </p:val>
                                        </p:tav>
                                      </p:tavLst>
                                    </p:anim>
                                    <p:animEffect transition="in" filter="fade">
                                      <p:cBhvr>
                                        <p:cTn id="14" dur="500"/>
                                        <p:tgtEl>
                                          <p:spTgt spid="4">
                                            <p:graphicEl>
                                              <a:dgm id="{95AEA96C-3385-49DA-9A79-BADC154FE02F}"/>
                                            </p:graphic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4">
                                            <p:graphicEl>
                                              <a:dgm id="{DF62EBD5-2D61-4EE3-AFCA-0B337AF6C487}"/>
                                            </p:graphicEl>
                                          </p:spTgt>
                                        </p:tgtEl>
                                        <p:attrNameLst>
                                          <p:attrName>style.visibility</p:attrName>
                                        </p:attrNameLst>
                                      </p:cBhvr>
                                      <p:to>
                                        <p:strVal val="visible"/>
                                      </p:to>
                                    </p:set>
                                    <p:anim calcmode="lin" valueType="num">
                                      <p:cBhvr>
                                        <p:cTn id="19" dur="500" fill="hold"/>
                                        <p:tgtEl>
                                          <p:spTgt spid="4">
                                            <p:graphicEl>
                                              <a:dgm id="{DF62EBD5-2D61-4EE3-AFCA-0B337AF6C487}"/>
                                            </p:graphicEl>
                                          </p:spTgt>
                                        </p:tgtEl>
                                        <p:attrNameLst>
                                          <p:attrName>ppt_w</p:attrName>
                                        </p:attrNameLst>
                                      </p:cBhvr>
                                      <p:tavLst>
                                        <p:tav tm="0">
                                          <p:val>
                                            <p:fltVal val="0"/>
                                          </p:val>
                                        </p:tav>
                                        <p:tav tm="100000">
                                          <p:val>
                                            <p:strVal val="#ppt_w"/>
                                          </p:val>
                                        </p:tav>
                                      </p:tavLst>
                                    </p:anim>
                                    <p:anim calcmode="lin" valueType="num">
                                      <p:cBhvr>
                                        <p:cTn id="20" dur="500" fill="hold"/>
                                        <p:tgtEl>
                                          <p:spTgt spid="4">
                                            <p:graphicEl>
                                              <a:dgm id="{DF62EBD5-2D61-4EE3-AFCA-0B337AF6C487}"/>
                                            </p:graphicEl>
                                          </p:spTgt>
                                        </p:tgtEl>
                                        <p:attrNameLst>
                                          <p:attrName>ppt_h</p:attrName>
                                        </p:attrNameLst>
                                      </p:cBhvr>
                                      <p:tavLst>
                                        <p:tav tm="0">
                                          <p:val>
                                            <p:fltVal val="0"/>
                                          </p:val>
                                        </p:tav>
                                        <p:tav tm="100000">
                                          <p:val>
                                            <p:strVal val="#ppt_h"/>
                                          </p:val>
                                        </p:tav>
                                      </p:tavLst>
                                    </p:anim>
                                    <p:animEffect transition="in" filter="fade">
                                      <p:cBhvr>
                                        <p:cTn id="21" dur="500"/>
                                        <p:tgtEl>
                                          <p:spTgt spid="4">
                                            <p:graphicEl>
                                              <a:dgm id="{DF62EBD5-2D61-4EE3-AFCA-0B337AF6C487}"/>
                                            </p:graphicEl>
                                          </p:spTgt>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
                                            <p:graphicEl>
                                              <a:dgm id="{F2DD5DD1-CC80-4BE3-AF19-43ED3812D7FF}"/>
                                            </p:graphicEl>
                                          </p:spTgt>
                                        </p:tgtEl>
                                        <p:attrNameLst>
                                          <p:attrName>style.visibility</p:attrName>
                                        </p:attrNameLst>
                                      </p:cBhvr>
                                      <p:to>
                                        <p:strVal val="visible"/>
                                      </p:to>
                                    </p:set>
                                    <p:anim calcmode="lin" valueType="num">
                                      <p:cBhvr>
                                        <p:cTn id="24" dur="500" fill="hold"/>
                                        <p:tgtEl>
                                          <p:spTgt spid="4">
                                            <p:graphicEl>
                                              <a:dgm id="{F2DD5DD1-CC80-4BE3-AF19-43ED3812D7FF}"/>
                                            </p:graphicEl>
                                          </p:spTgt>
                                        </p:tgtEl>
                                        <p:attrNameLst>
                                          <p:attrName>ppt_w</p:attrName>
                                        </p:attrNameLst>
                                      </p:cBhvr>
                                      <p:tavLst>
                                        <p:tav tm="0">
                                          <p:val>
                                            <p:fltVal val="0"/>
                                          </p:val>
                                        </p:tav>
                                        <p:tav tm="100000">
                                          <p:val>
                                            <p:strVal val="#ppt_w"/>
                                          </p:val>
                                        </p:tav>
                                      </p:tavLst>
                                    </p:anim>
                                    <p:anim calcmode="lin" valueType="num">
                                      <p:cBhvr>
                                        <p:cTn id="25" dur="500" fill="hold"/>
                                        <p:tgtEl>
                                          <p:spTgt spid="4">
                                            <p:graphicEl>
                                              <a:dgm id="{F2DD5DD1-CC80-4BE3-AF19-43ED3812D7FF}"/>
                                            </p:graphicEl>
                                          </p:spTgt>
                                        </p:tgtEl>
                                        <p:attrNameLst>
                                          <p:attrName>ppt_h</p:attrName>
                                        </p:attrNameLst>
                                      </p:cBhvr>
                                      <p:tavLst>
                                        <p:tav tm="0">
                                          <p:val>
                                            <p:fltVal val="0"/>
                                          </p:val>
                                        </p:tav>
                                        <p:tav tm="100000">
                                          <p:val>
                                            <p:strVal val="#ppt_h"/>
                                          </p:val>
                                        </p:tav>
                                      </p:tavLst>
                                    </p:anim>
                                    <p:animEffect transition="in" filter="fade">
                                      <p:cBhvr>
                                        <p:cTn id="26" dur="500"/>
                                        <p:tgtEl>
                                          <p:spTgt spid="4">
                                            <p:graphicEl>
                                              <a:dgm id="{F2DD5DD1-CC80-4BE3-AF19-43ED3812D7FF}"/>
                                            </p:graphicEl>
                                          </p:spTgt>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4">
                                            <p:graphicEl>
                                              <a:dgm id="{F8FD9647-195A-431F-9BD8-E6BD907B10B6}"/>
                                            </p:graphicEl>
                                          </p:spTgt>
                                        </p:tgtEl>
                                        <p:attrNameLst>
                                          <p:attrName>style.visibility</p:attrName>
                                        </p:attrNameLst>
                                      </p:cBhvr>
                                      <p:to>
                                        <p:strVal val="visible"/>
                                      </p:to>
                                    </p:set>
                                    <p:anim calcmode="lin" valueType="num">
                                      <p:cBhvr>
                                        <p:cTn id="29" dur="500" fill="hold"/>
                                        <p:tgtEl>
                                          <p:spTgt spid="4">
                                            <p:graphicEl>
                                              <a:dgm id="{F8FD9647-195A-431F-9BD8-E6BD907B10B6}"/>
                                            </p:graphicEl>
                                          </p:spTgt>
                                        </p:tgtEl>
                                        <p:attrNameLst>
                                          <p:attrName>ppt_w</p:attrName>
                                        </p:attrNameLst>
                                      </p:cBhvr>
                                      <p:tavLst>
                                        <p:tav tm="0">
                                          <p:val>
                                            <p:fltVal val="0"/>
                                          </p:val>
                                        </p:tav>
                                        <p:tav tm="100000">
                                          <p:val>
                                            <p:strVal val="#ppt_w"/>
                                          </p:val>
                                        </p:tav>
                                      </p:tavLst>
                                    </p:anim>
                                    <p:anim calcmode="lin" valueType="num">
                                      <p:cBhvr>
                                        <p:cTn id="30" dur="500" fill="hold"/>
                                        <p:tgtEl>
                                          <p:spTgt spid="4">
                                            <p:graphicEl>
                                              <a:dgm id="{F8FD9647-195A-431F-9BD8-E6BD907B10B6}"/>
                                            </p:graphicEl>
                                          </p:spTgt>
                                        </p:tgtEl>
                                        <p:attrNameLst>
                                          <p:attrName>ppt_h</p:attrName>
                                        </p:attrNameLst>
                                      </p:cBhvr>
                                      <p:tavLst>
                                        <p:tav tm="0">
                                          <p:val>
                                            <p:fltVal val="0"/>
                                          </p:val>
                                        </p:tav>
                                        <p:tav tm="100000">
                                          <p:val>
                                            <p:strVal val="#ppt_h"/>
                                          </p:val>
                                        </p:tav>
                                      </p:tavLst>
                                    </p:anim>
                                    <p:animEffect transition="in" filter="fade">
                                      <p:cBhvr>
                                        <p:cTn id="31" dur="500"/>
                                        <p:tgtEl>
                                          <p:spTgt spid="4">
                                            <p:graphicEl>
                                              <a:dgm id="{F8FD9647-195A-431F-9BD8-E6BD907B10B6}"/>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4">
                                            <p:graphicEl>
                                              <a:dgm id="{7E35F765-A124-4B96-9491-A7671A93CD04}"/>
                                            </p:graphicEl>
                                          </p:spTgt>
                                        </p:tgtEl>
                                        <p:attrNameLst>
                                          <p:attrName>style.visibility</p:attrName>
                                        </p:attrNameLst>
                                      </p:cBhvr>
                                      <p:to>
                                        <p:strVal val="visible"/>
                                      </p:to>
                                    </p:set>
                                    <p:anim calcmode="lin" valueType="num">
                                      <p:cBhvr>
                                        <p:cTn id="36" dur="500" fill="hold"/>
                                        <p:tgtEl>
                                          <p:spTgt spid="4">
                                            <p:graphicEl>
                                              <a:dgm id="{7E35F765-A124-4B96-9491-A7671A93CD04}"/>
                                            </p:graphicEl>
                                          </p:spTgt>
                                        </p:tgtEl>
                                        <p:attrNameLst>
                                          <p:attrName>ppt_w</p:attrName>
                                        </p:attrNameLst>
                                      </p:cBhvr>
                                      <p:tavLst>
                                        <p:tav tm="0">
                                          <p:val>
                                            <p:fltVal val="0"/>
                                          </p:val>
                                        </p:tav>
                                        <p:tav tm="100000">
                                          <p:val>
                                            <p:strVal val="#ppt_w"/>
                                          </p:val>
                                        </p:tav>
                                      </p:tavLst>
                                    </p:anim>
                                    <p:anim calcmode="lin" valueType="num">
                                      <p:cBhvr>
                                        <p:cTn id="37" dur="500" fill="hold"/>
                                        <p:tgtEl>
                                          <p:spTgt spid="4">
                                            <p:graphicEl>
                                              <a:dgm id="{7E35F765-A124-4B96-9491-A7671A93CD04}"/>
                                            </p:graphicEl>
                                          </p:spTgt>
                                        </p:tgtEl>
                                        <p:attrNameLst>
                                          <p:attrName>ppt_h</p:attrName>
                                        </p:attrNameLst>
                                      </p:cBhvr>
                                      <p:tavLst>
                                        <p:tav tm="0">
                                          <p:val>
                                            <p:fltVal val="0"/>
                                          </p:val>
                                        </p:tav>
                                        <p:tav tm="100000">
                                          <p:val>
                                            <p:strVal val="#ppt_h"/>
                                          </p:val>
                                        </p:tav>
                                      </p:tavLst>
                                    </p:anim>
                                    <p:animEffect transition="in" filter="fade">
                                      <p:cBhvr>
                                        <p:cTn id="38" dur="500"/>
                                        <p:tgtEl>
                                          <p:spTgt spid="4">
                                            <p:graphicEl>
                                              <a:dgm id="{7E35F765-A124-4B96-9491-A7671A93CD04}"/>
                                            </p:graphicEl>
                                          </p:spTgt>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
                                            <p:graphicEl>
                                              <a:dgm id="{D8C3F844-72D7-4CAD-AEDA-AFB290F7DFA1}"/>
                                            </p:graphicEl>
                                          </p:spTgt>
                                        </p:tgtEl>
                                        <p:attrNameLst>
                                          <p:attrName>style.visibility</p:attrName>
                                        </p:attrNameLst>
                                      </p:cBhvr>
                                      <p:to>
                                        <p:strVal val="visible"/>
                                      </p:to>
                                    </p:set>
                                    <p:anim calcmode="lin" valueType="num">
                                      <p:cBhvr>
                                        <p:cTn id="41" dur="500" fill="hold"/>
                                        <p:tgtEl>
                                          <p:spTgt spid="4">
                                            <p:graphicEl>
                                              <a:dgm id="{D8C3F844-72D7-4CAD-AEDA-AFB290F7DFA1}"/>
                                            </p:graphicEl>
                                          </p:spTgt>
                                        </p:tgtEl>
                                        <p:attrNameLst>
                                          <p:attrName>ppt_w</p:attrName>
                                        </p:attrNameLst>
                                      </p:cBhvr>
                                      <p:tavLst>
                                        <p:tav tm="0">
                                          <p:val>
                                            <p:fltVal val="0"/>
                                          </p:val>
                                        </p:tav>
                                        <p:tav tm="100000">
                                          <p:val>
                                            <p:strVal val="#ppt_w"/>
                                          </p:val>
                                        </p:tav>
                                      </p:tavLst>
                                    </p:anim>
                                    <p:anim calcmode="lin" valueType="num">
                                      <p:cBhvr>
                                        <p:cTn id="42" dur="500" fill="hold"/>
                                        <p:tgtEl>
                                          <p:spTgt spid="4">
                                            <p:graphicEl>
                                              <a:dgm id="{D8C3F844-72D7-4CAD-AEDA-AFB290F7DFA1}"/>
                                            </p:graphicEl>
                                          </p:spTgt>
                                        </p:tgtEl>
                                        <p:attrNameLst>
                                          <p:attrName>ppt_h</p:attrName>
                                        </p:attrNameLst>
                                      </p:cBhvr>
                                      <p:tavLst>
                                        <p:tav tm="0">
                                          <p:val>
                                            <p:fltVal val="0"/>
                                          </p:val>
                                        </p:tav>
                                        <p:tav tm="100000">
                                          <p:val>
                                            <p:strVal val="#ppt_h"/>
                                          </p:val>
                                        </p:tav>
                                      </p:tavLst>
                                    </p:anim>
                                    <p:animEffect transition="in" filter="fade">
                                      <p:cBhvr>
                                        <p:cTn id="43" dur="500"/>
                                        <p:tgtEl>
                                          <p:spTgt spid="4">
                                            <p:graphicEl>
                                              <a:dgm id="{D8C3F844-72D7-4CAD-AEDA-AFB290F7DFA1}"/>
                                            </p:graphicEl>
                                          </p:spTgt>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
                                            <p:graphicEl>
                                              <a:dgm id="{432B507F-7AB5-405E-854A-91C88B0EDE8F}"/>
                                            </p:graphicEl>
                                          </p:spTgt>
                                        </p:tgtEl>
                                        <p:attrNameLst>
                                          <p:attrName>style.visibility</p:attrName>
                                        </p:attrNameLst>
                                      </p:cBhvr>
                                      <p:to>
                                        <p:strVal val="visible"/>
                                      </p:to>
                                    </p:set>
                                    <p:anim calcmode="lin" valueType="num">
                                      <p:cBhvr>
                                        <p:cTn id="46" dur="500" fill="hold"/>
                                        <p:tgtEl>
                                          <p:spTgt spid="4">
                                            <p:graphicEl>
                                              <a:dgm id="{432B507F-7AB5-405E-854A-91C88B0EDE8F}"/>
                                            </p:graphicEl>
                                          </p:spTgt>
                                        </p:tgtEl>
                                        <p:attrNameLst>
                                          <p:attrName>ppt_w</p:attrName>
                                        </p:attrNameLst>
                                      </p:cBhvr>
                                      <p:tavLst>
                                        <p:tav tm="0">
                                          <p:val>
                                            <p:fltVal val="0"/>
                                          </p:val>
                                        </p:tav>
                                        <p:tav tm="100000">
                                          <p:val>
                                            <p:strVal val="#ppt_w"/>
                                          </p:val>
                                        </p:tav>
                                      </p:tavLst>
                                    </p:anim>
                                    <p:anim calcmode="lin" valueType="num">
                                      <p:cBhvr>
                                        <p:cTn id="47" dur="500" fill="hold"/>
                                        <p:tgtEl>
                                          <p:spTgt spid="4">
                                            <p:graphicEl>
                                              <a:dgm id="{432B507F-7AB5-405E-854A-91C88B0EDE8F}"/>
                                            </p:graphicEl>
                                          </p:spTgt>
                                        </p:tgtEl>
                                        <p:attrNameLst>
                                          <p:attrName>ppt_h</p:attrName>
                                        </p:attrNameLst>
                                      </p:cBhvr>
                                      <p:tavLst>
                                        <p:tav tm="0">
                                          <p:val>
                                            <p:fltVal val="0"/>
                                          </p:val>
                                        </p:tav>
                                        <p:tav tm="100000">
                                          <p:val>
                                            <p:strVal val="#ppt_h"/>
                                          </p:val>
                                        </p:tav>
                                      </p:tavLst>
                                    </p:anim>
                                    <p:animEffect transition="in" filter="fade">
                                      <p:cBhvr>
                                        <p:cTn id="48" dur="500"/>
                                        <p:tgtEl>
                                          <p:spTgt spid="4">
                                            <p:graphicEl>
                                              <a:dgm id="{432B507F-7AB5-405E-854A-91C88B0EDE8F}"/>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4">
                                            <p:graphicEl>
                                              <a:dgm id="{DC5C7A61-02AD-42A3-86BA-5D4166398B14}"/>
                                            </p:graphicEl>
                                          </p:spTgt>
                                        </p:tgtEl>
                                        <p:attrNameLst>
                                          <p:attrName>style.visibility</p:attrName>
                                        </p:attrNameLst>
                                      </p:cBhvr>
                                      <p:to>
                                        <p:strVal val="visible"/>
                                      </p:to>
                                    </p:set>
                                    <p:anim calcmode="lin" valueType="num">
                                      <p:cBhvr>
                                        <p:cTn id="53" dur="500" fill="hold"/>
                                        <p:tgtEl>
                                          <p:spTgt spid="4">
                                            <p:graphicEl>
                                              <a:dgm id="{DC5C7A61-02AD-42A3-86BA-5D4166398B14}"/>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DC5C7A61-02AD-42A3-86BA-5D4166398B14}"/>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DC5C7A61-02AD-42A3-86BA-5D4166398B14}"/>
                                            </p:graphicEl>
                                          </p:spTgt>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graphicEl>
                                              <a:dgm id="{087352E6-8ED2-4C6A-B8A3-5747FA271A09}"/>
                                            </p:graphicEl>
                                          </p:spTgt>
                                        </p:tgtEl>
                                        <p:attrNameLst>
                                          <p:attrName>style.visibility</p:attrName>
                                        </p:attrNameLst>
                                      </p:cBhvr>
                                      <p:to>
                                        <p:strVal val="visible"/>
                                      </p:to>
                                    </p:set>
                                    <p:anim calcmode="lin" valueType="num">
                                      <p:cBhvr>
                                        <p:cTn id="58" dur="500" fill="hold"/>
                                        <p:tgtEl>
                                          <p:spTgt spid="4">
                                            <p:graphicEl>
                                              <a:dgm id="{087352E6-8ED2-4C6A-B8A3-5747FA271A09}"/>
                                            </p:graphicEl>
                                          </p:spTgt>
                                        </p:tgtEl>
                                        <p:attrNameLst>
                                          <p:attrName>ppt_w</p:attrName>
                                        </p:attrNameLst>
                                      </p:cBhvr>
                                      <p:tavLst>
                                        <p:tav tm="0">
                                          <p:val>
                                            <p:fltVal val="0"/>
                                          </p:val>
                                        </p:tav>
                                        <p:tav tm="100000">
                                          <p:val>
                                            <p:strVal val="#ppt_w"/>
                                          </p:val>
                                        </p:tav>
                                      </p:tavLst>
                                    </p:anim>
                                    <p:anim calcmode="lin" valueType="num">
                                      <p:cBhvr>
                                        <p:cTn id="59" dur="500" fill="hold"/>
                                        <p:tgtEl>
                                          <p:spTgt spid="4">
                                            <p:graphicEl>
                                              <a:dgm id="{087352E6-8ED2-4C6A-B8A3-5747FA271A09}"/>
                                            </p:graphicEl>
                                          </p:spTgt>
                                        </p:tgtEl>
                                        <p:attrNameLst>
                                          <p:attrName>ppt_h</p:attrName>
                                        </p:attrNameLst>
                                      </p:cBhvr>
                                      <p:tavLst>
                                        <p:tav tm="0">
                                          <p:val>
                                            <p:fltVal val="0"/>
                                          </p:val>
                                        </p:tav>
                                        <p:tav tm="100000">
                                          <p:val>
                                            <p:strVal val="#ppt_h"/>
                                          </p:val>
                                        </p:tav>
                                      </p:tavLst>
                                    </p:anim>
                                    <p:animEffect transition="in" filter="fade">
                                      <p:cBhvr>
                                        <p:cTn id="60" dur="500"/>
                                        <p:tgtEl>
                                          <p:spTgt spid="4">
                                            <p:graphicEl>
                                              <a:dgm id="{087352E6-8ED2-4C6A-B8A3-5747FA271A09}"/>
                                            </p:graphicEl>
                                          </p:spTgt>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4">
                                            <p:graphicEl>
                                              <a:dgm id="{79C43C42-F6A4-4AA0-8EDC-70FEA42595EC}"/>
                                            </p:graphicEl>
                                          </p:spTgt>
                                        </p:tgtEl>
                                        <p:attrNameLst>
                                          <p:attrName>style.visibility</p:attrName>
                                        </p:attrNameLst>
                                      </p:cBhvr>
                                      <p:to>
                                        <p:strVal val="visible"/>
                                      </p:to>
                                    </p:set>
                                    <p:anim calcmode="lin" valueType="num">
                                      <p:cBhvr>
                                        <p:cTn id="63" dur="500" fill="hold"/>
                                        <p:tgtEl>
                                          <p:spTgt spid="4">
                                            <p:graphicEl>
                                              <a:dgm id="{79C43C42-F6A4-4AA0-8EDC-70FEA42595EC}"/>
                                            </p:graphicEl>
                                          </p:spTgt>
                                        </p:tgtEl>
                                        <p:attrNameLst>
                                          <p:attrName>ppt_w</p:attrName>
                                        </p:attrNameLst>
                                      </p:cBhvr>
                                      <p:tavLst>
                                        <p:tav tm="0">
                                          <p:val>
                                            <p:fltVal val="0"/>
                                          </p:val>
                                        </p:tav>
                                        <p:tav tm="100000">
                                          <p:val>
                                            <p:strVal val="#ppt_w"/>
                                          </p:val>
                                        </p:tav>
                                      </p:tavLst>
                                    </p:anim>
                                    <p:anim calcmode="lin" valueType="num">
                                      <p:cBhvr>
                                        <p:cTn id="64" dur="500" fill="hold"/>
                                        <p:tgtEl>
                                          <p:spTgt spid="4">
                                            <p:graphicEl>
                                              <a:dgm id="{79C43C42-F6A4-4AA0-8EDC-70FEA42595EC}"/>
                                            </p:graphicEl>
                                          </p:spTgt>
                                        </p:tgtEl>
                                        <p:attrNameLst>
                                          <p:attrName>ppt_h</p:attrName>
                                        </p:attrNameLst>
                                      </p:cBhvr>
                                      <p:tavLst>
                                        <p:tav tm="0">
                                          <p:val>
                                            <p:fltVal val="0"/>
                                          </p:val>
                                        </p:tav>
                                        <p:tav tm="100000">
                                          <p:val>
                                            <p:strVal val="#ppt_h"/>
                                          </p:val>
                                        </p:tav>
                                      </p:tavLst>
                                    </p:anim>
                                    <p:animEffect transition="in" filter="fade">
                                      <p:cBhvr>
                                        <p:cTn id="65" dur="500"/>
                                        <p:tgtEl>
                                          <p:spTgt spid="4">
                                            <p:graphicEl>
                                              <a:dgm id="{79C43C42-F6A4-4AA0-8EDC-70FEA42595EC}"/>
                                            </p:graphic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4">
                                            <p:graphicEl>
                                              <a:dgm id="{CA82D017-9540-44B6-A12D-B346BB3B6D23}"/>
                                            </p:graphicEl>
                                          </p:spTgt>
                                        </p:tgtEl>
                                        <p:attrNameLst>
                                          <p:attrName>style.visibility</p:attrName>
                                        </p:attrNameLst>
                                      </p:cBhvr>
                                      <p:to>
                                        <p:strVal val="visible"/>
                                      </p:to>
                                    </p:set>
                                    <p:anim calcmode="lin" valueType="num">
                                      <p:cBhvr>
                                        <p:cTn id="70" dur="500" fill="hold"/>
                                        <p:tgtEl>
                                          <p:spTgt spid="4">
                                            <p:graphicEl>
                                              <a:dgm id="{CA82D017-9540-44B6-A12D-B346BB3B6D23}"/>
                                            </p:graphicEl>
                                          </p:spTgt>
                                        </p:tgtEl>
                                        <p:attrNameLst>
                                          <p:attrName>ppt_w</p:attrName>
                                        </p:attrNameLst>
                                      </p:cBhvr>
                                      <p:tavLst>
                                        <p:tav tm="0">
                                          <p:val>
                                            <p:fltVal val="0"/>
                                          </p:val>
                                        </p:tav>
                                        <p:tav tm="100000">
                                          <p:val>
                                            <p:strVal val="#ppt_w"/>
                                          </p:val>
                                        </p:tav>
                                      </p:tavLst>
                                    </p:anim>
                                    <p:anim calcmode="lin" valueType="num">
                                      <p:cBhvr>
                                        <p:cTn id="71" dur="500" fill="hold"/>
                                        <p:tgtEl>
                                          <p:spTgt spid="4">
                                            <p:graphicEl>
                                              <a:dgm id="{CA82D017-9540-44B6-A12D-B346BB3B6D23}"/>
                                            </p:graphicEl>
                                          </p:spTgt>
                                        </p:tgtEl>
                                        <p:attrNameLst>
                                          <p:attrName>ppt_h</p:attrName>
                                        </p:attrNameLst>
                                      </p:cBhvr>
                                      <p:tavLst>
                                        <p:tav tm="0">
                                          <p:val>
                                            <p:fltVal val="0"/>
                                          </p:val>
                                        </p:tav>
                                        <p:tav tm="100000">
                                          <p:val>
                                            <p:strVal val="#ppt_h"/>
                                          </p:val>
                                        </p:tav>
                                      </p:tavLst>
                                    </p:anim>
                                    <p:animEffect transition="in" filter="fade">
                                      <p:cBhvr>
                                        <p:cTn id="72" dur="500"/>
                                        <p:tgtEl>
                                          <p:spTgt spid="4">
                                            <p:graphicEl>
                                              <a:dgm id="{CA82D017-9540-44B6-A12D-B346BB3B6D23}"/>
                                            </p:graphicEl>
                                          </p:spTgt>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4">
                                            <p:graphicEl>
                                              <a:dgm id="{8E86ED2A-6F25-424F-8867-BE123869E022}"/>
                                            </p:graphicEl>
                                          </p:spTgt>
                                        </p:tgtEl>
                                        <p:attrNameLst>
                                          <p:attrName>style.visibility</p:attrName>
                                        </p:attrNameLst>
                                      </p:cBhvr>
                                      <p:to>
                                        <p:strVal val="visible"/>
                                      </p:to>
                                    </p:set>
                                    <p:anim calcmode="lin" valueType="num">
                                      <p:cBhvr>
                                        <p:cTn id="75" dur="500" fill="hold"/>
                                        <p:tgtEl>
                                          <p:spTgt spid="4">
                                            <p:graphicEl>
                                              <a:dgm id="{8E86ED2A-6F25-424F-8867-BE123869E022}"/>
                                            </p:graphicEl>
                                          </p:spTgt>
                                        </p:tgtEl>
                                        <p:attrNameLst>
                                          <p:attrName>ppt_w</p:attrName>
                                        </p:attrNameLst>
                                      </p:cBhvr>
                                      <p:tavLst>
                                        <p:tav tm="0">
                                          <p:val>
                                            <p:fltVal val="0"/>
                                          </p:val>
                                        </p:tav>
                                        <p:tav tm="100000">
                                          <p:val>
                                            <p:strVal val="#ppt_w"/>
                                          </p:val>
                                        </p:tav>
                                      </p:tavLst>
                                    </p:anim>
                                    <p:anim calcmode="lin" valueType="num">
                                      <p:cBhvr>
                                        <p:cTn id="76" dur="500" fill="hold"/>
                                        <p:tgtEl>
                                          <p:spTgt spid="4">
                                            <p:graphicEl>
                                              <a:dgm id="{8E86ED2A-6F25-424F-8867-BE123869E022}"/>
                                            </p:graphicEl>
                                          </p:spTgt>
                                        </p:tgtEl>
                                        <p:attrNameLst>
                                          <p:attrName>ppt_h</p:attrName>
                                        </p:attrNameLst>
                                      </p:cBhvr>
                                      <p:tavLst>
                                        <p:tav tm="0">
                                          <p:val>
                                            <p:fltVal val="0"/>
                                          </p:val>
                                        </p:tav>
                                        <p:tav tm="100000">
                                          <p:val>
                                            <p:strVal val="#ppt_h"/>
                                          </p:val>
                                        </p:tav>
                                      </p:tavLst>
                                    </p:anim>
                                    <p:animEffect transition="in" filter="fade">
                                      <p:cBhvr>
                                        <p:cTn id="77" dur="500"/>
                                        <p:tgtEl>
                                          <p:spTgt spid="4">
                                            <p:graphicEl>
                                              <a:dgm id="{8E86ED2A-6F25-424F-8867-BE123869E022}"/>
                                            </p:graphicEl>
                                          </p:spTgt>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4">
                                            <p:graphicEl>
                                              <a:dgm id="{313E1A09-899D-47F3-A22E-1676162491AC}"/>
                                            </p:graphicEl>
                                          </p:spTgt>
                                        </p:tgtEl>
                                        <p:attrNameLst>
                                          <p:attrName>style.visibility</p:attrName>
                                        </p:attrNameLst>
                                      </p:cBhvr>
                                      <p:to>
                                        <p:strVal val="visible"/>
                                      </p:to>
                                    </p:set>
                                    <p:anim calcmode="lin" valueType="num">
                                      <p:cBhvr>
                                        <p:cTn id="80" dur="500" fill="hold"/>
                                        <p:tgtEl>
                                          <p:spTgt spid="4">
                                            <p:graphicEl>
                                              <a:dgm id="{313E1A09-899D-47F3-A22E-1676162491AC}"/>
                                            </p:graphicEl>
                                          </p:spTgt>
                                        </p:tgtEl>
                                        <p:attrNameLst>
                                          <p:attrName>ppt_w</p:attrName>
                                        </p:attrNameLst>
                                      </p:cBhvr>
                                      <p:tavLst>
                                        <p:tav tm="0">
                                          <p:val>
                                            <p:fltVal val="0"/>
                                          </p:val>
                                        </p:tav>
                                        <p:tav tm="100000">
                                          <p:val>
                                            <p:strVal val="#ppt_w"/>
                                          </p:val>
                                        </p:tav>
                                      </p:tavLst>
                                    </p:anim>
                                    <p:anim calcmode="lin" valueType="num">
                                      <p:cBhvr>
                                        <p:cTn id="81" dur="500" fill="hold"/>
                                        <p:tgtEl>
                                          <p:spTgt spid="4">
                                            <p:graphicEl>
                                              <a:dgm id="{313E1A09-899D-47F3-A22E-1676162491AC}"/>
                                            </p:graphicEl>
                                          </p:spTgt>
                                        </p:tgtEl>
                                        <p:attrNameLst>
                                          <p:attrName>ppt_h</p:attrName>
                                        </p:attrNameLst>
                                      </p:cBhvr>
                                      <p:tavLst>
                                        <p:tav tm="0">
                                          <p:val>
                                            <p:fltVal val="0"/>
                                          </p:val>
                                        </p:tav>
                                        <p:tav tm="100000">
                                          <p:val>
                                            <p:strVal val="#ppt_h"/>
                                          </p:val>
                                        </p:tav>
                                      </p:tavLst>
                                    </p:anim>
                                    <p:animEffect transition="in" filter="fade">
                                      <p:cBhvr>
                                        <p:cTn id="82" dur="500"/>
                                        <p:tgtEl>
                                          <p:spTgt spid="4">
                                            <p:graphicEl>
                                              <a:dgm id="{313E1A09-899D-47F3-A22E-1676162491AC}"/>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53" presetClass="entr" presetSubtype="16" fill="hold" grpId="0" nodeType="clickEffect">
                                  <p:stCondLst>
                                    <p:cond delay="0"/>
                                  </p:stCondLst>
                                  <p:childTnLst>
                                    <p:set>
                                      <p:cBhvr>
                                        <p:cTn id="86" dur="1" fill="hold">
                                          <p:stCondLst>
                                            <p:cond delay="0"/>
                                          </p:stCondLst>
                                        </p:cTn>
                                        <p:tgtEl>
                                          <p:spTgt spid="4">
                                            <p:graphicEl>
                                              <a:dgm id="{F4C273DE-89AB-49E1-B165-F7AB1BAE308C}"/>
                                            </p:graphicEl>
                                          </p:spTgt>
                                        </p:tgtEl>
                                        <p:attrNameLst>
                                          <p:attrName>style.visibility</p:attrName>
                                        </p:attrNameLst>
                                      </p:cBhvr>
                                      <p:to>
                                        <p:strVal val="visible"/>
                                      </p:to>
                                    </p:set>
                                    <p:anim calcmode="lin" valueType="num">
                                      <p:cBhvr>
                                        <p:cTn id="87" dur="500" fill="hold"/>
                                        <p:tgtEl>
                                          <p:spTgt spid="4">
                                            <p:graphicEl>
                                              <a:dgm id="{F4C273DE-89AB-49E1-B165-F7AB1BAE308C}"/>
                                            </p:graphicEl>
                                          </p:spTgt>
                                        </p:tgtEl>
                                        <p:attrNameLst>
                                          <p:attrName>ppt_w</p:attrName>
                                        </p:attrNameLst>
                                      </p:cBhvr>
                                      <p:tavLst>
                                        <p:tav tm="0">
                                          <p:val>
                                            <p:fltVal val="0"/>
                                          </p:val>
                                        </p:tav>
                                        <p:tav tm="100000">
                                          <p:val>
                                            <p:strVal val="#ppt_w"/>
                                          </p:val>
                                        </p:tav>
                                      </p:tavLst>
                                    </p:anim>
                                    <p:anim calcmode="lin" valueType="num">
                                      <p:cBhvr>
                                        <p:cTn id="88" dur="500" fill="hold"/>
                                        <p:tgtEl>
                                          <p:spTgt spid="4">
                                            <p:graphicEl>
                                              <a:dgm id="{F4C273DE-89AB-49E1-B165-F7AB1BAE308C}"/>
                                            </p:graphicEl>
                                          </p:spTgt>
                                        </p:tgtEl>
                                        <p:attrNameLst>
                                          <p:attrName>ppt_h</p:attrName>
                                        </p:attrNameLst>
                                      </p:cBhvr>
                                      <p:tavLst>
                                        <p:tav tm="0">
                                          <p:val>
                                            <p:fltVal val="0"/>
                                          </p:val>
                                        </p:tav>
                                        <p:tav tm="100000">
                                          <p:val>
                                            <p:strVal val="#ppt_h"/>
                                          </p:val>
                                        </p:tav>
                                      </p:tavLst>
                                    </p:anim>
                                    <p:animEffect transition="in" filter="fade">
                                      <p:cBhvr>
                                        <p:cTn id="89" dur="500"/>
                                        <p:tgtEl>
                                          <p:spTgt spid="4">
                                            <p:graphicEl>
                                              <a:dgm id="{F4C273DE-89AB-49E1-B165-F7AB1BAE308C}"/>
                                            </p:graphicEl>
                                          </p:spTgt>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4">
                                            <p:graphicEl>
                                              <a:dgm id="{3E631C1B-9DC7-4392-BCA9-9D2A43F11187}"/>
                                            </p:graphicEl>
                                          </p:spTgt>
                                        </p:tgtEl>
                                        <p:attrNameLst>
                                          <p:attrName>style.visibility</p:attrName>
                                        </p:attrNameLst>
                                      </p:cBhvr>
                                      <p:to>
                                        <p:strVal val="visible"/>
                                      </p:to>
                                    </p:set>
                                    <p:anim calcmode="lin" valueType="num">
                                      <p:cBhvr>
                                        <p:cTn id="92" dur="500" fill="hold"/>
                                        <p:tgtEl>
                                          <p:spTgt spid="4">
                                            <p:graphicEl>
                                              <a:dgm id="{3E631C1B-9DC7-4392-BCA9-9D2A43F11187}"/>
                                            </p:graphicEl>
                                          </p:spTgt>
                                        </p:tgtEl>
                                        <p:attrNameLst>
                                          <p:attrName>ppt_w</p:attrName>
                                        </p:attrNameLst>
                                      </p:cBhvr>
                                      <p:tavLst>
                                        <p:tav tm="0">
                                          <p:val>
                                            <p:fltVal val="0"/>
                                          </p:val>
                                        </p:tav>
                                        <p:tav tm="100000">
                                          <p:val>
                                            <p:strVal val="#ppt_w"/>
                                          </p:val>
                                        </p:tav>
                                      </p:tavLst>
                                    </p:anim>
                                    <p:anim calcmode="lin" valueType="num">
                                      <p:cBhvr>
                                        <p:cTn id="93" dur="500" fill="hold"/>
                                        <p:tgtEl>
                                          <p:spTgt spid="4">
                                            <p:graphicEl>
                                              <a:dgm id="{3E631C1B-9DC7-4392-BCA9-9D2A43F11187}"/>
                                            </p:graphicEl>
                                          </p:spTgt>
                                        </p:tgtEl>
                                        <p:attrNameLst>
                                          <p:attrName>ppt_h</p:attrName>
                                        </p:attrNameLst>
                                      </p:cBhvr>
                                      <p:tavLst>
                                        <p:tav tm="0">
                                          <p:val>
                                            <p:fltVal val="0"/>
                                          </p:val>
                                        </p:tav>
                                        <p:tav tm="100000">
                                          <p:val>
                                            <p:strVal val="#ppt_h"/>
                                          </p:val>
                                        </p:tav>
                                      </p:tavLst>
                                    </p:anim>
                                    <p:animEffect transition="in" filter="fade">
                                      <p:cBhvr>
                                        <p:cTn id="94" dur="500"/>
                                        <p:tgtEl>
                                          <p:spTgt spid="4">
                                            <p:graphicEl>
                                              <a:dgm id="{3E631C1B-9DC7-4392-BCA9-9D2A43F11187}"/>
                                            </p:graphicEl>
                                          </p:spTgt>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
                                            <p:graphicEl>
                                              <a:dgm id="{E181F60F-8B12-4D40-BB4F-081D231078FD}"/>
                                            </p:graphicEl>
                                          </p:spTgt>
                                        </p:tgtEl>
                                        <p:attrNameLst>
                                          <p:attrName>style.visibility</p:attrName>
                                        </p:attrNameLst>
                                      </p:cBhvr>
                                      <p:to>
                                        <p:strVal val="visible"/>
                                      </p:to>
                                    </p:set>
                                    <p:anim calcmode="lin" valueType="num">
                                      <p:cBhvr>
                                        <p:cTn id="97" dur="500" fill="hold"/>
                                        <p:tgtEl>
                                          <p:spTgt spid="4">
                                            <p:graphicEl>
                                              <a:dgm id="{E181F60F-8B12-4D40-BB4F-081D231078FD}"/>
                                            </p:graphicEl>
                                          </p:spTgt>
                                        </p:tgtEl>
                                        <p:attrNameLst>
                                          <p:attrName>ppt_w</p:attrName>
                                        </p:attrNameLst>
                                      </p:cBhvr>
                                      <p:tavLst>
                                        <p:tav tm="0">
                                          <p:val>
                                            <p:fltVal val="0"/>
                                          </p:val>
                                        </p:tav>
                                        <p:tav tm="100000">
                                          <p:val>
                                            <p:strVal val="#ppt_w"/>
                                          </p:val>
                                        </p:tav>
                                      </p:tavLst>
                                    </p:anim>
                                    <p:anim calcmode="lin" valueType="num">
                                      <p:cBhvr>
                                        <p:cTn id="98" dur="500" fill="hold"/>
                                        <p:tgtEl>
                                          <p:spTgt spid="4">
                                            <p:graphicEl>
                                              <a:dgm id="{E181F60F-8B12-4D40-BB4F-081D231078FD}"/>
                                            </p:graphicEl>
                                          </p:spTgt>
                                        </p:tgtEl>
                                        <p:attrNameLst>
                                          <p:attrName>ppt_h</p:attrName>
                                        </p:attrNameLst>
                                      </p:cBhvr>
                                      <p:tavLst>
                                        <p:tav tm="0">
                                          <p:val>
                                            <p:fltVal val="0"/>
                                          </p:val>
                                        </p:tav>
                                        <p:tav tm="100000">
                                          <p:val>
                                            <p:strVal val="#ppt_h"/>
                                          </p:val>
                                        </p:tav>
                                      </p:tavLst>
                                    </p:anim>
                                    <p:animEffect transition="in" filter="fade">
                                      <p:cBhvr>
                                        <p:cTn id="99" dur="500"/>
                                        <p:tgtEl>
                                          <p:spTgt spid="4">
                                            <p:graphicEl>
                                              <a:dgm id="{E181F60F-8B12-4D40-BB4F-081D231078FD}"/>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4">
                                            <p:graphicEl>
                                              <a:dgm id="{E65B82D0-1178-463C-871D-73C9548A094D}"/>
                                            </p:graphicEl>
                                          </p:spTgt>
                                        </p:tgtEl>
                                        <p:attrNameLst>
                                          <p:attrName>style.visibility</p:attrName>
                                        </p:attrNameLst>
                                      </p:cBhvr>
                                      <p:to>
                                        <p:strVal val="visible"/>
                                      </p:to>
                                    </p:set>
                                    <p:anim calcmode="lin" valueType="num">
                                      <p:cBhvr>
                                        <p:cTn id="104" dur="500" fill="hold"/>
                                        <p:tgtEl>
                                          <p:spTgt spid="4">
                                            <p:graphicEl>
                                              <a:dgm id="{E65B82D0-1178-463C-871D-73C9548A094D}"/>
                                            </p:graphicEl>
                                          </p:spTgt>
                                        </p:tgtEl>
                                        <p:attrNameLst>
                                          <p:attrName>ppt_w</p:attrName>
                                        </p:attrNameLst>
                                      </p:cBhvr>
                                      <p:tavLst>
                                        <p:tav tm="0">
                                          <p:val>
                                            <p:fltVal val="0"/>
                                          </p:val>
                                        </p:tav>
                                        <p:tav tm="100000">
                                          <p:val>
                                            <p:strVal val="#ppt_w"/>
                                          </p:val>
                                        </p:tav>
                                      </p:tavLst>
                                    </p:anim>
                                    <p:anim calcmode="lin" valueType="num">
                                      <p:cBhvr>
                                        <p:cTn id="105" dur="500" fill="hold"/>
                                        <p:tgtEl>
                                          <p:spTgt spid="4">
                                            <p:graphicEl>
                                              <a:dgm id="{E65B82D0-1178-463C-871D-73C9548A094D}"/>
                                            </p:graphicEl>
                                          </p:spTgt>
                                        </p:tgtEl>
                                        <p:attrNameLst>
                                          <p:attrName>ppt_h</p:attrName>
                                        </p:attrNameLst>
                                      </p:cBhvr>
                                      <p:tavLst>
                                        <p:tav tm="0">
                                          <p:val>
                                            <p:fltVal val="0"/>
                                          </p:val>
                                        </p:tav>
                                        <p:tav tm="100000">
                                          <p:val>
                                            <p:strVal val="#ppt_h"/>
                                          </p:val>
                                        </p:tav>
                                      </p:tavLst>
                                    </p:anim>
                                    <p:animEffect transition="in" filter="fade">
                                      <p:cBhvr>
                                        <p:cTn id="106" dur="500"/>
                                        <p:tgtEl>
                                          <p:spTgt spid="4">
                                            <p:graphicEl>
                                              <a:dgm id="{E65B82D0-1178-463C-871D-73C9548A094D}"/>
                                            </p:graphicEl>
                                          </p:spTgt>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
                                            <p:graphicEl>
                                              <a:dgm id="{2CDB11A6-8B87-47B1-A2D3-8B4FACDBFB5F}"/>
                                            </p:graphicEl>
                                          </p:spTgt>
                                        </p:tgtEl>
                                        <p:attrNameLst>
                                          <p:attrName>style.visibility</p:attrName>
                                        </p:attrNameLst>
                                      </p:cBhvr>
                                      <p:to>
                                        <p:strVal val="visible"/>
                                      </p:to>
                                    </p:set>
                                    <p:anim calcmode="lin" valueType="num">
                                      <p:cBhvr>
                                        <p:cTn id="109" dur="500" fill="hold"/>
                                        <p:tgtEl>
                                          <p:spTgt spid="4">
                                            <p:graphicEl>
                                              <a:dgm id="{2CDB11A6-8B87-47B1-A2D3-8B4FACDBFB5F}"/>
                                            </p:graphicEl>
                                          </p:spTgt>
                                        </p:tgtEl>
                                        <p:attrNameLst>
                                          <p:attrName>ppt_w</p:attrName>
                                        </p:attrNameLst>
                                      </p:cBhvr>
                                      <p:tavLst>
                                        <p:tav tm="0">
                                          <p:val>
                                            <p:fltVal val="0"/>
                                          </p:val>
                                        </p:tav>
                                        <p:tav tm="100000">
                                          <p:val>
                                            <p:strVal val="#ppt_w"/>
                                          </p:val>
                                        </p:tav>
                                      </p:tavLst>
                                    </p:anim>
                                    <p:anim calcmode="lin" valueType="num">
                                      <p:cBhvr>
                                        <p:cTn id="110" dur="500" fill="hold"/>
                                        <p:tgtEl>
                                          <p:spTgt spid="4">
                                            <p:graphicEl>
                                              <a:dgm id="{2CDB11A6-8B87-47B1-A2D3-8B4FACDBFB5F}"/>
                                            </p:graphicEl>
                                          </p:spTgt>
                                        </p:tgtEl>
                                        <p:attrNameLst>
                                          <p:attrName>ppt_h</p:attrName>
                                        </p:attrNameLst>
                                      </p:cBhvr>
                                      <p:tavLst>
                                        <p:tav tm="0">
                                          <p:val>
                                            <p:fltVal val="0"/>
                                          </p:val>
                                        </p:tav>
                                        <p:tav tm="100000">
                                          <p:val>
                                            <p:strVal val="#ppt_h"/>
                                          </p:val>
                                        </p:tav>
                                      </p:tavLst>
                                    </p:anim>
                                    <p:animEffect transition="in" filter="fade">
                                      <p:cBhvr>
                                        <p:cTn id="111" dur="500"/>
                                        <p:tgtEl>
                                          <p:spTgt spid="4">
                                            <p:graphicEl>
                                              <a:dgm id="{2CDB11A6-8B87-47B1-A2D3-8B4FACDBFB5F}"/>
                                            </p:graphicEl>
                                          </p:spTgt>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4">
                                            <p:graphicEl>
                                              <a:dgm id="{A3794960-65D8-4CF6-BB18-0E3386C4F41F}"/>
                                            </p:graphicEl>
                                          </p:spTgt>
                                        </p:tgtEl>
                                        <p:attrNameLst>
                                          <p:attrName>style.visibility</p:attrName>
                                        </p:attrNameLst>
                                      </p:cBhvr>
                                      <p:to>
                                        <p:strVal val="visible"/>
                                      </p:to>
                                    </p:set>
                                    <p:anim calcmode="lin" valueType="num">
                                      <p:cBhvr>
                                        <p:cTn id="114" dur="500" fill="hold"/>
                                        <p:tgtEl>
                                          <p:spTgt spid="4">
                                            <p:graphicEl>
                                              <a:dgm id="{A3794960-65D8-4CF6-BB18-0E3386C4F41F}"/>
                                            </p:graphicEl>
                                          </p:spTgt>
                                        </p:tgtEl>
                                        <p:attrNameLst>
                                          <p:attrName>ppt_w</p:attrName>
                                        </p:attrNameLst>
                                      </p:cBhvr>
                                      <p:tavLst>
                                        <p:tav tm="0">
                                          <p:val>
                                            <p:fltVal val="0"/>
                                          </p:val>
                                        </p:tav>
                                        <p:tav tm="100000">
                                          <p:val>
                                            <p:strVal val="#ppt_w"/>
                                          </p:val>
                                        </p:tav>
                                      </p:tavLst>
                                    </p:anim>
                                    <p:anim calcmode="lin" valueType="num">
                                      <p:cBhvr>
                                        <p:cTn id="115" dur="500" fill="hold"/>
                                        <p:tgtEl>
                                          <p:spTgt spid="4">
                                            <p:graphicEl>
                                              <a:dgm id="{A3794960-65D8-4CF6-BB18-0E3386C4F41F}"/>
                                            </p:graphicEl>
                                          </p:spTgt>
                                        </p:tgtEl>
                                        <p:attrNameLst>
                                          <p:attrName>ppt_h</p:attrName>
                                        </p:attrNameLst>
                                      </p:cBhvr>
                                      <p:tavLst>
                                        <p:tav tm="0">
                                          <p:val>
                                            <p:fltVal val="0"/>
                                          </p:val>
                                        </p:tav>
                                        <p:tav tm="100000">
                                          <p:val>
                                            <p:strVal val="#ppt_h"/>
                                          </p:val>
                                        </p:tav>
                                      </p:tavLst>
                                    </p:anim>
                                    <p:animEffect transition="in" filter="fade">
                                      <p:cBhvr>
                                        <p:cTn id="116" dur="500"/>
                                        <p:tgtEl>
                                          <p:spTgt spid="4">
                                            <p:graphicEl>
                                              <a:dgm id="{A3794960-65D8-4CF6-BB18-0E3386C4F41F}"/>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16" fill="hold" grpId="0" nodeType="clickEffect">
                                  <p:stCondLst>
                                    <p:cond delay="0"/>
                                  </p:stCondLst>
                                  <p:childTnLst>
                                    <p:set>
                                      <p:cBhvr>
                                        <p:cTn id="120" dur="1" fill="hold">
                                          <p:stCondLst>
                                            <p:cond delay="0"/>
                                          </p:stCondLst>
                                        </p:cTn>
                                        <p:tgtEl>
                                          <p:spTgt spid="4">
                                            <p:graphicEl>
                                              <a:dgm id="{7D9454E4-A641-401F-A2D2-C5767AD3362D}"/>
                                            </p:graphicEl>
                                          </p:spTgt>
                                        </p:tgtEl>
                                        <p:attrNameLst>
                                          <p:attrName>style.visibility</p:attrName>
                                        </p:attrNameLst>
                                      </p:cBhvr>
                                      <p:to>
                                        <p:strVal val="visible"/>
                                      </p:to>
                                    </p:set>
                                    <p:anim calcmode="lin" valueType="num">
                                      <p:cBhvr>
                                        <p:cTn id="121" dur="500" fill="hold"/>
                                        <p:tgtEl>
                                          <p:spTgt spid="4">
                                            <p:graphicEl>
                                              <a:dgm id="{7D9454E4-A641-401F-A2D2-C5767AD3362D}"/>
                                            </p:graphicEl>
                                          </p:spTgt>
                                        </p:tgtEl>
                                        <p:attrNameLst>
                                          <p:attrName>ppt_w</p:attrName>
                                        </p:attrNameLst>
                                      </p:cBhvr>
                                      <p:tavLst>
                                        <p:tav tm="0">
                                          <p:val>
                                            <p:fltVal val="0"/>
                                          </p:val>
                                        </p:tav>
                                        <p:tav tm="100000">
                                          <p:val>
                                            <p:strVal val="#ppt_w"/>
                                          </p:val>
                                        </p:tav>
                                      </p:tavLst>
                                    </p:anim>
                                    <p:anim calcmode="lin" valueType="num">
                                      <p:cBhvr>
                                        <p:cTn id="122" dur="500" fill="hold"/>
                                        <p:tgtEl>
                                          <p:spTgt spid="4">
                                            <p:graphicEl>
                                              <a:dgm id="{7D9454E4-A641-401F-A2D2-C5767AD3362D}"/>
                                            </p:graphicEl>
                                          </p:spTgt>
                                        </p:tgtEl>
                                        <p:attrNameLst>
                                          <p:attrName>ppt_h</p:attrName>
                                        </p:attrNameLst>
                                      </p:cBhvr>
                                      <p:tavLst>
                                        <p:tav tm="0">
                                          <p:val>
                                            <p:fltVal val="0"/>
                                          </p:val>
                                        </p:tav>
                                        <p:tav tm="100000">
                                          <p:val>
                                            <p:strVal val="#ppt_h"/>
                                          </p:val>
                                        </p:tav>
                                      </p:tavLst>
                                    </p:anim>
                                    <p:animEffect transition="in" filter="fade">
                                      <p:cBhvr>
                                        <p:cTn id="123" dur="500"/>
                                        <p:tgtEl>
                                          <p:spTgt spid="4">
                                            <p:graphicEl>
                                              <a:dgm id="{7D9454E4-A641-401F-A2D2-C5767AD3362D}"/>
                                            </p:graphicEl>
                                          </p:spTgt>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
                                            <p:graphicEl>
                                              <a:dgm id="{CCBE61D2-A469-4176-941A-AC491087B960}"/>
                                            </p:graphicEl>
                                          </p:spTgt>
                                        </p:tgtEl>
                                        <p:attrNameLst>
                                          <p:attrName>style.visibility</p:attrName>
                                        </p:attrNameLst>
                                      </p:cBhvr>
                                      <p:to>
                                        <p:strVal val="visible"/>
                                      </p:to>
                                    </p:set>
                                    <p:anim calcmode="lin" valueType="num">
                                      <p:cBhvr>
                                        <p:cTn id="126" dur="500" fill="hold"/>
                                        <p:tgtEl>
                                          <p:spTgt spid="4">
                                            <p:graphicEl>
                                              <a:dgm id="{CCBE61D2-A469-4176-941A-AC491087B960}"/>
                                            </p:graphicEl>
                                          </p:spTgt>
                                        </p:tgtEl>
                                        <p:attrNameLst>
                                          <p:attrName>ppt_w</p:attrName>
                                        </p:attrNameLst>
                                      </p:cBhvr>
                                      <p:tavLst>
                                        <p:tav tm="0">
                                          <p:val>
                                            <p:fltVal val="0"/>
                                          </p:val>
                                        </p:tav>
                                        <p:tav tm="100000">
                                          <p:val>
                                            <p:strVal val="#ppt_w"/>
                                          </p:val>
                                        </p:tav>
                                      </p:tavLst>
                                    </p:anim>
                                    <p:anim calcmode="lin" valueType="num">
                                      <p:cBhvr>
                                        <p:cTn id="127" dur="500" fill="hold"/>
                                        <p:tgtEl>
                                          <p:spTgt spid="4">
                                            <p:graphicEl>
                                              <a:dgm id="{CCBE61D2-A469-4176-941A-AC491087B960}"/>
                                            </p:graphicEl>
                                          </p:spTgt>
                                        </p:tgtEl>
                                        <p:attrNameLst>
                                          <p:attrName>ppt_h</p:attrName>
                                        </p:attrNameLst>
                                      </p:cBhvr>
                                      <p:tavLst>
                                        <p:tav tm="0">
                                          <p:val>
                                            <p:fltVal val="0"/>
                                          </p:val>
                                        </p:tav>
                                        <p:tav tm="100000">
                                          <p:val>
                                            <p:strVal val="#ppt_h"/>
                                          </p:val>
                                        </p:tav>
                                      </p:tavLst>
                                    </p:anim>
                                    <p:animEffect transition="in" filter="fade">
                                      <p:cBhvr>
                                        <p:cTn id="128" dur="500"/>
                                        <p:tgtEl>
                                          <p:spTgt spid="4">
                                            <p:graphicEl>
                                              <a:dgm id="{CCBE61D2-A469-4176-941A-AC491087B960}"/>
                                            </p:graphicEl>
                                          </p:spTgt>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
                                            <p:graphicEl>
                                              <a:dgm id="{D4D30B48-B2F6-4A36-A736-E7BCA880FFD6}"/>
                                            </p:graphicEl>
                                          </p:spTgt>
                                        </p:tgtEl>
                                        <p:attrNameLst>
                                          <p:attrName>style.visibility</p:attrName>
                                        </p:attrNameLst>
                                      </p:cBhvr>
                                      <p:to>
                                        <p:strVal val="visible"/>
                                      </p:to>
                                    </p:set>
                                    <p:anim calcmode="lin" valueType="num">
                                      <p:cBhvr>
                                        <p:cTn id="131" dur="500" fill="hold"/>
                                        <p:tgtEl>
                                          <p:spTgt spid="4">
                                            <p:graphicEl>
                                              <a:dgm id="{D4D30B48-B2F6-4A36-A736-E7BCA880FFD6}"/>
                                            </p:graphicEl>
                                          </p:spTgt>
                                        </p:tgtEl>
                                        <p:attrNameLst>
                                          <p:attrName>ppt_w</p:attrName>
                                        </p:attrNameLst>
                                      </p:cBhvr>
                                      <p:tavLst>
                                        <p:tav tm="0">
                                          <p:val>
                                            <p:fltVal val="0"/>
                                          </p:val>
                                        </p:tav>
                                        <p:tav tm="100000">
                                          <p:val>
                                            <p:strVal val="#ppt_w"/>
                                          </p:val>
                                        </p:tav>
                                      </p:tavLst>
                                    </p:anim>
                                    <p:anim calcmode="lin" valueType="num">
                                      <p:cBhvr>
                                        <p:cTn id="132" dur="500" fill="hold"/>
                                        <p:tgtEl>
                                          <p:spTgt spid="4">
                                            <p:graphicEl>
                                              <a:dgm id="{D4D30B48-B2F6-4A36-A736-E7BCA880FFD6}"/>
                                            </p:graphicEl>
                                          </p:spTgt>
                                        </p:tgtEl>
                                        <p:attrNameLst>
                                          <p:attrName>ppt_h</p:attrName>
                                        </p:attrNameLst>
                                      </p:cBhvr>
                                      <p:tavLst>
                                        <p:tav tm="0">
                                          <p:val>
                                            <p:fltVal val="0"/>
                                          </p:val>
                                        </p:tav>
                                        <p:tav tm="100000">
                                          <p:val>
                                            <p:strVal val="#ppt_h"/>
                                          </p:val>
                                        </p:tav>
                                      </p:tavLst>
                                    </p:anim>
                                    <p:animEffect transition="in" filter="fade">
                                      <p:cBhvr>
                                        <p:cTn id="133" dur="500"/>
                                        <p:tgtEl>
                                          <p:spTgt spid="4">
                                            <p:graphicEl>
                                              <a:dgm id="{D4D30B48-B2F6-4A36-A736-E7BCA880FFD6}"/>
                                            </p:graphicEl>
                                          </p:spTgt>
                                        </p:tgtEl>
                                      </p:cBhvr>
                                    </p:animEffect>
                                  </p:childTnLst>
                                </p:cTn>
                              </p:par>
                            </p:childTnLst>
                          </p:cTn>
                        </p:par>
                      </p:childTnLst>
                    </p:cTn>
                  </p:par>
                  <p:par>
                    <p:cTn id="134" fill="hold">
                      <p:stCondLst>
                        <p:cond delay="indefinite"/>
                      </p:stCondLst>
                      <p:childTnLst>
                        <p:par>
                          <p:cTn id="135" fill="hold">
                            <p:stCondLst>
                              <p:cond delay="0"/>
                            </p:stCondLst>
                            <p:childTnLst>
                              <p:par>
                                <p:cTn id="136" presetID="53" presetClass="entr" presetSubtype="16" fill="hold" grpId="0" nodeType="clickEffect">
                                  <p:stCondLst>
                                    <p:cond delay="0"/>
                                  </p:stCondLst>
                                  <p:childTnLst>
                                    <p:set>
                                      <p:cBhvr>
                                        <p:cTn id="137" dur="1" fill="hold">
                                          <p:stCondLst>
                                            <p:cond delay="0"/>
                                          </p:stCondLst>
                                        </p:cTn>
                                        <p:tgtEl>
                                          <p:spTgt spid="4">
                                            <p:graphicEl>
                                              <a:dgm id="{5581C616-9910-4E07-8D8D-5246678F0744}"/>
                                            </p:graphicEl>
                                          </p:spTgt>
                                        </p:tgtEl>
                                        <p:attrNameLst>
                                          <p:attrName>style.visibility</p:attrName>
                                        </p:attrNameLst>
                                      </p:cBhvr>
                                      <p:to>
                                        <p:strVal val="visible"/>
                                      </p:to>
                                    </p:set>
                                    <p:anim calcmode="lin" valueType="num">
                                      <p:cBhvr>
                                        <p:cTn id="138" dur="500" fill="hold"/>
                                        <p:tgtEl>
                                          <p:spTgt spid="4">
                                            <p:graphicEl>
                                              <a:dgm id="{5581C616-9910-4E07-8D8D-5246678F0744}"/>
                                            </p:graphicEl>
                                          </p:spTgt>
                                        </p:tgtEl>
                                        <p:attrNameLst>
                                          <p:attrName>ppt_w</p:attrName>
                                        </p:attrNameLst>
                                      </p:cBhvr>
                                      <p:tavLst>
                                        <p:tav tm="0">
                                          <p:val>
                                            <p:fltVal val="0"/>
                                          </p:val>
                                        </p:tav>
                                        <p:tav tm="100000">
                                          <p:val>
                                            <p:strVal val="#ppt_w"/>
                                          </p:val>
                                        </p:tav>
                                      </p:tavLst>
                                    </p:anim>
                                    <p:anim calcmode="lin" valueType="num">
                                      <p:cBhvr>
                                        <p:cTn id="139" dur="500" fill="hold"/>
                                        <p:tgtEl>
                                          <p:spTgt spid="4">
                                            <p:graphicEl>
                                              <a:dgm id="{5581C616-9910-4E07-8D8D-5246678F0744}"/>
                                            </p:graphicEl>
                                          </p:spTgt>
                                        </p:tgtEl>
                                        <p:attrNameLst>
                                          <p:attrName>ppt_h</p:attrName>
                                        </p:attrNameLst>
                                      </p:cBhvr>
                                      <p:tavLst>
                                        <p:tav tm="0">
                                          <p:val>
                                            <p:fltVal val="0"/>
                                          </p:val>
                                        </p:tav>
                                        <p:tav tm="100000">
                                          <p:val>
                                            <p:strVal val="#ppt_h"/>
                                          </p:val>
                                        </p:tav>
                                      </p:tavLst>
                                    </p:anim>
                                    <p:animEffect transition="in" filter="fade">
                                      <p:cBhvr>
                                        <p:cTn id="140" dur="500"/>
                                        <p:tgtEl>
                                          <p:spTgt spid="4">
                                            <p:graphicEl>
                                              <a:dgm id="{5581C616-9910-4E07-8D8D-5246678F0744}"/>
                                            </p:graphicEl>
                                          </p:spTgt>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4">
                                            <p:graphicEl>
                                              <a:dgm id="{FB169830-6AE4-42C2-B95C-2EB71765AE0E}"/>
                                            </p:graphicEl>
                                          </p:spTgt>
                                        </p:tgtEl>
                                        <p:attrNameLst>
                                          <p:attrName>style.visibility</p:attrName>
                                        </p:attrNameLst>
                                      </p:cBhvr>
                                      <p:to>
                                        <p:strVal val="visible"/>
                                      </p:to>
                                    </p:set>
                                    <p:anim calcmode="lin" valueType="num">
                                      <p:cBhvr>
                                        <p:cTn id="143" dur="500" fill="hold"/>
                                        <p:tgtEl>
                                          <p:spTgt spid="4">
                                            <p:graphicEl>
                                              <a:dgm id="{FB169830-6AE4-42C2-B95C-2EB71765AE0E}"/>
                                            </p:graphicEl>
                                          </p:spTgt>
                                        </p:tgtEl>
                                        <p:attrNameLst>
                                          <p:attrName>ppt_w</p:attrName>
                                        </p:attrNameLst>
                                      </p:cBhvr>
                                      <p:tavLst>
                                        <p:tav tm="0">
                                          <p:val>
                                            <p:fltVal val="0"/>
                                          </p:val>
                                        </p:tav>
                                        <p:tav tm="100000">
                                          <p:val>
                                            <p:strVal val="#ppt_w"/>
                                          </p:val>
                                        </p:tav>
                                      </p:tavLst>
                                    </p:anim>
                                    <p:anim calcmode="lin" valueType="num">
                                      <p:cBhvr>
                                        <p:cTn id="144" dur="500" fill="hold"/>
                                        <p:tgtEl>
                                          <p:spTgt spid="4">
                                            <p:graphicEl>
                                              <a:dgm id="{FB169830-6AE4-42C2-B95C-2EB71765AE0E}"/>
                                            </p:graphicEl>
                                          </p:spTgt>
                                        </p:tgtEl>
                                        <p:attrNameLst>
                                          <p:attrName>ppt_h</p:attrName>
                                        </p:attrNameLst>
                                      </p:cBhvr>
                                      <p:tavLst>
                                        <p:tav tm="0">
                                          <p:val>
                                            <p:fltVal val="0"/>
                                          </p:val>
                                        </p:tav>
                                        <p:tav tm="100000">
                                          <p:val>
                                            <p:strVal val="#ppt_h"/>
                                          </p:val>
                                        </p:tav>
                                      </p:tavLst>
                                    </p:anim>
                                    <p:animEffect transition="in" filter="fade">
                                      <p:cBhvr>
                                        <p:cTn id="145" dur="500"/>
                                        <p:tgtEl>
                                          <p:spTgt spid="4">
                                            <p:graphicEl>
                                              <a:dgm id="{FB169830-6AE4-42C2-B95C-2EB71765AE0E}"/>
                                            </p:graphicEl>
                                          </p:spTgt>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
                                            <p:graphicEl>
                                              <a:dgm id="{FA9F3D65-F323-47B0-A246-912422DE18BC}"/>
                                            </p:graphicEl>
                                          </p:spTgt>
                                        </p:tgtEl>
                                        <p:attrNameLst>
                                          <p:attrName>style.visibility</p:attrName>
                                        </p:attrNameLst>
                                      </p:cBhvr>
                                      <p:to>
                                        <p:strVal val="visible"/>
                                      </p:to>
                                    </p:set>
                                    <p:anim calcmode="lin" valueType="num">
                                      <p:cBhvr>
                                        <p:cTn id="148" dur="500" fill="hold"/>
                                        <p:tgtEl>
                                          <p:spTgt spid="4">
                                            <p:graphicEl>
                                              <a:dgm id="{FA9F3D65-F323-47B0-A246-912422DE18BC}"/>
                                            </p:graphicEl>
                                          </p:spTgt>
                                        </p:tgtEl>
                                        <p:attrNameLst>
                                          <p:attrName>ppt_w</p:attrName>
                                        </p:attrNameLst>
                                      </p:cBhvr>
                                      <p:tavLst>
                                        <p:tav tm="0">
                                          <p:val>
                                            <p:fltVal val="0"/>
                                          </p:val>
                                        </p:tav>
                                        <p:tav tm="100000">
                                          <p:val>
                                            <p:strVal val="#ppt_w"/>
                                          </p:val>
                                        </p:tav>
                                      </p:tavLst>
                                    </p:anim>
                                    <p:anim calcmode="lin" valueType="num">
                                      <p:cBhvr>
                                        <p:cTn id="149" dur="500" fill="hold"/>
                                        <p:tgtEl>
                                          <p:spTgt spid="4">
                                            <p:graphicEl>
                                              <a:dgm id="{FA9F3D65-F323-47B0-A246-912422DE18BC}"/>
                                            </p:graphicEl>
                                          </p:spTgt>
                                        </p:tgtEl>
                                        <p:attrNameLst>
                                          <p:attrName>ppt_h</p:attrName>
                                        </p:attrNameLst>
                                      </p:cBhvr>
                                      <p:tavLst>
                                        <p:tav tm="0">
                                          <p:val>
                                            <p:fltVal val="0"/>
                                          </p:val>
                                        </p:tav>
                                        <p:tav tm="100000">
                                          <p:val>
                                            <p:strVal val="#ppt_h"/>
                                          </p:val>
                                        </p:tav>
                                      </p:tavLst>
                                    </p:anim>
                                    <p:animEffect transition="in" filter="fade">
                                      <p:cBhvr>
                                        <p:cTn id="150" dur="500"/>
                                        <p:tgtEl>
                                          <p:spTgt spid="4">
                                            <p:graphicEl>
                                              <a:dgm id="{FA9F3D65-F323-47B0-A246-912422DE18BC}"/>
                                            </p:graphicEl>
                                          </p:spTgt>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4">
                                            <p:graphicEl>
                                              <a:dgm id="{28B3ECD6-45C6-4FB6-824C-9A5F7B62879A}"/>
                                            </p:graphicEl>
                                          </p:spTgt>
                                        </p:tgtEl>
                                        <p:attrNameLst>
                                          <p:attrName>style.visibility</p:attrName>
                                        </p:attrNameLst>
                                      </p:cBhvr>
                                      <p:to>
                                        <p:strVal val="visible"/>
                                      </p:to>
                                    </p:set>
                                    <p:anim calcmode="lin" valueType="num">
                                      <p:cBhvr>
                                        <p:cTn id="155" dur="500" fill="hold"/>
                                        <p:tgtEl>
                                          <p:spTgt spid="4">
                                            <p:graphicEl>
                                              <a:dgm id="{28B3ECD6-45C6-4FB6-824C-9A5F7B62879A}"/>
                                            </p:graphicEl>
                                          </p:spTgt>
                                        </p:tgtEl>
                                        <p:attrNameLst>
                                          <p:attrName>ppt_w</p:attrName>
                                        </p:attrNameLst>
                                      </p:cBhvr>
                                      <p:tavLst>
                                        <p:tav tm="0">
                                          <p:val>
                                            <p:fltVal val="0"/>
                                          </p:val>
                                        </p:tav>
                                        <p:tav tm="100000">
                                          <p:val>
                                            <p:strVal val="#ppt_w"/>
                                          </p:val>
                                        </p:tav>
                                      </p:tavLst>
                                    </p:anim>
                                    <p:anim calcmode="lin" valueType="num">
                                      <p:cBhvr>
                                        <p:cTn id="156" dur="500" fill="hold"/>
                                        <p:tgtEl>
                                          <p:spTgt spid="4">
                                            <p:graphicEl>
                                              <a:dgm id="{28B3ECD6-45C6-4FB6-824C-9A5F7B62879A}"/>
                                            </p:graphicEl>
                                          </p:spTgt>
                                        </p:tgtEl>
                                        <p:attrNameLst>
                                          <p:attrName>ppt_h</p:attrName>
                                        </p:attrNameLst>
                                      </p:cBhvr>
                                      <p:tavLst>
                                        <p:tav tm="0">
                                          <p:val>
                                            <p:fltVal val="0"/>
                                          </p:val>
                                        </p:tav>
                                        <p:tav tm="100000">
                                          <p:val>
                                            <p:strVal val="#ppt_h"/>
                                          </p:val>
                                        </p:tav>
                                      </p:tavLst>
                                    </p:anim>
                                    <p:animEffect transition="in" filter="fade">
                                      <p:cBhvr>
                                        <p:cTn id="157" dur="500"/>
                                        <p:tgtEl>
                                          <p:spTgt spid="4">
                                            <p:graphicEl>
                                              <a:dgm id="{28B3ECD6-45C6-4FB6-824C-9A5F7B62879A}"/>
                                            </p:graphicEl>
                                          </p:spTgt>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4">
                                            <p:graphicEl>
                                              <a:dgm id="{841D52AC-8FC0-46BB-9DAC-38A668CEE10B}"/>
                                            </p:graphicEl>
                                          </p:spTgt>
                                        </p:tgtEl>
                                        <p:attrNameLst>
                                          <p:attrName>style.visibility</p:attrName>
                                        </p:attrNameLst>
                                      </p:cBhvr>
                                      <p:to>
                                        <p:strVal val="visible"/>
                                      </p:to>
                                    </p:set>
                                    <p:anim calcmode="lin" valueType="num">
                                      <p:cBhvr>
                                        <p:cTn id="160" dur="500" fill="hold"/>
                                        <p:tgtEl>
                                          <p:spTgt spid="4">
                                            <p:graphicEl>
                                              <a:dgm id="{841D52AC-8FC0-46BB-9DAC-38A668CEE10B}"/>
                                            </p:graphicEl>
                                          </p:spTgt>
                                        </p:tgtEl>
                                        <p:attrNameLst>
                                          <p:attrName>ppt_w</p:attrName>
                                        </p:attrNameLst>
                                      </p:cBhvr>
                                      <p:tavLst>
                                        <p:tav tm="0">
                                          <p:val>
                                            <p:fltVal val="0"/>
                                          </p:val>
                                        </p:tav>
                                        <p:tav tm="100000">
                                          <p:val>
                                            <p:strVal val="#ppt_w"/>
                                          </p:val>
                                        </p:tav>
                                      </p:tavLst>
                                    </p:anim>
                                    <p:anim calcmode="lin" valueType="num">
                                      <p:cBhvr>
                                        <p:cTn id="161" dur="500" fill="hold"/>
                                        <p:tgtEl>
                                          <p:spTgt spid="4">
                                            <p:graphicEl>
                                              <a:dgm id="{841D52AC-8FC0-46BB-9DAC-38A668CEE10B}"/>
                                            </p:graphicEl>
                                          </p:spTgt>
                                        </p:tgtEl>
                                        <p:attrNameLst>
                                          <p:attrName>ppt_h</p:attrName>
                                        </p:attrNameLst>
                                      </p:cBhvr>
                                      <p:tavLst>
                                        <p:tav tm="0">
                                          <p:val>
                                            <p:fltVal val="0"/>
                                          </p:val>
                                        </p:tav>
                                        <p:tav tm="100000">
                                          <p:val>
                                            <p:strVal val="#ppt_h"/>
                                          </p:val>
                                        </p:tav>
                                      </p:tavLst>
                                    </p:anim>
                                    <p:animEffect transition="in" filter="fade">
                                      <p:cBhvr>
                                        <p:cTn id="162" dur="500"/>
                                        <p:tgtEl>
                                          <p:spTgt spid="4">
                                            <p:graphicEl>
                                              <a:dgm id="{841D52AC-8FC0-46BB-9DAC-38A668CEE10B}"/>
                                            </p:graphicEl>
                                          </p:spTgt>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
                                            <p:graphicEl>
                                              <a:dgm id="{2CBF53BF-39C2-4570-8678-8B829A4C6601}"/>
                                            </p:graphicEl>
                                          </p:spTgt>
                                        </p:tgtEl>
                                        <p:attrNameLst>
                                          <p:attrName>style.visibility</p:attrName>
                                        </p:attrNameLst>
                                      </p:cBhvr>
                                      <p:to>
                                        <p:strVal val="visible"/>
                                      </p:to>
                                    </p:set>
                                    <p:anim calcmode="lin" valueType="num">
                                      <p:cBhvr>
                                        <p:cTn id="165" dur="500" fill="hold"/>
                                        <p:tgtEl>
                                          <p:spTgt spid="4">
                                            <p:graphicEl>
                                              <a:dgm id="{2CBF53BF-39C2-4570-8678-8B829A4C6601}"/>
                                            </p:graphicEl>
                                          </p:spTgt>
                                        </p:tgtEl>
                                        <p:attrNameLst>
                                          <p:attrName>ppt_w</p:attrName>
                                        </p:attrNameLst>
                                      </p:cBhvr>
                                      <p:tavLst>
                                        <p:tav tm="0">
                                          <p:val>
                                            <p:fltVal val="0"/>
                                          </p:val>
                                        </p:tav>
                                        <p:tav tm="100000">
                                          <p:val>
                                            <p:strVal val="#ppt_w"/>
                                          </p:val>
                                        </p:tav>
                                      </p:tavLst>
                                    </p:anim>
                                    <p:anim calcmode="lin" valueType="num">
                                      <p:cBhvr>
                                        <p:cTn id="166" dur="500" fill="hold"/>
                                        <p:tgtEl>
                                          <p:spTgt spid="4">
                                            <p:graphicEl>
                                              <a:dgm id="{2CBF53BF-39C2-4570-8678-8B829A4C6601}"/>
                                            </p:graphicEl>
                                          </p:spTgt>
                                        </p:tgtEl>
                                        <p:attrNameLst>
                                          <p:attrName>ppt_h</p:attrName>
                                        </p:attrNameLst>
                                      </p:cBhvr>
                                      <p:tavLst>
                                        <p:tav tm="0">
                                          <p:val>
                                            <p:fltVal val="0"/>
                                          </p:val>
                                        </p:tav>
                                        <p:tav tm="100000">
                                          <p:val>
                                            <p:strVal val="#ppt_h"/>
                                          </p:val>
                                        </p:tav>
                                      </p:tavLst>
                                    </p:anim>
                                    <p:animEffect transition="in" filter="fade">
                                      <p:cBhvr>
                                        <p:cTn id="167" dur="500"/>
                                        <p:tgtEl>
                                          <p:spTgt spid="4">
                                            <p:graphicEl>
                                              <a:dgm id="{2CBF53BF-39C2-4570-8678-8B829A4C6601}"/>
                                            </p:graphicEl>
                                          </p:spTgt>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4">
                                            <p:graphicEl>
                                              <a:dgm id="{0B93B97C-5B2D-437C-9491-35047D70ABAF}"/>
                                            </p:graphicEl>
                                          </p:spTgt>
                                        </p:tgtEl>
                                        <p:attrNameLst>
                                          <p:attrName>style.visibility</p:attrName>
                                        </p:attrNameLst>
                                      </p:cBhvr>
                                      <p:to>
                                        <p:strVal val="visible"/>
                                      </p:to>
                                    </p:set>
                                    <p:anim calcmode="lin" valueType="num">
                                      <p:cBhvr>
                                        <p:cTn id="172" dur="500" fill="hold"/>
                                        <p:tgtEl>
                                          <p:spTgt spid="4">
                                            <p:graphicEl>
                                              <a:dgm id="{0B93B97C-5B2D-437C-9491-35047D70ABAF}"/>
                                            </p:graphicEl>
                                          </p:spTgt>
                                        </p:tgtEl>
                                        <p:attrNameLst>
                                          <p:attrName>ppt_w</p:attrName>
                                        </p:attrNameLst>
                                      </p:cBhvr>
                                      <p:tavLst>
                                        <p:tav tm="0">
                                          <p:val>
                                            <p:fltVal val="0"/>
                                          </p:val>
                                        </p:tav>
                                        <p:tav tm="100000">
                                          <p:val>
                                            <p:strVal val="#ppt_w"/>
                                          </p:val>
                                        </p:tav>
                                      </p:tavLst>
                                    </p:anim>
                                    <p:anim calcmode="lin" valueType="num">
                                      <p:cBhvr>
                                        <p:cTn id="173" dur="500" fill="hold"/>
                                        <p:tgtEl>
                                          <p:spTgt spid="4">
                                            <p:graphicEl>
                                              <a:dgm id="{0B93B97C-5B2D-437C-9491-35047D70ABAF}"/>
                                            </p:graphicEl>
                                          </p:spTgt>
                                        </p:tgtEl>
                                        <p:attrNameLst>
                                          <p:attrName>ppt_h</p:attrName>
                                        </p:attrNameLst>
                                      </p:cBhvr>
                                      <p:tavLst>
                                        <p:tav tm="0">
                                          <p:val>
                                            <p:fltVal val="0"/>
                                          </p:val>
                                        </p:tav>
                                        <p:tav tm="100000">
                                          <p:val>
                                            <p:strVal val="#ppt_h"/>
                                          </p:val>
                                        </p:tav>
                                      </p:tavLst>
                                    </p:anim>
                                    <p:animEffect transition="in" filter="fade">
                                      <p:cBhvr>
                                        <p:cTn id="174" dur="500"/>
                                        <p:tgtEl>
                                          <p:spTgt spid="4">
                                            <p:graphicEl>
                                              <a:dgm id="{0B93B97C-5B2D-437C-9491-35047D70ABAF}"/>
                                            </p:graphicEl>
                                          </p:spTgt>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
                                            <p:graphicEl>
                                              <a:dgm id="{2A9546A0-7B64-4E2F-B817-2A05C91A53D7}"/>
                                            </p:graphicEl>
                                          </p:spTgt>
                                        </p:tgtEl>
                                        <p:attrNameLst>
                                          <p:attrName>style.visibility</p:attrName>
                                        </p:attrNameLst>
                                      </p:cBhvr>
                                      <p:to>
                                        <p:strVal val="visible"/>
                                      </p:to>
                                    </p:set>
                                    <p:anim calcmode="lin" valueType="num">
                                      <p:cBhvr>
                                        <p:cTn id="177" dur="500" fill="hold"/>
                                        <p:tgtEl>
                                          <p:spTgt spid="4">
                                            <p:graphicEl>
                                              <a:dgm id="{2A9546A0-7B64-4E2F-B817-2A05C91A53D7}"/>
                                            </p:graphicEl>
                                          </p:spTgt>
                                        </p:tgtEl>
                                        <p:attrNameLst>
                                          <p:attrName>ppt_w</p:attrName>
                                        </p:attrNameLst>
                                      </p:cBhvr>
                                      <p:tavLst>
                                        <p:tav tm="0">
                                          <p:val>
                                            <p:fltVal val="0"/>
                                          </p:val>
                                        </p:tav>
                                        <p:tav tm="100000">
                                          <p:val>
                                            <p:strVal val="#ppt_w"/>
                                          </p:val>
                                        </p:tav>
                                      </p:tavLst>
                                    </p:anim>
                                    <p:anim calcmode="lin" valueType="num">
                                      <p:cBhvr>
                                        <p:cTn id="178" dur="500" fill="hold"/>
                                        <p:tgtEl>
                                          <p:spTgt spid="4">
                                            <p:graphicEl>
                                              <a:dgm id="{2A9546A0-7B64-4E2F-B817-2A05C91A53D7}"/>
                                            </p:graphicEl>
                                          </p:spTgt>
                                        </p:tgtEl>
                                        <p:attrNameLst>
                                          <p:attrName>ppt_h</p:attrName>
                                        </p:attrNameLst>
                                      </p:cBhvr>
                                      <p:tavLst>
                                        <p:tav tm="0">
                                          <p:val>
                                            <p:fltVal val="0"/>
                                          </p:val>
                                        </p:tav>
                                        <p:tav tm="100000">
                                          <p:val>
                                            <p:strVal val="#ppt_h"/>
                                          </p:val>
                                        </p:tav>
                                      </p:tavLst>
                                    </p:anim>
                                    <p:animEffect transition="in" filter="fade">
                                      <p:cBhvr>
                                        <p:cTn id="179" dur="500"/>
                                        <p:tgtEl>
                                          <p:spTgt spid="4">
                                            <p:graphicEl>
                                              <a:dgm id="{2A9546A0-7B64-4E2F-B817-2A05C91A53D7}"/>
                                            </p:graphicEl>
                                          </p:spTgt>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4">
                                            <p:graphicEl>
                                              <a:dgm id="{1810E66E-55A8-40A9-9CB8-880F1C3D1B8D}"/>
                                            </p:graphicEl>
                                          </p:spTgt>
                                        </p:tgtEl>
                                        <p:attrNameLst>
                                          <p:attrName>style.visibility</p:attrName>
                                        </p:attrNameLst>
                                      </p:cBhvr>
                                      <p:to>
                                        <p:strVal val="visible"/>
                                      </p:to>
                                    </p:set>
                                    <p:anim calcmode="lin" valueType="num">
                                      <p:cBhvr>
                                        <p:cTn id="182" dur="500" fill="hold"/>
                                        <p:tgtEl>
                                          <p:spTgt spid="4">
                                            <p:graphicEl>
                                              <a:dgm id="{1810E66E-55A8-40A9-9CB8-880F1C3D1B8D}"/>
                                            </p:graphicEl>
                                          </p:spTgt>
                                        </p:tgtEl>
                                        <p:attrNameLst>
                                          <p:attrName>ppt_w</p:attrName>
                                        </p:attrNameLst>
                                      </p:cBhvr>
                                      <p:tavLst>
                                        <p:tav tm="0">
                                          <p:val>
                                            <p:fltVal val="0"/>
                                          </p:val>
                                        </p:tav>
                                        <p:tav tm="100000">
                                          <p:val>
                                            <p:strVal val="#ppt_w"/>
                                          </p:val>
                                        </p:tav>
                                      </p:tavLst>
                                    </p:anim>
                                    <p:anim calcmode="lin" valueType="num">
                                      <p:cBhvr>
                                        <p:cTn id="183" dur="500" fill="hold"/>
                                        <p:tgtEl>
                                          <p:spTgt spid="4">
                                            <p:graphicEl>
                                              <a:dgm id="{1810E66E-55A8-40A9-9CB8-880F1C3D1B8D}"/>
                                            </p:graphicEl>
                                          </p:spTgt>
                                        </p:tgtEl>
                                        <p:attrNameLst>
                                          <p:attrName>ppt_h</p:attrName>
                                        </p:attrNameLst>
                                      </p:cBhvr>
                                      <p:tavLst>
                                        <p:tav tm="0">
                                          <p:val>
                                            <p:fltVal val="0"/>
                                          </p:val>
                                        </p:tav>
                                        <p:tav tm="100000">
                                          <p:val>
                                            <p:strVal val="#ppt_h"/>
                                          </p:val>
                                        </p:tav>
                                      </p:tavLst>
                                    </p:anim>
                                    <p:animEffect transition="in" filter="fade">
                                      <p:cBhvr>
                                        <p:cTn id="184" dur="500"/>
                                        <p:tgtEl>
                                          <p:spTgt spid="4">
                                            <p:graphicEl>
                                              <a:dgm id="{1810E66E-55A8-40A9-9CB8-880F1C3D1B8D}"/>
                                            </p:graphicEl>
                                          </p:spTgt>
                                        </p:tgtEl>
                                      </p:cBhvr>
                                    </p:animEffect>
                                  </p:childTnLst>
                                </p:cTn>
                              </p:par>
                            </p:childTnLst>
                          </p:cTn>
                        </p:par>
                      </p:childTnLst>
                    </p:cTn>
                  </p:par>
                  <p:par>
                    <p:cTn id="185" fill="hold">
                      <p:stCondLst>
                        <p:cond delay="indefinite"/>
                      </p:stCondLst>
                      <p:childTnLst>
                        <p:par>
                          <p:cTn id="186" fill="hold">
                            <p:stCondLst>
                              <p:cond delay="0"/>
                            </p:stCondLst>
                            <p:childTnLst>
                              <p:par>
                                <p:cTn id="187" presetID="53" presetClass="entr" presetSubtype="16" fill="hold" grpId="0" nodeType="clickEffect">
                                  <p:stCondLst>
                                    <p:cond delay="0"/>
                                  </p:stCondLst>
                                  <p:childTnLst>
                                    <p:set>
                                      <p:cBhvr>
                                        <p:cTn id="188" dur="1" fill="hold">
                                          <p:stCondLst>
                                            <p:cond delay="0"/>
                                          </p:stCondLst>
                                        </p:cTn>
                                        <p:tgtEl>
                                          <p:spTgt spid="4">
                                            <p:graphicEl>
                                              <a:dgm id="{1CE19FE5-B4A2-40BC-A294-BCE7856CAAC4}"/>
                                            </p:graphicEl>
                                          </p:spTgt>
                                        </p:tgtEl>
                                        <p:attrNameLst>
                                          <p:attrName>style.visibility</p:attrName>
                                        </p:attrNameLst>
                                      </p:cBhvr>
                                      <p:to>
                                        <p:strVal val="visible"/>
                                      </p:to>
                                    </p:set>
                                    <p:anim calcmode="lin" valueType="num">
                                      <p:cBhvr>
                                        <p:cTn id="189" dur="500" fill="hold"/>
                                        <p:tgtEl>
                                          <p:spTgt spid="4">
                                            <p:graphicEl>
                                              <a:dgm id="{1CE19FE5-B4A2-40BC-A294-BCE7856CAAC4}"/>
                                            </p:graphicEl>
                                          </p:spTgt>
                                        </p:tgtEl>
                                        <p:attrNameLst>
                                          <p:attrName>ppt_w</p:attrName>
                                        </p:attrNameLst>
                                      </p:cBhvr>
                                      <p:tavLst>
                                        <p:tav tm="0">
                                          <p:val>
                                            <p:fltVal val="0"/>
                                          </p:val>
                                        </p:tav>
                                        <p:tav tm="100000">
                                          <p:val>
                                            <p:strVal val="#ppt_w"/>
                                          </p:val>
                                        </p:tav>
                                      </p:tavLst>
                                    </p:anim>
                                    <p:anim calcmode="lin" valueType="num">
                                      <p:cBhvr>
                                        <p:cTn id="190" dur="500" fill="hold"/>
                                        <p:tgtEl>
                                          <p:spTgt spid="4">
                                            <p:graphicEl>
                                              <a:dgm id="{1CE19FE5-B4A2-40BC-A294-BCE7856CAAC4}"/>
                                            </p:graphicEl>
                                          </p:spTgt>
                                        </p:tgtEl>
                                        <p:attrNameLst>
                                          <p:attrName>ppt_h</p:attrName>
                                        </p:attrNameLst>
                                      </p:cBhvr>
                                      <p:tavLst>
                                        <p:tav tm="0">
                                          <p:val>
                                            <p:fltVal val="0"/>
                                          </p:val>
                                        </p:tav>
                                        <p:tav tm="100000">
                                          <p:val>
                                            <p:strVal val="#ppt_h"/>
                                          </p:val>
                                        </p:tav>
                                      </p:tavLst>
                                    </p:anim>
                                    <p:animEffect transition="in" filter="fade">
                                      <p:cBhvr>
                                        <p:cTn id="191" dur="500"/>
                                        <p:tgtEl>
                                          <p:spTgt spid="4">
                                            <p:graphicEl>
                                              <a:dgm id="{1CE19FE5-B4A2-40BC-A294-BCE7856CAAC4}"/>
                                            </p:graphicEl>
                                          </p:spTgt>
                                        </p:tgtEl>
                                      </p:cBhvr>
                                    </p:animEffect>
                                  </p:childTnLst>
                                </p:cTn>
                              </p:par>
                              <p:par>
                                <p:cTn id="192" presetID="53" presetClass="entr" presetSubtype="16" fill="hold" grpId="0" nodeType="withEffect">
                                  <p:stCondLst>
                                    <p:cond delay="0"/>
                                  </p:stCondLst>
                                  <p:childTnLst>
                                    <p:set>
                                      <p:cBhvr>
                                        <p:cTn id="193" dur="1" fill="hold">
                                          <p:stCondLst>
                                            <p:cond delay="0"/>
                                          </p:stCondLst>
                                        </p:cTn>
                                        <p:tgtEl>
                                          <p:spTgt spid="4">
                                            <p:graphicEl>
                                              <a:dgm id="{39A9CEDD-C447-46D8-BEB3-EC8D031B3BE3}"/>
                                            </p:graphicEl>
                                          </p:spTgt>
                                        </p:tgtEl>
                                        <p:attrNameLst>
                                          <p:attrName>style.visibility</p:attrName>
                                        </p:attrNameLst>
                                      </p:cBhvr>
                                      <p:to>
                                        <p:strVal val="visible"/>
                                      </p:to>
                                    </p:set>
                                    <p:anim calcmode="lin" valueType="num">
                                      <p:cBhvr>
                                        <p:cTn id="194" dur="500" fill="hold"/>
                                        <p:tgtEl>
                                          <p:spTgt spid="4">
                                            <p:graphicEl>
                                              <a:dgm id="{39A9CEDD-C447-46D8-BEB3-EC8D031B3BE3}"/>
                                            </p:graphicEl>
                                          </p:spTgt>
                                        </p:tgtEl>
                                        <p:attrNameLst>
                                          <p:attrName>ppt_w</p:attrName>
                                        </p:attrNameLst>
                                      </p:cBhvr>
                                      <p:tavLst>
                                        <p:tav tm="0">
                                          <p:val>
                                            <p:fltVal val="0"/>
                                          </p:val>
                                        </p:tav>
                                        <p:tav tm="100000">
                                          <p:val>
                                            <p:strVal val="#ppt_w"/>
                                          </p:val>
                                        </p:tav>
                                      </p:tavLst>
                                    </p:anim>
                                    <p:anim calcmode="lin" valueType="num">
                                      <p:cBhvr>
                                        <p:cTn id="195" dur="500" fill="hold"/>
                                        <p:tgtEl>
                                          <p:spTgt spid="4">
                                            <p:graphicEl>
                                              <a:dgm id="{39A9CEDD-C447-46D8-BEB3-EC8D031B3BE3}"/>
                                            </p:graphicEl>
                                          </p:spTgt>
                                        </p:tgtEl>
                                        <p:attrNameLst>
                                          <p:attrName>ppt_h</p:attrName>
                                        </p:attrNameLst>
                                      </p:cBhvr>
                                      <p:tavLst>
                                        <p:tav tm="0">
                                          <p:val>
                                            <p:fltVal val="0"/>
                                          </p:val>
                                        </p:tav>
                                        <p:tav tm="100000">
                                          <p:val>
                                            <p:strVal val="#ppt_h"/>
                                          </p:val>
                                        </p:tav>
                                      </p:tavLst>
                                    </p:anim>
                                    <p:animEffect transition="in" filter="fade">
                                      <p:cBhvr>
                                        <p:cTn id="196" dur="500"/>
                                        <p:tgtEl>
                                          <p:spTgt spid="4">
                                            <p:graphicEl>
                                              <a:dgm id="{39A9CEDD-C447-46D8-BEB3-EC8D031B3BE3}"/>
                                            </p:graphicEl>
                                          </p:spTgt>
                                        </p:tgtEl>
                                      </p:cBhvr>
                                    </p:animEffect>
                                  </p:childTnLst>
                                </p:cTn>
                              </p:par>
                              <p:par>
                                <p:cTn id="197" presetID="53" presetClass="entr" presetSubtype="16" fill="hold" grpId="0" nodeType="withEffect">
                                  <p:stCondLst>
                                    <p:cond delay="0"/>
                                  </p:stCondLst>
                                  <p:childTnLst>
                                    <p:set>
                                      <p:cBhvr>
                                        <p:cTn id="198" dur="1" fill="hold">
                                          <p:stCondLst>
                                            <p:cond delay="0"/>
                                          </p:stCondLst>
                                        </p:cTn>
                                        <p:tgtEl>
                                          <p:spTgt spid="4">
                                            <p:graphicEl>
                                              <a:dgm id="{53F3960D-E2B5-41FF-94E7-D420C885DD89}"/>
                                            </p:graphicEl>
                                          </p:spTgt>
                                        </p:tgtEl>
                                        <p:attrNameLst>
                                          <p:attrName>style.visibility</p:attrName>
                                        </p:attrNameLst>
                                      </p:cBhvr>
                                      <p:to>
                                        <p:strVal val="visible"/>
                                      </p:to>
                                    </p:set>
                                    <p:anim calcmode="lin" valueType="num">
                                      <p:cBhvr>
                                        <p:cTn id="199" dur="500" fill="hold"/>
                                        <p:tgtEl>
                                          <p:spTgt spid="4">
                                            <p:graphicEl>
                                              <a:dgm id="{53F3960D-E2B5-41FF-94E7-D420C885DD89}"/>
                                            </p:graphicEl>
                                          </p:spTgt>
                                        </p:tgtEl>
                                        <p:attrNameLst>
                                          <p:attrName>ppt_w</p:attrName>
                                        </p:attrNameLst>
                                      </p:cBhvr>
                                      <p:tavLst>
                                        <p:tav tm="0">
                                          <p:val>
                                            <p:fltVal val="0"/>
                                          </p:val>
                                        </p:tav>
                                        <p:tav tm="100000">
                                          <p:val>
                                            <p:strVal val="#ppt_w"/>
                                          </p:val>
                                        </p:tav>
                                      </p:tavLst>
                                    </p:anim>
                                    <p:anim calcmode="lin" valueType="num">
                                      <p:cBhvr>
                                        <p:cTn id="200" dur="500" fill="hold"/>
                                        <p:tgtEl>
                                          <p:spTgt spid="4">
                                            <p:graphicEl>
                                              <a:dgm id="{53F3960D-E2B5-41FF-94E7-D420C885DD89}"/>
                                            </p:graphicEl>
                                          </p:spTgt>
                                        </p:tgtEl>
                                        <p:attrNameLst>
                                          <p:attrName>ppt_h</p:attrName>
                                        </p:attrNameLst>
                                      </p:cBhvr>
                                      <p:tavLst>
                                        <p:tav tm="0">
                                          <p:val>
                                            <p:fltVal val="0"/>
                                          </p:val>
                                        </p:tav>
                                        <p:tav tm="100000">
                                          <p:val>
                                            <p:strVal val="#ppt_h"/>
                                          </p:val>
                                        </p:tav>
                                      </p:tavLst>
                                    </p:anim>
                                    <p:animEffect transition="in" filter="fade">
                                      <p:cBhvr>
                                        <p:cTn id="201" dur="500"/>
                                        <p:tgtEl>
                                          <p:spTgt spid="4">
                                            <p:graphicEl>
                                              <a:dgm id="{53F3960D-E2B5-41FF-94E7-D420C885DD89}"/>
                                            </p:graphicEl>
                                          </p:spTgt>
                                        </p:tgtEl>
                                      </p:cBhvr>
                                    </p:animEffect>
                                  </p:childTnLst>
                                </p:cTn>
                              </p:par>
                            </p:childTnLst>
                          </p:cTn>
                        </p:par>
                      </p:childTnLst>
                    </p:cTn>
                  </p:par>
                  <p:par>
                    <p:cTn id="202" fill="hold">
                      <p:stCondLst>
                        <p:cond delay="indefinite"/>
                      </p:stCondLst>
                      <p:childTnLst>
                        <p:par>
                          <p:cTn id="203" fill="hold">
                            <p:stCondLst>
                              <p:cond delay="0"/>
                            </p:stCondLst>
                            <p:childTnLst>
                              <p:par>
                                <p:cTn id="204" presetID="53" presetClass="entr" presetSubtype="16" fill="hold" grpId="0" nodeType="clickEffect">
                                  <p:stCondLst>
                                    <p:cond delay="0"/>
                                  </p:stCondLst>
                                  <p:childTnLst>
                                    <p:set>
                                      <p:cBhvr>
                                        <p:cTn id="205" dur="1" fill="hold">
                                          <p:stCondLst>
                                            <p:cond delay="0"/>
                                          </p:stCondLst>
                                        </p:cTn>
                                        <p:tgtEl>
                                          <p:spTgt spid="4">
                                            <p:graphicEl>
                                              <a:dgm id="{3C8947B5-E539-4B6F-B9F8-E9B9C870CE12}"/>
                                            </p:graphicEl>
                                          </p:spTgt>
                                        </p:tgtEl>
                                        <p:attrNameLst>
                                          <p:attrName>style.visibility</p:attrName>
                                        </p:attrNameLst>
                                      </p:cBhvr>
                                      <p:to>
                                        <p:strVal val="visible"/>
                                      </p:to>
                                    </p:set>
                                    <p:anim calcmode="lin" valueType="num">
                                      <p:cBhvr>
                                        <p:cTn id="206" dur="500" fill="hold"/>
                                        <p:tgtEl>
                                          <p:spTgt spid="4">
                                            <p:graphicEl>
                                              <a:dgm id="{3C8947B5-E539-4B6F-B9F8-E9B9C870CE12}"/>
                                            </p:graphicEl>
                                          </p:spTgt>
                                        </p:tgtEl>
                                        <p:attrNameLst>
                                          <p:attrName>ppt_w</p:attrName>
                                        </p:attrNameLst>
                                      </p:cBhvr>
                                      <p:tavLst>
                                        <p:tav tm="0">
                                          <p:val>
                                            <p:fltVal val="0"/>
                                          </p:val>
                                        </p:tav>
                                        <p:tav tm="100000">
                                          <p:val>
                                            <p:strVal val="#ppt_w"/>
                                          </p:val>
                                        </p:tav>
                                      </p:tavLst>
                                    </p:anim>
                                    <p:anim calcmode="lin" valueType="num">
                                      <p:cBhvr>
                                        <p:cTn id="207" dur="500" fill="hold"/>
                                        <p:tgtEl>
                                          <p:spTgt spid="4">
                                            <p:graphicEl>
                                              <a:dgm id="{3C8947B5-E539-4B6F-B9F8-E9B9C870CE12}"/>
                                            </p:graphicEl>
                                          </p:spTgt>
                                        </p:tgtEl>
                                        <p:attrNameLst>
                                          <p:attrName>ppt_h</p:attrName>
                                        </p:attrNameLst>
                                      </p:cBhvr>
                                      <p:tavLst>
                                        <p:tav tm="0">
                                          <p:val>
                                            <p:fltVal val="0"/>
                                          </p:val>
                                        </p:tav>
                                        <p:tav tm="100000">
                                          <p:val>
                                            <p:strVal val="#ppt_h"/>
                                          </p:val>
                                        </p:tav>
                                      </p:tavLst>
                                    </p:anim>
                                    <p:animEffect transition="in" filter="fade">
                                      <p:cBhvr>
                                        <p:cTn id="208" dur="500"/>
                                        <p:tgtEl>
                                          <p:spTgt spid="4">
                                            <p:graphicEl>
                                              <a:dgm id="{3C8947B5-E539-4B6F-B9F8-E9B9C870CE12}"/>
                                            </p:graphicEl>
                                          </p:spTgt>
                                        </p:tgtEl>
                                      </p:cBhvr>
                                    </p:animEffect>
                                  </p:childTnLst>
                                </p:cTn>
                              </p:par>
                              <p:par>
                                <p:cTn id="209" presetID="53" presetClass="entr" presetSubtype="16" fill="hold" grpId="0" nodeType="withEffect">
                                  <p:stCondLst>
                                    <p:cond delay="0"/>
                                  </p:stCondLst>
                                  <p:childTnLst>
                                    <p:set>
                                      <p:cBhvr>
                                        <p:cTn id="210" dur="1" fill="hold">
                                          <p:stCondLst>
                                            <p:cond delay="0"/>
                                          </p:stCondLst>
                                        </p:cTn>
                                        <p:tgtEl>
                                          <p:spTgt spid="4">
                                            <p:graphicEl>
                                              <a:dgm id="{350985B0-4A30-4909-9B7E-35D8BCACC98A}"/>
                                            </p:graphicEl>
                                          </p:spTgt>
                                        </p:tgtEl>
                                        <p:attrNameLst>
                                          <p:attrName>style.visibility</p:attrName>
                                        </p:attrNameLst>
                                      </p:cBhvr>
                                      <p:to>
                                        <p:strVal val="visible"/>
                                      </p:to>
                                    </p:set>
                                    <p:anim calcmode="lin" valueType="num">
                                      <p:cBhvr>
                                        <p:cTn id="211" dur="500" fill="hold"/>
                                        <p:tgtEl>
                                          <p:spTgt spid="4">
                                            <p:graphicEl>
                                              <a:dgm id="{350985B0-4A30-4909-9B7E-35D8BCACC98A}"/>
                                            </p:graphicEl>
                                          </p:spTgt>
                                        </p:tgtEl>
                                        <p:attrNameLst>
                                          <p:attrName>ppt_w</p:attrName>
                                        </p:attrNameLst>
                                      </p:cBhvr>
                                      <p:tavLst>
                                        <p:tav tm="0">
                                          <p:val>
                                            <p:fltVal val="0"/>
                                          </p:val>
                                        </p:tav>
                                        <p:tav tm="100000">
                                          <p:val>
                                            <p:strVal val="#ppt_w"/>
                                          </p:val>
                                        </p:tav>
                                      </p:tavLst>
                                    </p:anim>
                                    <p:anim calcmode="lin" valueType="num">
                                      <p:cBhvr>
                                        <p:cTn id="212" dur="500" fill="hold"/>
                                        <p:tgtEl>
                                          <p:spTgt spid="4">
                                            <p:graphicEl>
                                              <a:dgm id="{350985B0-4A30-4909-9B7E-35D8BCACC98A}"/>
                                            </p:graphicEl>
                                          </p:spTgt>
                                        </p:tgtEl>
                                        <p:attrNameLst>
                                          <p:attrName>ppt_h</p:attrName>
                                        </p:attrNameLst>
                                      </p:cBhvr>
                                      <p:tavLst>
                                        <p:tav tm="0">
                                          <p:val>
                                            <p:fltVal val="0"/>
                                          </p:val>
                                        </p:tav>
                                        <p:tav tm="100000">
                                          <p:val>
                                            <p:strVal val="#ppt_h"/>
                                          </p:val>
                                        </p:tav>
                                      </p:tavLst>
                                    </p:anim>
                                    <p:animEffect transition="in" filter="fade">
                                      <p:cBhvr>
                                        <p:cTn id="213" dur="500"/>
                                        <p:tgtEl>
                                          <p:spTgt spid="4">
                                            <p:graphicEl>
                                              <a:dgm id="{350985B0-4A30-4909-9B7E-35D8BCACC98A}"/>
                                            </p:graphicEl>
                                          </p:spTgt>
                                        </p:tgtEl>
                                      </p:cBhvr>
                                    </p:animEffect>
                                  </p:childTnLst>
                                </p:cTn>
                              </p:par>
                              <p:par>
                                <p:cTn id="214" presetID="53" presetClass="entr" presetSubtype="16" fill="hold" grpId="0" nodeType="withEffect">
                                  <p:stCondLst>
                                    <p:cond delay="0"/>
                                  </p:stCondLst>
                                  <p:childTnLst>
                                    <p:set>
                                      <p:cBhvr>
                                        <p:cTn id="215" dur="1" fill="hold">
                                          <p:stCondLst>
                                            <p:cond delay="0"/>
                                          </p:stCondLst>
                                        </p:cTn>
                                        <p:tgtEl>
                                          <p:spTgt spid="4">
                                            <p:graphicEl>
                                              <a:dgm id="{686AD24A-51B1-40BB-8738-F7CAACD1BB5E}"/>
                                            </p:graphicEl>
                                          </p:spTgt>
                                        </p:tgtEl>
                                        <p:attrNameLst>
                                          <p:attrName>style.visibility</p:attrName>
                                        </p:attrNameLst>
                                      </p:cBhvr>
                                      <p:to>
                                        <p:strVal val="visible"/>
                                      </p:to>
                                    </p:set>
                                    <p:anim calcmode="lin" valueType="num">
                                      <p:cBhvr>
                                        <p:cTn id="216" dur="500" fill="hold"/>
                                        <p:tgtEl>
                                          <p:spTgt spid="4">
                                            <p:graphicEl>
                                              <a:dgm id="{686AD24A-51B1-40BB-8738-F7CAACD1BB5E}"/>
                                            </p:graphicEl>
                                          </p:spTgt>
                                        </p:tgtEl>
                                        <p:attrNameLst>
                                          <p:attrName>ppt_w</p:attrName>
                                        </p:attrNameLst>
                                      </p:cBhvr>
                                      <p:tavLst>
                                        <p:tav tm="0">
                                          <p:val>
                                            <p:fltVal val="0"/>
                                          </p:val>
                                        </p:tav>
                                        <p:tav tm="100000">
                                          <p:val>
                                            <p:strVal val="#ppt_w"/>
                                          </p:val>
                                        </p:tav>
                                      </p:tavLst>
                                    </p:anim>
                                    <p:anim calcmode="lin" valueType="num">
                                      <p:cBhvr>
                                        <p:cTn id="217" dur="500" fill="hold"/>
                                        <p:tgtEl>
                                          <p:spTgt spid="4">
                                            <p:graphicEl>
                                              <a:dgm id="{686AD24A-51B1-40BB-8738-F7CAACD1BB5E}"/>
                                            </p:graphicEl>
                                          </p:spTgt>
                                        </p:tgtEl>
                                        <p:attrNameLst>
                                          <p:attrName>ppt_h</p:attrName>
                                        </p:attrNameLst>
                                      </p:cBhvr>
                                      <p:tavLst>
                                        <p:tav tm="0">
                                          <p:val>
                                            <p:fltVal val="0"/>
                                          </p:val>
                                        </p:tav>
                                        <p:tav tm="100000">
                                          <p:val>
                                            <p:strVal val="#ppt_h"/>
                                          </p:val>
                                        </p:tav>
                                      </p:tavLst>
                                    </p:anim>
                                    <p:animEffect transition="in" filter="fade">
                                      <p:cBhvr>
                                        <p:cTn id="218" dur="500"/>
                                        <p:tgtEl>
                                          <p:spTgt spid="4">
                                            <p:graphicEl>
                                              <a:dgm id="{686AD24A-51B1-40BB-8738-F7CAACD1BB5E}"/>
                                            </p:graphicEl>
                                          </p:spTgt>
                                        </p:tgtEl>
                                      </p:cBhvr>
                                    </p:animEffect>
                                  </p:childTnLst>
                                </p:cTn>
                              </p:par>
                            </p:childTnLst>
                          </p:cTn>
                        </p:par>
                      </p:childTnLst>
                    </p:cTn>
                  </p:par>
                  <p:par>
                    <p:cTn id="219" fill="hold">
                      <p:stCondLst>
                        <p:cond delay="indefinite"/>
                      </p:stCondLst>
                      <p:childTnLst>
                        <p:par>
                          <p:cTn id="220" fill="hold">
                            <p:stCondLst>
                              <p:cond delay="0"/>
                            </p:stCondLst>
                            <p:childTnLst>
                              <p:par>
                                <p:cTn id="221" presetID="53" presetClass="entr" presetSubtype="16" fill="hold" grpId="0" nodeType="clickEffect">
                                  <p:stCondLst>
                                    <p:cond delay="0"/>
                                  </p:stCondLst>
                                  <p:childTnLst>
                                    <p:set>
                                      <p:cBhvr>
                                        <p:cTn id="222" dur="1" fill="hold">
                                          <p:stCondLst>
                                            <p:cond delay="0"/>
                                          </p:stCondLst>
                                        </p:cTn>
                                        <p:tgtEl>
                                          <p:spTgt spid="4">
                                            <p:graphicEl>
                                              <a:dgm id="{EE74C957-129C-43C2-9715-F5CA586848D3}"/>
                                            </p:graphicEl>
                                          </p:spTgt>
                                        </p:tgtEl>
                                        <p:attrNameLst>
                                          <p:attrName>style.visibility</p:attrName>
                                        </p:attrNameLst>
                                      </p:cBhvr>
                                      <p:to>
                                        <p:strVal val="visible"/>
                                      </p:to>
                                    </p:set>
                                    <p:anim calcmode="lin" valueType="num">
                                      <p:cBhvr>
                                        <p:cTn id="223" dur="500" fill="hold"/>
                                        <p:tgtEl>
                                          <p:spTgt spid="4">
                                            <p:graphicEl>
                                              <a:dgm id="{EE74C957-129C-43C2-9715-F5CA586848D3}"/>
                                            </p:graphicEl>
                                          </p:spTgt>
                                        </p:tgtEl>
                                        <p:attrNameLst>
                                          <p:attrName>ppt_w</p:attrName>
                                        </p:attrNameLst>
                                      </p:cBhvr>
                                      <p:tavLst>
                                        <p:tav tm="0">
                                          <p:val>
                                            <p:fltVal val="0"/>
                                          </p:val>
                                        </p:tav>
                                        <p:tav tm="100000">
                                          <p:val>
                                            <p:strVal val="#ppt_w"/>
                                          </p:val>
                                        </p:tav>
                                      </p:tavLst>
                                    </p:anim>
                                    <p:anim calcmode="lin" valueType="num">
                                      <p:cBhvr>
                                        <p:cTn id="224" dur="500" fill="hold"/>
                                        <p:tgtEl>
                                          <p:spTgt spid="4">
                                            <p:graphicEl>
                                              <a:dgm id="{EE74C957-129C-43C2-9715-F5CA586848D3}"/>
                                            </p:graphicEl>
                                          </p:spTgt>
                                        </p:tgtEl>
                                        <p:attrNameLst>
                                          <p:attrName>ppt_h</p:attrName>
                                        </p:attrNameLst>
                                      </p:cBhvr>
                                      <p:tavLst>
                                        <p:tav tm="0">
                                          <p:val>
                                            <p:fltVal val="0"/>
                                          </p:val>
                                        </p:tav>
                                        <p:tav tm="100000">
                                          <p:val>
                                            <p:strVal val="#ppt_h"/>
                                          </p:val>
                                        </p:tav>
                                      </p:tavLst>
                                    </p:anim>
                                    <p:animEffect transition="in" filter="fade">
                                      <p:cBhvr>
                                        <p:cTn id="225" dur="500"/>
                                        <p:tgtEl>
                                          <p:spTgt spid="4">
                                            <p:graphicEl>
                                              <a:dgm id="{EE74C957-129C-43C2-9715-F5CA586848D3}"/>
                                            </p:graphicEl>
                                          </p:spTgt>
                                        </p:tgtEl>
                                      </p:cBhvr>
                                    </p:animEffect>
                                  </p:childTnLst>
                                </p:cTn>
                              </p:par>
                              <p:par>
                                <p:cTn id="226" presetID="53" presetClass="entr" presetSubtype="16" fill="hold" grpId="0" nodeType="withEffect">
                                  <p:stCondLst>
                                    <p:cond delay="0"/>
                                  </p:stCondLst>
                                  <p:childTnLst>
                                    <p:set>
                                      <p:cBhvr>
                                        <p:cTn id="227" dur="1" fill="hold">
                                          <p:stCondLst>
                                            <p:cond delay="0"/>
                                          </p:stCondLst>
                                        </p:cTn>
                                        <p:tgtEl>
                                          <p:spTgt spid="4">
                                            <p:graphicEl>
                                              <a:dgm id="{5C364BA9-A1DE-428C-B283-A83B12A00F54}"/>
                                            </p:graphicEl>
                                          </p:spTgt>
                                        </p:tgtEl>
                                        <p:attrNameLst>
                                          <p:attrName>style.visibility</p:attrName>
                                        </p:attrNameLst>
                                      </p:cBhvr>
                                      <p:to>
                                        <p:strVal val="visible"/>
                                      </p:to>
                                    </p:set>
                                    <p:anim calcmode="lin" valueType="num">
                                      <p:cBhvr>
                                        <p:cTn id="228" dur="500" fill="hold"/>
                                        <p:tgtEl>
                                          <p:spTgt spid="4">
                                            <p:graphicEl>
                                              <a:dgm id="{5C364BA9-A1DE-428C-B283-A83B12A00F54}"/>
                                            </p:graphicEl>
                                          </p:spTgt>
                                        </p:tgtEl>
                                        <p:attrNameLst>
                                          <p:attrName>ppt_w</p:attrName>
                                        </p:attrNameLst>
                                      </p:cBhvr>
                                      <p:tavLst>
                                        <p:tav tm="0">
                                          <p:val>
                                            <p:fltVal val="0"/>
                                          </p:val>
                                        </p:tav>
                                        <p:tav tm="100000">
                                          <p:val>
                                            <p:strVal val="#ppt_w"/>
                                          </p:val>
                                        </p:tav>
                                      </p:tavLst>
                                    </p:anim>
                                    <p:anim calcmode="lin" valueType="num">
                                      <p:cBhvr>
                                        <p:cTn id="229" dur="500" fill="hold"/>
                                        <p:tgtEl>
                                          <p:spTgt spid="4">
                                            <p:graphicEl>
                                              <a:dgm id="{5C364BA9-A1DE-428C-B283-A83B12A00F54}"/>
                                            </p:graphicEl>
                                          </p:spTgt>
                                        </p:tgtEl>
                                        <p:attrNameLst>
                                          <p:attrName>ppt_h</p:attrName>
                                        </p:attrNameLst>
                                      </p:cBhvr>
                                      <p:tavLst>
                                        <p:tav tm="0">
                                          <p:val>
                                            <p:fltVal val="0"/>
                                          </p:val>
                                        </p:tav>
                                        <p:tav tm="100000">
                                          <p:val>
                                            <p:strVal val="#ppt_h"/>
                                          </p:val>
                                        </p:tav>
                                      </p:tavLst>
                                    </p:anim>
                                    <p:animEffect transition="in" filter="fade">
                                      <p:cBhvr>
                                        <p:cTn id="230" dur="500"/>
                                        <p:tgtEl>
                                          <p:spTgt spid="4">
                                            <p:graphicEl>
                                              <a:dgm id="{5C364BA9-A1DE-428C-B283-A83B12A00F54}"/>
                                            </p:graphicEl>
                                          </p:spTgt>
                                        </p:tgtEl>
                                      </p:cBhvr>
                                    </p:animEffect>
                                  </p:childTnLst>
                                </p:cTn>
                              </p:par>
                              <p:par>
                                <p:cTn id="231" presetID="53" presetClass="entr" presetSubtype="16" fill="hold" grpId="0" nodeType="withEffect">
                                  <p:stCondLst>
                                    <p:cond delay="0"/>
                                  </p:stCondLst>
                                  <p:childTnLst>
                                    <p:set>
                                      <p:cBhvr>
                                        <p:cTn id="232" dur="1" fill="hold">
                                          <p:stCondLst>
                                            <p:cond delay="0"/>
                                          </p:stCondLst>
                                        </p:cTn>
                                        <p:tgtEl>
                                          <p:spTgt spid="4">
                                            <p:graphicEl>
                                              <a:dgm id="{E6D45EF1-B2E5-4A89-ACA4-F61B190005F1}"/>
                                            </p:graphicEl>
                                          </p:spTgt>
                                        </p:tgtEl>
                                        <p:attrNameLst>
                                          <p:attrName>style.visibility</p:attrName>
                                        </p:attrNameLst>
                                      </p:cBhvr>
                                      <p:to>
                                        <p:strVal val="visible"/>
                                      </p:to>
                                    </p:set>
                                    <p:anim calcmode="lin" valueType="num">
                                      <p:cBhvr>
                                        <p:cTn id="233" dur="500" fill="hold"/>
                                        <p:tgtEl>
                                          <p:spTgt spid="4">
                                            <p:graphicEl>
                                              <a:dgm id="{E6D45EF1-B2E5-4A89-ACA4-F61B190005F1}"/>
                                            </p:graphicEl>
                                          </p:spTgt>
                                        </p:tgtEl>
                                        <p:attrNameLst>
                                          <p:attrName>ppt_w</p:attrName>
                                        </p:attrNameLst>
                                      </p:cBhvr>
                                      <p:tavLst>
                                        <p:tav tm="0">
                                          <p:val>
                                            <p:fltVal val="0"/>
                                          </p:val>
                                        </p:tav>
                                        <p:tav tm="100000">
                                          <p:val>
                                            <p:strVal val="#ppt_w"/>
                                          </p:val>
                                        </p:tav>
                                      </p:tavLst>
                                    </p:anim>
                                    <p:anim calcmode="lin" valueType="num">
                                      <p:cBhvr>
                                        <p:cTn id="234" dur="500" fill="hold"/>
                                        <p:tgtEl>
                                          <p:spTgt spid="4">
                                            <p:graphicEl>
                                              <a:dgm id="{E6D45EF1-B2E5-4A89-ACA4-F61B190005F1}"/>
                                            </p:graphicEl>
                                          </p:spTgt>
                                        </p:tgtEl>
                                        <p:attrNameLst>
                                          <p:attrName>ppt_h</p:attrName>
                                        </p:attrNameLst>
                                      </p:cBhvr>
                                      <p:tavLst>
                                        <p:tav tm="0">
                                          <p:val>
                                            <p:fltVal val="0"/>
                                          </p:val>
                                        </p:tav>
                                        <p:tav tm="100000">
                                          <p:val>
                                            <p:strVal val="#ppt_h"/>
                                          </p:val>
                                        </p:tav>
                                      </p:tavLst>
                                    </p:anim>
                                    <p:animEffect transition="in" filter="fade">
                                      <p:cBhvr>
                                        <p:cTn id="235" dur="500"/>
                                        <p:tgtEl>
                                          <p:spTgt spid="4">
                                            <p:graphicEl>
                                              <a:dgm id="{E6D45EF1-B2E5-4A89-ACA4-F61B190005F1}"/>
                                            </p:graphicEl>
                                          </p:spTgt>
                                        </p:tgtEl>
                                      </p:cBhvr>
                                    </p:animEffect>
                                  </p:childTnLst>
                                </p:cTn>
                              </p:par>
                            </p:childTnLst>
                          </p:cTn>
                        </p:par>
                      </p:childTnLst>
                    </p:cTn>
                  </p:par>
                  <p:par>
                    <p:cTn id="236" fill="hold">
                      <p:stCondLst>
                        <p:cond delay="indefinite"/>
                      </p:stCondLst>
                      <p:childTnLst>
                        <p:par>
                          <p:cTn id="237" fill="hold">
                            <p:stCondLst>
                              <p:cond delay="0"/>
                            </p:stCondLst>
                            <p:childTnLst>
                              <p:par>
                                <p:cTn id="238" presetID="53" presetClass="entr" presetSubtype="16" fill="hold" grpId="0" nodeType="clickEffect">
                                  <p:stCondLst>
                                    <p:cond delay="0"/>
                                  </p:stCondLst>
                                  <p:childTnLst>
                                    <p:set>
                                      <p:cBhvr>
                                        <p:cTn id="239" dur="1" fill="hold">
                                          <p:stCondLst>
                                            <p:cond delay="0"/>
                                          </p:stCondLst>
                                        </p:cTn>
                                        <p:tgtEl>
                                          <p:spTgt spid="4">
                                            <p:graphicEl>
                                              <a:dgm id="{9A899FC8-8962-469F-A3DE-D288201846AB}"/>
                                            </p:graphicEl>
                                          </p:spTgt>
                                        </p:tgtEl>
                                        <p:attrNameLst>
                                          <p:attrName>style.visibility</p:attrName>
                                        </p:attrNameLst>
                                      </p:cBhvr>
                                      <p:to>
                                        <p:strVal val="visible"/>
                                      </p:to>
                                    </p:set>
                                    <p:anim calcmode="lin" valueType="num">
                                      <p:cBhvr>
                                        <p:cTn id="240" dur="500" fill="hold"/>
                                        <p:tgtEl>
                                          <p:spTgt spid="4">
                                            <p:graphicEl>
                                              <a:dgm id="{9A899FC8-8962-469F-A3DE-D288201846AB}"/>
                                            </p:graphicEl>
                                          </p:spTgt>
                                        </p:tgtEl>
                                        <p:attrNameLst>
                                          <p:attrName>ppt_w</p:attrName>
                                        </p:attrNameLst>
                                      </p:cBhvr>
                                      <p:tavLst>
                                        <p:tav tm="0">
                                          <p:val>
                                            <p:fltVal val="0"/>
                                          </p:val>
                                        </p:tav>
                                        <p:tav tm="100000">
                                          <p:val>
                                            <p:strVal val="#ppt_w"/>
                                          </p:val>
                                        </p:tav>
                                      </p:tavLst>
                                    </p:anim>
                                    <p:anim calcmode="lin" valueType="num">
                                      <p:cBhvr>
                                        <p:cTn id="241" dur="500" fill="hold"/>
                                        <p:tgtEl>
                                          <p:spTgt spid="4">
                                            <p:graphicEl>
                                              <a:dgm id="{9A899FC8-8962-469F-A3DE-D288201846AB}"/>
                                            </p:graphicEl>
                                          </p:spTgt>
                                        </p:tgtEl>
                                        <p:attrNameLst>
                                          <p:attrName>ppt_h</p:attrName>
                                        </p:attrNameLst>
                                      </p:cBhvr>
                                      <p:tavLst>
                                        <p:tav tm="0">
                                          <p:val>
                                            <p:fltVal val="0"/>
                                          </p:val>
                                        </p:tav>
                                        <p:tav tm="100000">
                                          <p:val>
                                            <p:strVal val="#ppt_h"/>
                                          </p:val>
                                        </p:tav>
                                      </p:tavLst>
                                    </p:anim>
                                    <p:animEffect transition="in" filter="fade">
                                      <p:cBhvr>
                                        <p:cTn id="242" dur="500"/>
                                        <p:tgtEl>
                                          <p:spTgt spid="4">
                                            <p:graphicEl>
                                              <a:dgm id="{9A899FC8-8962-469F-A3DE-D288201846AB}"/>
                                            </p:graphicEl>
                                          </p:spTgt>
                                        </p:tgtEl>
                                      </p:cBhvr>
                                    </p:animEffect>
                                  </p:childTnLst>
                                </p:cTn>
                              </p:par>
                              <p:par>
                                <p:cTn id="243" presetID="53" presetClass="entr" presetSubtype="16" fill="hold" grpId="0" nodeType="withEffect">
                                  <p:stCondLst>
                                    <p:cond delay="0"/>
                                  </p:stCondLst>
                                  <p:childTnLst>
                                    <p:set>
                                      <p:cBhvr>
                                        <p:cTn id="244" dur="1" fill="hold">
                                          <p:stCondLst>
                                            <p:cond delay="0"/>
                                          </p:stCondLst>
                                        </p:cTn>
                                        <p:tgtEl>
                                          <p:spTgt spid="4">
                                            <p:graphicEl>
                                              <a:dgm id="{604F6CD7-C007-4DBA-B893-F3D50742BABA}"/>
                                            </p:graphicEl>
                                          </p:spTgt>
                                        </p:tgtEl>
                                        <p:attrNameLst>
                                          <p:attrName>style.visibility</p:attrName>
                                        </p:attrNameLst>
                                      </p:cBhvr>
                                      <p:to>
                                        <p:strVal val="visible"/>
                                      </p:to>
                                    </p:set>
                                    <p:anim calcmode="lin" valueType="num">
                                      <p:cBhvr>
                                        <p:cTn id="245" dur="500" fill="hold"/>
                                        <p:tgtEl>
                                          <p:spTgt spid="4">
                                            <p:graphicEl>
                                              <a:dgm id="{604F6CD7-C007-4DBA-B893-F3D50742BABA}"/>
                                            </p:graphicEl>
                                          </p:spTgt>
                                        </p:tgtEl>
                                        <p:attrNameLst>
                                          <p:attrName>ppt_w</p:attrName>
                                        </p:attrNameLst>
                                      </p:cBhvr>
                                      <p:tavLst>
                                        <p:tav tm="0">
                                          <p:val>
                                            <p:fltVal val="0"/>
                                          </p:val>
                                        </p:tav>
                                        <p:tav tm="100000">
                                          <p:val>
                                            <p:strVal val="#ppt_w"/>
                                          </p:val>
                                        </p:tav>
                                      </p:tavLst>
                                    </p:anim>
                                    <p:anim calcmode="lin" valueType="num">
                                      <p:cBhvr>
                                        <p:cTn id="246" dur="500" fill="hold"/>
                                        <p:tgtEl>
                                          <p:spTgt spid="4">
                                            <p:graphicEl>
                                              <a:dgm id="{604F6CD7-C007-4DBA-B893-F3D50742BABA}"/>
                                            </p:graphicEl>
                                          </p:spTgt>
                                        </p:tgtEl>
                                        <p:attrNameLst>
                                          <p:attrName>ppt_h</p:attrName>
                                        </p:attrNameLst>
                                      </p:cBhvr>
                                      <p:tavLst>
                                        <p:tav tm="0">
                                          <p:val>
                                            <p:fltVal val="0"/>
                                          </p:val>
                                        </p:tav>
                                        <p:tav tm="100000">
                                          <p:val>
                                            <p:strVal val="#ppt_h"/>
                                          </p:val>
                                        </p:tav>
                                      </p:tavLst>
                                    </p:anim>
                                    <p:animEffect transition="in" filter="fade">
                                      <p:cBhvr>
                                        <p:cTn id="247" dur="500"/>
                                        <p:tgtEl>
                                          <p:spTgt spid="4">
                                            <p:graphicEl>
                                              <a:dgm id="{604F6CD7-C007-4DBA-B893-F3D50742BABA}"/>
                                            </p:graphicEl>
                                          </p:spTgt>
                                        </p:tgtEl>
                                      </p:cBhvr>
                                    </p:animEffect>
                                  </p:childTnLst>
                                </p:cTn>
                              </p:par>
                              <p:par>
                                <p:cTn id="248" presetID="53" presetClass="entr" presetSubtype="16" fill="hold" grpId="0" nodeType="withEffect">
                                  <p:stCondLst>
                                    <p:cond delay="0"/>
                                  </p:stCondLst>
                                  <p:childTnLst>
                                    <p:set>
                                      <p:cBhvr>
                                        <p:cTn id="249" dur="1" fill="hold">
                                          <p:stCondLst>
                                            <p:cond delay="0"/>
                                          </p:stCondLst>
                                        </p:cTn>
                                        <p:tgtEl>
                                          <p:spTgt spid="4">
                                            <p:graphicEl>
                                              <a:dgm id="{C18CA401-265F-49F3-9196-D6D6369AC792}"/>
                                            </p:graphicEl>
                                          </p:spTgt>
                                        </p:tgtEl>
                                        <p:attrNameLst>
                                          <p:attrName>style.visibility</p:attrName>
                                        </p:attrNameLst>
                                      </p:cBhvr>
                                      <p:to>
                                        <p:strVal val="visible"/>
                                      </p:to>
                                    </p:set>
                                    <p:anim calcmode="lin" valueType="num">
                                      <p:cBhvr>
                                        <p:cTn id="250" dur="500" fill="hold"/>
                                        <p:tgtEl>
                                          <p:spTgt spid="4">
                                            <p:graphicEl>
                                              <a:dgm id="{C18CA401-265F-49F3-9196-D6D6369AC792}"/>
                                            </p:graphicEl>
                                          </p:spTgt>
                                        </p:tgtEl>
                                        <p:attrNameLst>
                                          <p:attrName>ppt_w</p:attrName>
                                        </p:attrNameLst>
                                      </p:cBhvr>
                                      <p:tavLst>
                                        <p:tav tm="0">
                                          <p:val>
                                            <p:fltVal val="0"/>
                                          </p:val>
                                        </p:tav>
                                        <p:tav tm="100000">
                                          <p:val>
                                            <p:strVal val="#ppt_w"/>
                                          </p:val>
                                        </p:tav>
                                      </p:tavLst>
                                    </p:anim>
                                    <p:anim calcmode="lin" valueType="num">
                                      <p:cBhvr>
                                        <p:cTn id="251" dur="500" fill="hold"/>
                                        <p:tgtEl>
                                          <p:spTgt spid="4">
                                            <p:graphicEl>
                                              <a:dgm id="{C18CA401-265F-49F3-9196-D6D6369AC792}"/>
                                            </p:graphicEl>
                                          </p:spTgt>
                                        </p:tgtEl>
                                        <p:attrNameLst>
                                          <p:attrName>ppt_h</p:attrName>
                                        </p:attrNameLst>
                                      </p:cBhvr>
                                      <p:tavLst>
                                        <p:tav tm="0">
                                          <p:val>
                                            <p:fltVal val="0"/>
                                          </p:val>
                                        </p:tav>
                                        <p:tav tm="100000">
                                          <p:val>
                                            <p:strVal val="#ppt_h"/>
                                          </p:val>
                                        </p:tav>
                                      </p:tavLst>
                                    </p:anim>
                                    <p:animEffect transition="in" filter="fade">
                                      <p:cBhvr>
                                        <p:cTn id="252" dur="500"/>
                                        <p:tgtEl>
                                          <p:spTgt spid="4">
                                            <p:graphicEl>
                                              <a:dgm id="{C18CA401-265F-49F3-9196-D6D6369AC792}"/>
                                            </p:graphicEl>
                                          </p:spTgt>
                                        </p:tgtEl>
                                      </p:cBhvr>
                                    </p:animEffect>
                                  </p:childTnLst>
                                </p:cTn>
                              </p:par>
                            </p:childTnLst>
                          </p:cTn>
                        </p:par>
                      </p:childTnLst>
                    </p:cTn>
                  </p:par>
                  <p:par>
                    <p:cTn id="253" fill="hold">
                      <p:stCondLst>
                        <p:cond delay="indefinite"/>
                      </p:stCondLst>
                      <p:childTnLst>
                        <p:par>
                          <p:cTn id="254" fill="hold">
                            <p:stCondLst>
                              <p:cond delay="0"/>
                            </p:stCondLst>
                            <p:childTnLst>
                              <p:par>
                                <p:cTn id="255" presetID="53" presetClass="entr" presetSubtype="16" fill="hold" grpId="0" nodeType="clickEffect">
                                  <p:stCondLst>
                                    <p:cond delay="0"/>
                                  </p:stCondLst>
                                  <p:childTnLst>
                                    <p:set>
                                      <p:cBhvr>
                                        <p:cTn id="256" dur="1" fill="hold">
                                          <p:stCondLst>
                                            <p:cond delay="0"/>
                                          </p:stCondLst>
                                        </p:cTn>
                                        <p:tgtEl>
                                          <p:spTgt spid="4">
                                            <p:graphicEl>
                                              <a:dgm id="{6DBEAB55-534A-4B4D-9B04-09EE82B0B694}"/>
                                            </p:graphicEl>
                                          </p:spTgt>
                                        </p:tgtEl>
                                        <p:attrNameLst>
                                          <p:attrName>style.visibility</p:attrName>
                                        </p:attrNameLst>
                                      </p:cBhvr>
                                      <p:to>
                                        <p:strVal val="visible"/>
                                      </p:to>
                                    </p:set>
                                    <p:anim calcmode="lin" valueType="num">
                                      <p:cBhvr>
                                        <p:cTn id="257" dur="500" fill="hold"/>
                                        <p:tgtEl>
                                          <p:spTgt spid="4">
                                            <p:graphicEl>
                                              <a:dgm id="{6DBEAB55-534A-4B4D-9B04-09EE82B0B694}"/>
                                            </p:graphicEl>
                                          </p:spTgt>
                                        </p:tgtEl>
                                        <p:attrNameLst>
                                          <p:attrName>ppt_w</p:attrName>
                                        </p:attrNameLst>
                                      </p:cBhvr>
                                      <p:tavLst>
                                        <p:tav tm="0">
                                          <p:val>
                                            <p:fltVal val="0"/>
                                          </p:val>
                                        </p:tav>
                                        <p:tav tm="100000">
                                          <p:val>
                                            <p:strVal val="#ppt_w"/>
                                          </p:val>
                                        </p:tav>
                                      </p:tavLst>
                                    </p:anim>
                                    <p:anim calcmode="lin" valueType="num">
                                      <p:cBhvr>
                                        <p:cTn id="258" dur="500" fill="hold"/>
                                        <p:tgtEl>
                                          <p:spTgt spid="4">
                                            <p:graphicEl>
                                              <a:dgm id="{6DBEAB55-534A-4B4D-9B04-09EE82B0B694}"/>
                                            </p:graphicEl>
                                          </p:spTgt>
                                        </p:tgtEl>
                                        <p:attrNameLst>
                                          <p:attrName>ppt_h</p:attrName>
                                        </p:attrNameLst>
                                      </p:cBhvr>
                                      <p:tavLst>
                                        <p:tav tm="0">
                                          <p:val>
                                            <p:fltVal val="0"/>
                                          </p:val>
                                        </p:tav>
                                        <p:tav tm="100000">
                                          <p:val>
                                            <p:strVal val="#ppt_h"/>
                                          </p:val>
                                        </p:tav>
                                      </p:tavLst>
                                    </p:anim>
                                    <p:animEffect transition="in" filter="fade">
                                      <p:cBhvr>
                                        <p:cTn id="259" dur="500"/>
                                        <p:tgtEl>
                                          <p:spTgt spid="4">
                                            <p:graphicEl>
                                              <a:dgm id="{6DBEAB55-534A-4B4D-9B04-09EE82B0B694}"/>
                                            </p:graphicEl>
                                          </p:spTgt>
                                        </p:tgtEl>
                                      </p:cBhvr>
                                    </p:animEffect>
                                  </p:childTnLst>
                                </p:cTn>
                              </p:par>
                              <p:par>
                                <p:cTn id="260" presetID="53" presetClass="entr" presetSubtype="16" fill="hold" grpId="0" nodeType="withEffect">
                                  <p:stCondLst>
                                    <p:cond delay="0"/>
                                  </p:stCondLst>
                                  <p:childTnLst>
                                    <p:set>
                                      <p:cBhvr>
                                        <p:cTn id="261" dur="1" fill="hold">
                                          <p:stCondLst>
                                            <p:cond delay="0"/>
                                          </p:stCondLst>
                                        </p:cTn>
                                        <p:tgtEl>
                                          <p:spTgt spid="4">
                                            <p:graphicEl>
                                              <a:dgm id="{CD2355A9-02AA-4B4C-8D39-8B7F2F6FBDA4}"/>
                                            </p:graphicEl>
                                          </p:spTgt>
                                        </p:tgtEl>
                                        <p:attrNameLst>
                                          <p:attrName>style.visibility</p:attrName>
                                        </p:attrNameLst>
                                      </p:cBhvr>
                                      <p:to>
                                        <p:strVal val="visible"/>
                                      </p:to>
                                    </p:set>
                                    <p:anim calcmode="lin" valueType="num">
                                      <p:cBhvr>
                                        <p:cTn id="262" dur="500" fill="hold"/>
                                        <p:tgtEl>
                                          <p:spTgt spid="4">
                                            <p:graphicEl>
                                              <a:dgm id="{CD2355A9-02AA-4B4C-8D39-8B7F2F6FBDA4}"/>
                                            </p:graphicEl>
                                          </p:spTgt>
                                        </p:tgtEl>
                                        <p:attrNameLst>
                                          <p:attrName>ppt_w</p:attrName>
                                        </p:attrNameLst>
                                      </p:cBhvr>
                                      <p:tavLst>
                                        <p:tav tm="0">
                                          <p:val>
                                            <p:fltVal val="0"/>
                                          </p:val>
                                        </p:tav>
                                        <p:tav tm="100000">
                                          <p:val>
                                            <p:strVal val="#ppt_w"/>
                                          </p:val>
                                        </p:tav>
                                      </p:tavLst>
                                    </p:anim>
                                    <p:anim calcmode="lin" valueType="num">
                                      <p:cBhvr>
                                        <p:cTn id="263" dur="500" fill="hold"/>
                                        <p:tgtEl>
                                          <p:spTgt spid="4">
                                            <p:graphicEl>
                                              <a:dgm id="{CD2355A9-02AA-4B4C-8D39-8B7F2F6FBDA4}"/>
                                            </p:graphicEl>
                                          </p:spTgt>
                                        </p:tgtEl>
                                        <p:attrNameLst>
                                          <p:attrName>ppt_h</p:attrName>
                                        </p:attrNameLst>
                                      </p:cBhvr>
                                      <p:tavLst>
                                        <p:tav tm="0">
                                          <p:val>
                                            <p:fltVal val="0"/>
                                          </p:val>
                                        </p:tav>
                                        <p:tav tm="100000">
                                          <p:val>
                                            <p:strVal val="#ppt_h"/>
                                          </p:val>
                                        </p:tav>
                                      </p:tavLst>
                                    </p:anim>
                                    <p:animEffect transition="in" filter="fade">
                                      <p:cBhvr>
                                        <p:cTn id="264" dur="500"/>
                                        <p:tgtEl>
                                          <p:spTgt spid="4">
                                            <p:graphicEl>
                                              <a:dgm id="{CD2355A9-02AA-4B4C-8D39-8B7F2F6FBDA4}"/>
                                            </p:graphicEl>
                                          </p:spTgt>
                                        </p:tgtEl>
                                      </p:cBhvr>
                                    </p:animEffect>
                                  </p:childTnLst>
                                </p:cTn>
                              </p:par>
                              <p:par>
                                <p:cTn id="265" presetID="53" presetClass="entr" presetSubtype="16" fill="hold" grpId="0" nodeType="withEffect">
                                  <p:stCondLst>
                                    <p:cond delay="0"/>
                                  </p:stCondLst>
                                  <p:childTnLst>
                                    <p:set>
                                      <p:cBhvr>
                                        <p:cTn id="266" dur="1" fill="hold">
                                          <p:stCondLst>
                                            <p:cond delay="0"/>
                                          </p:stCondLst>
                                        </p:cTn>
                                        <p:tgtEl>
                                          <p:spTgt spid="4">
                                            <p:graphicEl>
                                              <a:dgm id="{246CB3E8-7D11-49FA-A202-4FD4938A5F04}"/>
                                            </p:graphicEl>
                                          </p:spTgt>
                                        </p:tgtEl>
                                        <p:attrNameLst>
                                          <p:attrName>style.visibility</p:attrName>
                                        </p:attrNameLst>
                                      </p:cBhvr>
                                      <p:to>
                                        <p:strVal val="visible"/>
                                      </p:to>
                                    </p:set>
                                    <p:anim calcmode="lin" valueType="num">
                                      <p:cBhvr>
                                        <p:cTn id="267" dur="500" fill="hold"/>
                                        <p:tgtEl>
                                          <p:spTgt spid="4">
                                            <p:graphicEl>
                                              <a:dgm id="{246CB3E8-7D11-49FA-A202-4FD4938A5F04}"/>
                                            </p:graphicEl>
                                          </p:spTgt>
                                        </p:tgtEl>
                                        <p:attrNameLst>
                                          <p:attrName>ppt_w</p:attrName>
                                        </p:attrNameLst>
                                      </p:cBhvr>
                                      <p:tavLst>
                                        <p:tav tm="0">
                                          <p:val>
                                            <p:fltVal val="0"/>
                                          </p:val>
                                        </p:tav>
                                        <p:tav tm="100000">
                                          <p:val>
                                            <p:strVal val="#ppt_w"/>
                                          </p:val>
                                        </p:tav>
                                      </p:tavLst>
                                    </p:anim>
                                    <p:anim calcmode="lin" valueType="num">
                                      <p:cBhvr>
                                        <p:cTn id="268" dur="500" fill="hold"/>
                                        <p:tgtEl>
                                          <p:spTgt spid="4">
                                            <p:graphicEl>
                                              <a:dgm id="{246CB3E8-7D11-49FA-A202-4FD4938A5F04}"/>
                                            </p:graphicEl>
                                          </p:spTgt>
                                        </p:tgtEl>
                                        <p:attrNameLst>
                                          <p:attrName>ppt_h</p:attrName>
                                        </p:attrNameLst>
                                      </p:cBhvr>
                                      <p:tavLst>
                                        <p:tav tm="0">
                                          <p:val>
                                            <p:fltVal val="0"/>
                                          </p:val>
                                        </p:tav>
                                        <p:tav tm="100000">
                                          <p:val>
                                            <p:strVal val="#ppt_h"/>
                                          </p:val>
                                        </p:tav>
                                      </p:tavLst>
                                    </p:anim>
                                    <p:animEffect transition="in" filter="fade">
                                      <p:cBhvr>
                                        <p:cTn id="269" dur="500"/>
                                        <p:tgtEl>
                                          <p:spTgt spid="4">
                                            <p:graphicEl>
                                              <a:dgm id="{246CB3E8-7D11-49FA-A202-4FD4938A5F04}"/>
                                            </p:graphicEl>
                                          </p:spTgt>
                                        </p:tgtEl>
                                      </p:cBhvr>
                                    </p:animEffect>
                                  </p:childTnLst>
                                </p:cTn>
                              </p:par>
                            </p:childTnLst>
                          </p:cTn>
                        </p:par>
                      </p:childTnLst>
                    </p:cTn>
                  </p:par>
                  <p:par>
                    <p:cTn id="270" fill="hold">
                      <p:stCondLst>
                        <p:cond delay="indefinite"/>
                      </p:stCondLst>
                      <p:childTnLst>
                        <p:par>
                          <p:cTn id="271" fill="hold">
                            <p:stCondLst>
                              <p:cond delay="0"/>
                            </p:stCondLst>
                            <p:childTnLst>
                              <p:par>
                                <p:cTn id="272" presetID="53" presetClass="entr" presetSubtype="16" fill="hold" grpId="0" nodeType="clickEffect">
                                  <p:stCondLst>
                                    <p:cond delay="0"/>
                                  </p:stCondLst>
                                  <p:childTnLst>
                                    <p:set>
                                      <p:cBhvr>
                                        <p:cTn id="273" dur="1" fill="hold">
                                          <p:stCondLst>
                                            <p:cond delay="0"/>
                                          </p:stCondLst>
                                        </p:cTn>
                                        <p:tgtEl>
                                          <p:spTgt spid="4">
                                            <p:graphicEl>
                                              <a:dgm id="{D8E356E4-99BB-473B-BAD0-061AD955C815}"/>
                                            </p:graphicEl>
                                          </p:spTgt>
                                        </p:tgtEl>
                                        <p:attrNameLst>
                                          <p:attrName>style.visibility</p:attrName>
                                        </p:attrNameLst>
                                      </p:cBhvr>
                                      <p:to>
                                        <p:strVal val="visible"/>
                                      </p:to>
                                    </p:set>
                                    <p:anim calcmode="lin" valueType="num">
                                      <p:cBhvr>
                                        <p:cTn id="274" dur="500" fill="hold"/>
                                        <p:tgtEl>
                                          <p:spTgt spid="4">
                                            <p:graphicEl>
                                              <a:dgm id="{D8E356E4-99BB-473B-BAD0-061AD955C815}"/>
                                            </p:graphicEl>
                                          </p:spTgt>
                                        </p:tgtEl>
                                        <p:attrNameLst>
                                          <p:attrName>ppt_w</p:attrName>
                                        </p:attrNameLst>
                                      </p:cBhvr>
                                      <p:tavLst>
                                        <p:tav tm="0">
                                          <p:val>
                                            <p:fltVal val="0"/>
                                          </p:val>
                                        </p:tav>
                                        <p:tav tm="100000">
                                          <p:val>
                                            <p:strVal val="#ppt_w"/>
                                          </p:val>
                                        </p:tav>
                                      </p:tavLst>
                                    </p:anim>
                                    <p:anim calcmode="lin" valueType="num">
                                      <p:cBhvr>
                                        <p:cTn id="275" dur="500" fill="hold"/>
                                        <p:tgtEl>
                                          <p:spTgt spid="4">
                                            <p:graphicEl>
                                              <a:dgm id="{D8E356E4-99BB-473B-BAD0-061AD955C815}"/>
                                            </p:graphicEl>
                                          </p:spTgt>
                                        </p:tgtEl>
                                        <p:attrNameLst>
                                          <p:attrName>ppt_h</p:attrName>
                                        </p:attrNameLst>
                                      </p:cBhvr>
                                      <p:tavLst>
                                        <p:tav tm="0">
                                          <p:val>
                                            <p:fltVal val="0"/>
                                          </p:val>
                                        </p:tav>
                                        <p:tav tm="100000">
                                          <p:val>
                                            <p:strVal val="#ppt_h"/>
                                          </p:val>
                                        </p:tav>
                                      </p:tavLst>
                                    </p:anim>
                                    <p:animEffect transition="in" filter="fade">
                                      <p:cBhvr>
                                        <p:cTn id="276" dur="500"/>
                                        <p:tgtEl>
                                          <p:spTgt spid="4">
                                            <p:graphicEl>
                                              <a:dgm id="{D8E356E4-99BB-473B-BAD0-061AD955C815}"/>
                                            </p:graphicEl>
                                          </p:spTgt>
                                        </p:tgtEl>
                                      </p:cBhvr>
                                    </p:animEffect>
                                  </p:childTnLst>
                                </p:cTn>
                              </p:par>
                              <p:par>
                                <p:cTn id="277" presetID="53" presetClass="entr" presetSubtype="16" fill="hold" grpId="0" nodeType="withEffect">
                                  <p:stCondLst>
                                    <p:cond delay="0"/>
                                  </p:stCondLst>
                                  <p:childTnLst>
                                    <p:set>
                                      <p:cBhvr>
                                        <p:cTn id="278" dur="1" fill="hold">
                                          <p:stCondLst>
                                            <p:cond delay="0"/>
                                          </p:stCondLst>
                                        </p:cTn>
                                        <p:tgtEl>
                                          <p:spTgt spid="4">
                                            <p:graphicEl>
                                              <a:dgm id="{CC757429-5AF3-4886-A8A8-DE274F9D917A}"/>
                                            </p:graphicEl>
                                          </p:spTgt>
                                        </p:tgtEl>
                                        <p:attrNameLst>
                                          <p:attrName>style.visibility</p:attrName>
                                        </p:attrNameLst>
                                      </p:cBhvr>
                                      <p:to>
                                        <p:strVal val="visible"/>
                                      </p:to>
                                    </p:set>
                                    <p:anim calcmode="lin" valueType="num">
                                      <p:cBhvr>
                                        <p:cTn id="279" dur="500" fill="hold"/>
                                        <p:tgtEl>
                                          <p:spTgt spid="4">
                                            <p:graphicEl>
                                              <a:dgm id="{CC757429-5AF3-4886-A8A8-DE274F9D917A}"/>
                                            </p:graphicEl>
                                          </p:spTgt>
                                        </p:tgtEl>
                                        <p:attrNameLst>
                                          <p:attrName>ppt_w</p:attrName>
                                        </p:attrNameLst>
                                      </p:cBhvr>
                                      <p:tavLst>
                                        <p:tav tm="0">
                                          <p:val>
                                            <p:fltVal val="0"/>
                                          </p:val>
                                        </p:tav>
                                        <p:tav tm="100000">
                                          <p:val>
                                            <p:strVal val="#ppt_w"/>
                                          </p:val>
                                        </p:tav>
                                      </p:tavLst>
                                    </p:anim>
                                    <p:anim calcmode="lin" valueType="num">
                                      <p:cBhvr>
                                        <p:cTn id="280" dur="500" fill="hold"/>
                                        <p:tgtEl>
                                          <p:spTgt spid="4">
                                            <p:graphicEl>
                                              <a:dgm id="{CC757429-5AF3-4886-A8A8-DE274F9D917A}"/>
                                            </p:graphicEl>
                                          </p:spTgt>
                                        </p:tgtEl>
                                        <p:attrNameLst>
                                          <p:attrName>ppt_h</p:attrName>
                                        </p:attrNameLst>
                                      </p:cBhvr>
                                      <p:tavLst>
                                        <p:tav tm="0">
                                          <p:val>
                                            <p:fltVal val="0"/>
                                          </p:val>
                                        </p:tav>
                                        <p:tav tm="100000">
                                          <p:val>
                                            <p:strVal val="#ppt_h"/>
                                          </p:val>
                                        </p:tav>
                                      </p:tavLst>
                                    </p:anim>
                                    <p:animEffect transition="in" filter="fade">
                                      <p:cBhvr>
                                        <p:cTn id="281" dur="500"/>
                                        <p:tgtEl>
                                          <p:spTgt spid="4">
                                            <p:graphicEl>
                                              <a:dgm id="{CC757429-5AF3-4886-A8A8-DE274F9D917A}"/>
                                            </p:graphicEl>
                                          </p:spTgt>
                                        </p:tgtEl>
                                      </p:cBhvr>
                                    </p:animEffect>
                                  </p:childTnLst>
                                </p:cTn>
                              </p:par>
                              <p:par>
                                <p:cTn id="282" presetID="53" presetClass="entr" presetSubtype="16" fill="hold" grpId="0" nodeType="withEffect">
                                  <p:stCondLst>
                                    <p:cond delay="0"/>
                                  </p:stCondLst>
                                  <p:childTnLst>
                                    <p:set>
                                      <p:cBhvr>
                                        <p:cTn id="283" dur="1" fill="hold">
                                          <p:stCondLst>
                                            <p:cond delay="0"/>
                                          </p:stCondLst>
                                        </p:cTn>
                                        <p:tgtEl>
                                          <p:spTgt spid="4">
                                            <p:graphicEl>
                                              <a:dgm id="{7443D0D9-A86A-4BBE-83AC-185E3516B61D}"/>
                                            </p:graphicEl>
                                          </p:spTgt>
                                        </p:tgtEl>
                                        <p:attrNameLst>
                                          <p:attrName>style.visibility</p:attrName>
                                        </p:attrNameLst>
                                      </p:cBhvr>
                                      <p:to>
                                        <p:strVal val="visible"/>
                                      </p:to>
                                    </p:set>
                                    <p:anim calcmode="lin" valueType="num">
                                      <p:cBhvr>
                                        <p:cTn id="284" dur="500" fill="hold"/>
                                        <p:tgtEl>
                                          <p:spTgt spid="4">
                                            <p:graphicEl>
                                              <a:dgm id="{7443D0D9-A86A-4BBE-83AC-185E3516B61D}"/>
                                            </p:graphicEl>
                                          </p:spTgt>
                                        </p:tgtEl>
                                        <p:attrNameLst>
                                          <p:attrName>ppt_w</p:attrName>
                                        </p:attrNameLst>
                                      </p:cBhvr>
                                      <p:tavLst>
                                        <p:tav tm="0">
                                          <p:val>
                                            <p:fltVal val="0"/>
                                          </p:val>
                                        </p:tav>
                                        <p:tav tm="100000">
                                          <p:val>
                                            <p:strVal val="#ppt_w"/>
                                          </p:val>
                                        </p:tav>
                                      </p:tavLst>
                                    </p:anim>
                                    <p:anim calcmode="lin" valueType="num">
                                      <p:cBhvr>
                                        <p:cTn id="285" dur="500" fill="hold"/>
                                        <p:tgtEl>
                                          <p:spTgt spid="4">
                                            <p:graphicEl>
                                              <a:dgm id="{7443D0D9-A86A-4BBE-83AC-185E3516B61D}"/>
                                            </p:graphicEl>
                                          </p:spTgt>
                                        </p:tgtEl>
                                        <p:attrNameLst>
                                          <p:attrName>ppt_h</p:attrName>
                                        </p:attrNameLst>
                                      </p:cBhvr>
                                      <p:tavLst>
                                        <p:tav tm="0">
                                          <p:val>
                                            <p:fltVal val="0"/>
                                          </p:val>
                                        </p:tav>
                                        <p:tav tm="100000">
                                          <p:val>
                                            <p:strVal val="#ppt_h"/>
                                          </p:val>
                                        </p:tav>
                                      </p:tavLst>
                                    </p:anim>
                                    <p:animEffect transition="in" filter="fade">
                                      <p:cBhvr>
                                        <p:cTn id="286" dur="500"/>
                                        <p:tgtEl>
                                          <p:spTgt spid="4">
                                            <p:graphicEl>
                                              <a:dgm id="{7443D0D9-A86A-4BBE-83AC-185E3516B61D}"/>
                                            </p:graphicEl>
                                          </p:spTgt>
                                        </p:tgtEl>
                                      </p:cBhvr>
                                    </p:animEffect>
                                  </p:childTnLst>
                                </p:cTn>
                              </p:par>
                            </p:childTnLst>
                          </p:cTn>
                        </p:par>
                      </p:childTnLst>
                    </p:cTn>
                  </p:par>
                  <p:par>
                    <p:cTn id="287" fill="hold">
                      <p:stCondLst>
                        <p:cond delay="indefinite"/>
                      </p:stCondLst>
                      <p:childTnLst>
                        <p:par>
                          <p:cTn id="288" fill="hold">
                            <p:stCondLst>
                              <p:cond delay="0"/>
                            </p:stCondLst>
                            <p:childTnLst>
                              <p:par>
                                <p:cTn id="289" presetID="53" presetClass="entr" presetSubtype="16" fill="hold" grpId="0" nodeType="clickEffect">
                                  <p:stCondLst>
                                    <p:cond delay="0"/>
                                  </p:stCondLst>
                                  <p:childTnLst>
                                    <p:set>
                                      <p:cBhvr>
                                        <p:cTn id="290" dur="1" fill="hold">
                                          <p:stCondLst>
                                            <p:cond delay="0"/>
                                          </p:stCondLst>
                                        </p:cTn>
                                        <p:tgtEl>
                                          <p:spTgt spid="4">
                                            <p:graphicEl>
                                              <a:dgm id="{2E299D0C-9CDA-47EA-8DC0-082F7D242399}"/>
                                            </p:graphicEl>
                                          </p:spTgt>
                                        </p:tgtEl>
                                        <p:attrNameLst>
                                          <p:attrName>style.visibility</p:attrName>
                                        </p:attrNameLst>
                                      </p:cBhvr>
                                      <p:to>
                                        <p:strVal val="visible"/>
                                      </p:to>
                                    </p:set>
                                    <p:anim calcmode="lin" valueType="num">
                                      <p:cBhvr>
                                        <p:cTn id="291" dur="500" fill="hold"/>
                                        <p:tgtEl>
                                          <p:spTgt spid="4">
                                            <p:graphicEl>
                                              <a:dgm id="{2E299D0C-9CDA-47EA-8DC0-082F7D242399}"/>
                                            </p:graphicEl>
                                          </p:spTgt>
                                        </p:tgtEl>
                                        <p:attrNameLst>
                                          <p:attrName>ppt_w</p:attrName>
                                        </p:attrNameLst>
                                      </p:cBhvr>
                                      <p:tavLst>
                                        <p:tav tm="0">
                                          <p:val>
                                            <p:fltVal val="0"/>
                                          </p:val>
                                        </p:tav>
                                        <p:tav tm="100000">
                                          <p:val>
                                            <p:strVal val="#ppt_w"/>
                                          </p:val>
                                        </p:tav>
                                      </p:tavLst>
                                    </p:anim>
                                    <p:anim calcmode="lin" valueType="num">
                                      <p:cBhvr>
                                        <p:cTn id="292" dur="500" fill="hold"/>
                                        <p:tgtEl>
                                          <p:spTgt spid="4">
                                            <p:graphicEl>
                                              <a:dgm id="{2E299D0C-9CDA-47EA-8DC0-082F7D242399}"/>
                                            </p:graphicEl>
                                          </p:spTgt>
                                        </p:tgtEl>
                                        <p:attrNameLst>
                                          <p:attrName>ppt_h</p:attrName>
                                        </p:attrNameLst>
                                      </p:cBhvr>
                                      <p:tavLst>
                                        <p:tav tm="0">
                                          <p:val>
                                            <p:fltVal val="0"/>
                                          </p:val>
                                        </p:tav>
                                        <p:tav tm="100000">
                                          <p:val>
                                            <p:strVal val="#ppt_h"/>
                                          </p:val>
                                        </p:tav>
                                      </p:tavLst>
                                    </p:anim>
                                    <p:animEffect transition="in" filter="fade">
                                      <p:cBhvr>
                                        <p:cTn id="293" dur="500"/>
                                        <p:tgtEl>
                                          <p:spTgt spid="4">
                                            <p:graphicEl>
                                              <a:dgm id="{2E299D0C-9CDA-47EA-8DC0-082F7D242399}"/>
                                            </p:graphicEl>
                                          </p:spTgt>
                                        </p:tgtEl>
                                      </p:cBhvr>
                                    </p:animEffect>
                                  </p:childTnLst>
                                </p:cTn>
                              </p:par>
                              <p:par>
                                <p:cTn id="294" presetID="53" presetClass="entr" presetSubtype="16" fill="hold" grpId="0" nodeType="withEffect">
                                  <p:stCondLst>
                                    <p:cond delay="0"/>
                                  </p:stCondLst>
                                  <p:childTnLst>
                                    <p:set>
                                      <p:cBhvr>
                                        <p:cTn id="295" dur="1" fill="hold">
                                          <p:stCondLst>
                                            <p:cond delay="0"/>
                                          </p:stCondLst>
                                        </p:cTn>
                                        <p:tgtEl>
                                          <p:spTgt spid="4">
                                            <p:graphicEl>
                                              <a:dgm id="{55D9B3D6-62A6-47F6-B02C-3EB72980E0B0}"/>
                                            </p:graphicEl>
                                          </p:spTgt>
                                        </p:tgtEl>
                                        <p:attrNameLst>
                                          <p:attrName>style.visibility</p:attrName>
                                        </p:attrNameLst>
                                      </p:cBhvr>
                                      <p:to>
                                        <p:strVal val="visible"/>
                                      </p:to>
                                    </p:set>
                                    <p:anim calcmode="lin" valueType="num">
                                      <p:cBhvr>
                                        <p:cTn id="296" dur="500" fill="hold"/>
                                        <p:tgtEl>
                                          <p:spTgt spid="4">
                                            <p:graphicEl>
                                              <a:dgm id="{55D9B3D6-62A6-47F6-B02C-3EB72980E0B0}"/>
                                            </p:graphicEl>
                                          </p:spTgt>
                                        </p:tgtEl>
                                        <p:attrNameLst>
                                          <p:attrName>ppt_w</p:attrName>
                                        </p:attrNameLst>
                                      </p:cBhvr>
                                      <p:tavLst>
                                        <p:tav tm="0">
                                          <p:val>
                                            <p:fltVal val="0"/>
                                          </p:val>
                                        </p:tav>
                                        <p:tav tm="100000">
                                          <p:val>
                                            <p:strVal val="#ppt_w"/>
                                          </p:val>
                                        </p:tav>
                                      </p:tavLst>
                                    </p:anim>
                                    <p:anim calcmode="lin" valueType="num">
                                      <p:cBhvr>
                                        <p:cTn id="297" dur="500" fill="hold"/>
                                        <p:tgtEl>
                                          <p:spTgt spid="4">
                                            <p:graphicEl>
                                              <a:dgm id="{55D9B3D6-62A6-47F6-B02C-3EB72980E0B0}"/>
                                            </p:graphicEl>
                                          </p:spTgt>
                                        </p:tgtEl>
                                        <p:attrNameLst>
                                          <p:attrName>ppt_h</p:attrName>
                                        </p:attrNameLst>
                                      </p:cBhvr>
                                      <p:tavLst>
                                        <p:tav tm="0">
                                          <p:val>
                                            <p:fltVal val="0"/>
                                          </p:val>
                                        </p:tav>
                                        <p:tav tm="100000">
                                          <p:val>
                                            <p:strVal val="#ppt_h"/>
                                          </p:val>
                                        </p:tav>
                                      </p:tavLst>
                                    </p:anim>
                                    <p:animEffect transition="in" filter="fade">
                                      <p:cBhvr>
                                        <p:cTn id="298" dur="500"/>
                                        <p:tgtEl>
                                          <p:spTgt spid="4">
                                            <p:graphicEl>
                                              <a:dgm id="{55D9B3D6-62A6-47F6-B02C-3EB72980E0B0}"/>
                                            </p:graphicEl>
                                          </p:spTgt>
                                        </p:tgtEl>
                                      </p:cBhvr>
                                    </p:animEffect>
                                  </p:childTnLst>
                                </p:cTn>
                              </p:par>
                              <p:par>
                                <p:cTn id="299" presetID="53" presetClass="entr" presetSubtype="16" fill="hold" grpId="0" nodeType="withEffect">
                                  <p:stCondLst>
                                    <p:cond delay="0"/>
                                  </p:stCondLst>
                                  <p:childTnLst>
                                    <p:set>
                                      <p:cBhvr>
                                        <p:cTn id="300" dur="1" fill="hold">
                                          <p:stCondLst>
                                            <p:cond delay="0"/>
                                          </p:stCondLst>
                                        </p:cTn>
                                        <p:tgtEl>
                                          <p:spTgt spid="4">
                                            <p:graphicEl>
                                              <a:dgm id="{02B79052-57C4-4F07-B373-E53317299AF2}"/>
                                            </p:graphicEl>
                                          </p:spTgt>
                                        </p:tgtEl>
                                        <p:attrNameLst>
                                          <p:attrName>style.visibility</p:attrName>
                                        </p:attrNameLst>
                                      </p:cBhvr>
                                      <p:to>
                                        <p:strVal val="visible"/>
                                      </p:to>
                                    </p:set>
                                    <p:anim calcmode="lin" valueType="num">
                                      <p:cBhvr>
                                        <p:cTn id="301" dur="500" fill="hold"/>
                                        <p:tgtEl>
                                          <p:spTgt spid="4">
                                            <p:graphicEl>
                                              <a:dgm id="{02B79052-57C4-4F07-B373-E53317299AF2}"/>
                                            </p:graphicEl>
                                          </p:spTgt>
                                        </p:tgtEl>
                                        <p:attrNameLst>
                                          <p:attrName>ppt_w</p:attrName>
                                        </p:attrNameLst>
                                      </p:cBhvr>
                                      <p:tavLst>
                                        <p:tav tm="0">
                                          <p:val>
                                            <p:fltVal val="0"/>
                                          </p:val>
                                        </p:tav>
                                        <p:tav tm="100000">
                                          <p:val>
                                            <p:strVal val="#ppt_w"/>
                                          </p:val>
                                        </p:tav>
                                      </p:tavLst>
                                    </p:anim>
                                    <p:anim calcmode="lin" valueType="num">
                                      <p:cBhvr>
                                        <p:cTn id="302" dur="500" fill="hold"/>
                                        <p:tgtEl>
                                          <p:spTgt spid="4">
                                            <p:graphicEl>
                                              <a:dgm id="{02B79052-57C4-4F07-B373-E53317299AF2}"/>
                                            </p:graphicEl>
                                          </p:spTgt>
                                        </p:tgtEl>
                                        <p:attrNameLst>
                                          <p:attrName>ppt_h</p:attrName>
                                        </p:attrNameLst>
                                      </p:cBhvr>
                                      <p:tavLst>
                                        <p:tav tm="0">
                                          <p:val>
                                            <p:fltVal val="0"/>
                                          </p:val>
                                        </p:tav>
                                        <p:tav tm="100000">
                                          <p:val>
                                            <p:strVal val="#ppt_h"/>
                                          </p:val>
                                        </p:tav>
                                      </p:tavLst>
                                    </p:anim>
                                    <p:animEffect transition="in" filter="fade">
                                      <p:cBhvr>
                                        <p:cTn id="303" dur="500"/>
                                        <p:tgtEl>
                                          <p:spTgt spid="4">
                                            <p:graphicEl>
                                              <a:dgm id="{02B79052-57C4-4F07-B373-E53317299AF2}"/>
                                            </p:graphicEl>
                                          </p:spTgt>
                                        </p:tgtEl>
                                      </p:cBhvr>
                                    </p:animEffect>
                                  </p:childTnLst>
                                </p:cTn>
                              </p:par>
                            </p:childTnLst>
                          </p:cTn>
                        </p:par>
                      </p:childTnLst>
                    </p:cTn>
                  </p:par>
                  <p:par>
                    <p:cTn id="304" fill="hold">
                      <p:stCondLst>
                        <p:cond delay="indefinite"/>
                      </p:stCondLst>
                      <p:childTnLst>
                        <p:par>
                          <p:cTn id="305" fill="hold">
                            <p:stCondLst>
                              <p:cond delay="0"/>
                            </p:stCondLst>
                            <p:childTnLst>
                              <p:par>
                                <p:cTn id="306" presetID="53" presetClass="entr" presetSubtype="16" fill="hold" grpId="0" nodeType="clickEffect">
                                  <p:stCondLst>
                                    <p:cond delay="0"/>
                                  </p:stCondLst>
                                  <p:childTnLst>
                                    <p:set>
                                      <p:cBhvr>
                                        <p:cTn id="307" dur="1" fill="hold">
                                          <p:stCondLst>
                                            <p:cond delay="0"/>
                                          </p:stCondLst>
                                        </p:cTn>
                                        <p:tgtEl>
                                          <p:spTgt spid="4">
                                            <p:graphicEl>
                                              <a:dgm id="{332CA93F-9FCC-48D7-9C75-8F7FA93BB15D}"/>
                                            </p:graphicEl>
                                          </p:spTgt>
                                        </p:tgtEl>
                                        <p:attrNameLst>
                                          <p:attrName>style.visibility</p:attrName>
                                        </p:attrNameLst>
                                      </p:cBhvr>
                                      <p:to>
                                        <p:strVal val="visible"/>
                                      </p:to>
                                    </p:set>
                                    <p:anim calcmode="lin" valueType="num">
                                      <p:cBhvr>
                                        <p:cTn id="308" dur="500" fill="hold"/>
                                        <p:tgtEl>
                                          <p:spTgt spid="4">
                                            <p:graphicEl>
                                              <a:dgm id="{332CA93F-9FCC-48D7-9C75-8F7FA93BB15D}"/>
                                            </p:graphicEl>
                                          </p:spTgt>
                                        </p:tgtEl>
                                        <p:attrNameLst>
                                          <p:attrName>ppt_w</p:attrName>
                                        </p:attrNameLst>
                                      </p:cBhvr>
                                      <p:tavLst>
                                        <p:tav tm="0">
                                          <p:val>
                                            <p:fltVal val="0"/>
                                          </p:val>
                                        </p:tav>
                                        <p:tav tm="100000">
                                          <p:val>
                                            <p:strVal val="#ppt_w"/>
                                          </p:val>
                                        </p:tav>
                                      </p:tavLst>
                                    </p:anim>
                                    <p:anim calcmode="lin" valueType="num">
                                      <p:cBhvr>
                                        <p:cTn id="309" dur="500" fill="hold"/>
                                        <p:tgtEl>
                                          <p:spTgt spid="4">
                                            <p:graphicEl>
                                              <a:dgm id="{332CA93F-9FCC-48D7-9C75-8F7FA93BB15D}"/>
                                            </p:graphicEl>
                                          </p:spTgt>
                                        </p:tgtEl>
                                        <p:attrNameLst>
                                          <p:attrName>ppt_h</p:attrName>
                                        </p:attrNameLst>
                                      </p:cBhvr>
                                      <p:tavLst>
                                        <p:tav tm="0">
                                          <p:val>
                                            <p:fltVal val="0"/>
                                          </p:val>
                                        </p:tav>
                                        <p:tav tm="100000">
                                          <p:val>
                                            <p:strVal val="#ppt_h"/>
                                          </p:val>
                                        </p:tav>
                                      </p:tavLst>
                                    </p:anim>
                                    <p:animEffect transition="in" filter="fade">
                                      <p:cBhvr>
                                        <p:cTn id="310" dur="500"/>
                                        <p:tgtEl>
                                          <p:spTgt spid="4">
                                            <p:graphicEl>
                                              <a:dgm id="{332CA93F-9FCC-48D7-9C75-8F7FA93BB15D}"/>
                                            </p:graphicEl>
                                          </p:spTgt>
                                        </p:tgtEl>
                                      </p:cBhvr>
                                    </p:animEffect>
                                  </p:childTnLst>
                                </p:cTn>
                              </p:par>
                              <p:par>
                                <p:cTn id="311" presetID="53" presetClass="entr" presetSubtype="16" fill="hold" grpId="0" nodeType="withEffect">
                                  <p:stCondLst>
                                    <p:cond delay="0"/>
                                  </p:stCondLst>
                                  <p:childTnLst>
                                    <p:set>
                                      <p:cBhvr>
                                        <p:cTn id="312" dur="1" fill="hold">
                                          <p:stCondLst>
                                            <p:cond delay="0"/>
                                          </p:stCondLst>
                                        </p:cTn>
                                        <p:tgtEl>
                                          <p:spTgt spid="4">
                                            <p:graphicEl>
                                              <a:dgm id="{FB4A11E6-E9EF-4564-A0E0-29C3A025F78B}"/>
                                            </p:graphicEl>
                                          </p:spTgt>
                                        </p:tgtEl>
                                        <p:attrNameLst>
                                          <p:attrName>style.visibility</p:attrName>
                                        </p:attrNameLst>
                                      </p:cBhvr>
                                      <p:to>
                                        <p:strVal val="visible"/>
                                      </p:to>
                                    </p:set>
                                    <p:anim calcmode="lin" valueType="num">
                                      <p:cBhvr>
                                        <p:cTn id="313" dur="500" fill="hold"/>
                                        <p:tgtEl>
                                          <p:spTgt spid="4">
                                            <p:graphicEl>
                                              <a:dgm id="{FB4A11E6-E9EF-4564-A0E0-29C3A025F78B}"/>
                                            </p:graphicEl>
                                          </p:spTgt>
                                        </p:tgtEl>
                                        <p:attrNameLst>
                                          <p:attrName>ppt_w</p:attrName>
                                        </p:attrNameLst>
                                      </p:cBhvr>
                                      <p:tavLst>
                                        <p:tav tm="0">
                                          <p:val>
                                            <p:fltVal val="0"/>
                                          </p:val>
                                        </p:tav>
                                        <p:tav tm="100000">
                                          <p:val>
                                            <p:strVal val="#ppt_w"/>
                                          </p:val>
                                        </p:tav>
                                      </p:tavLst>
                                    </p:anim>
                                    <p:anim calcmode="lin" valueType="num">
                                      <p:cBhvr>
                                        <p:cTn id="314" dur="500" fill="hold"/>
                                        <p:tgtEl>
                                          <p:spTgt spid="4">
                                            <p:graphicEl>
                                              <a:dgm id="{FB4A11E6-E9EF-4564-A0E0-29C3A025F78B}"/>
                                            </p:graphicEl>
                                          </p:spTgt>
                                        </p:tgtEl>
                                        <p:attrNameLst>
                                          <p:attrName>ppt_h</p:attrName>
                                        </p:attrNameLst>
                                      </p:cBhvr>
                                      <p:tavLst>
                                        <p:tav tm="0">
                                          <p:val>
                                            <p:fltVal val="0"/>
                                          </p:val>
                                        </p:tav>
                                        <p:tav tm="100000">
                                          <p:val>
                                            <p:strVal val="#ppt_h"/>
                                          </p:val>
                                        </p:tav>
                                      </p:tavLst>
                                    </p:anim>
                                    <p:animEffect transition="in" filter="fade">
                                      <p:cBhvr>
                                        <p:cTn id="315" dur="500"/>
                                        <p:tgtEl>
                                          <p:spTgt spid="4">
                                            <p:graphicEl>
                                              <a:dgm id="{FB4A11E6-E9EF-4564-A0E0-29C3A025F78B}"/>
                                            </p:graphicEl>
                                          </p:spTgt>
                                        </p:tgtEl>
                                      </p:cBhvr>
                                    </p:animEffect>
                                  </p:childTnLst>
                                </p:cTn>
                              </p:par>
                              <p:par>
                                <p:cTn id="316" presetID="53" presetClass="entr" presetSubtype="16" fill="hold" grpId="0" nodeType="withEffect">
                                  <p:stCondLst>
                                    <p:cond delay="0"/>
                                  </p:stCondLst>
                                  <p:childTnLst>
                                    <p:set>
                                      <p:cBhvr>
                                        <p:cTn id="317" dur="1" fill="hold">
                                          <p:stCondLst>
                                            <p:cond delay="0"/>
                                          </p:stCondLst>
                                        </p:cTn>
                                        <p:tgtEl>
                                          <p:spTgt spid="4">
                                            <p:graphicEl>
                                              <a:dgm id="{3C7018B7-B81E-4A2F-BE62-3B5E74E72200}"/>
                                            </p:graphicEl>
                                          </p:spTgt>
                                        </p:tgtEl>
                                        <p:attrNameLst>
                                          <p:attrName>style.visibility</p:attrName>
                                        </p:attrNameLst>
                                      </p:cBhvr>
                                      <p:to>
                                        <p:strVal val="visible"/>
                                      </p:to>
                                    </p:set>
                                    <p:anim calcmode="lin" valueType="num">
                                      <p:cBhvr>
                                        <p:cTn id="318" dur="500" fill="hold"/>
                                        <p:tgtEl>
                                          <p:spTgt spid="4">
                                            <p:graphicEl>
                                              <a:dgm id="{3C7018B7-B81E-4A2F-BE62-3B5E74E72200}"/>
                                            </p:graphicEl>
                                          </p:spTgt>
                                        </p:tgtEl>
                                        <p:attrNameLst>
                                          <p:attrName>ppt_w</p:attrName>
                                        </p:attrNameLst>
                                      </p:cBhvr>
                                      <p:tavLst>
                                        <p:tav tm="0">
                                          <p:val>
                                            <p:fltVal val="0"/>
                                          </p:val>
                                        </p:tav>
                                        <p:tav tm="100000">
                                          <p:val>
                                            <p:strVal val="#ppt_w"/>
                                          </p:val>
                                        </p:tav>
                                      </p:tavLst>
                                    </p:anim>
                                    <p:anim calcmode="lin" valueType="num">
                                      <p:cBhvr>
                                        <p:cTn id="319" dur="500" fill="hold"/>
                                        <p:tgtEl>
                                          <p:spTgt spid="4">
                                            <p:graphicEl>
                                              <a:dgm id="{3C7018B7-B81E-4A2F-BE62-3B5E74E72200}"/>
                                            </p:graphicEl>
                                          </p:spTgt>
                                        </p:tgtEl>
                                        <p:attrNameLst>
                                          <p:attrName>ppt_h</p:attrName>
                                        </p:attrNameLst>
                                      </p:cBhvr>
                                      <p:tavLst>
                                        <p:tav tm="0">
                                          <p:val>
                                            <p:fltVal val="0"/>
                                          </p:val>
                                        </p:tav>
                                        <p:tav tm="100000">
                                          <p:val>
                                            <p:strVal val="#ppt_h"/>
                                          </p:val>
                                        </p:tav>
                                      </p:tavLst>
                                    </p:anim>
                                    <p:animEffect transition="in" filter="fade">
                                      <p:cBhvr>
                                        <p:cTn id="320" dur="500"/>
                                        <p:tgtEl>
                                          <p:spTgt spid="4">
                                            <p:graphicEl>
                                              <a:dgm id="{3C7018B7-B81E-4A2F-BE62-3B5E74E72200}"/>
                                            </p:graphicEl>
                                          </p:spTgt>
                                        </p:tgtEl>
                                      </p:cBhvr>
                                    </p:animEffect>
                                  </p:childTnLst>
                                </p:cTn>
                              </p:par>
                            </p:childTnLst>
                          </p:cTn>
                        </p:par>
                      </p:childTnLst>
                    </p:cTn>
                  </p:par>
                  <p:par>
                    <p:cTn id="321" fill="hold">
                      <p:stCondLst>
                        <p:cond delay="indefinite"/>
                      </p:stCondLst>
                      <p:childTnLst>
                        <p:par>
                          <p:cTn id="322" fill="hold">
                            <p:stCondLst>
                              <p:cond delay="0"/>
                            </p:stCondLst>
                            <p:childTnLst>
                              <p:par>
                                <p:cTn id="323" presetID="53" presetClass="entr" presetSubtype="16" fill="hold" grpId="0" nodeType="clickEffect">
                                  <p:stCondLst>
                                    <p:cond delay="0"/>
                                  </p:stCondLst>
                                  <p:childTnLst>
                                    <p:set>
                                      <p:cBhvr>
                                        <p:cTn id="324" dur="1" fill="hold">
                                          <p:stCondLst>
                                            <p:cond delay="0"/>
                                          </p:stCondLst>
                                        </p:cTn>
                                        <p:tgtEl>
                                          <p:spTgt spid="4">
                                            <p:graphicEl>
                                              <a:dgm id="{44DC5C92-1996-40FE-84E3-B6AE813316EC}"/>
                                            </p:graphicEl>
                                          </p:spTgt>
                                        </p:tgtEl>
                                        <p:attrNameLst>
                                          <p:attrName>style.visibility</p:attrName>
                                        </p:attrNameLst>
                                      </p:cBhvr>
                                      <p:to>
                                        <p:strVal val="visible"/>
                                      </p:to>
                                    </p:set>
                                    <p:anim calcmode="lin" valueType="num">
                                      <p:cBhvr>
                                        <p:cTn id="325" dur="500" fill="hold"/>
                                        <p:tgtEl>
                                          <p:spTgt spid="4">
                                            <p:graphicEl>
                                              <a:dgm id="{44DC5C92-1996-40FE-84E3-B6AE813316EC}"/>
                                            </p:graphicEl>
                                          </p:spTgt>
                                        </p:tgtEl>
                                        <p:attrNameLst>
                                          <p:attrName>ppt_w</p:attrName>
                                        </p:attrNameLst>
                                      </p:cBhvr>
                                      <p:tavLst>
                                        <p:tav tm="0">
                                          <p:val>
                                            <p:fltVal val="0"/>
                                          </p:val>
                                        </p:tav>
                                        <p:tav tm="100000">
                                          <p:val>
                                            <p:strVal val="#ppt_w"/>
                                          </p:val>
                                        </p:tav>
                                      </p:tavLst>
                                    </p:anim>
                                    <p:anim calcmode="lin" valueType="num">
                                      <p:cBhvr>
                                        <p:cTn id="326" dur="500" fill="hold"/>
                                        <p:tgtEl>
                                          <p:spTgt spid="4">
                                            <p:graphicEl>
                                              <a:dgm id="{44DC5C92-1996-40FE-84E3-B6AE813316EC}"/>
                                            </p:graphicEl>
                                          </p:spTgt>
                                        </p:tgtEl>
                                        <p:attrNameLst>
                                          <p:attrName>ppt_h</p:attrName>
                                        </p:attrNameLst>
                                      </p:cBhvr>
                                      <p:tavLst>
                                        <p:tav tm="0">
                                          <p:val>
                                            <p:fltVal val="0"/>
                                          </p:val>
                                        </p:tav>
                                        <p:tav tm="100000">
                                          <p:val>
                                            <p:strVal val="#ppt_h"/>
                                          </p:val>
                                        </p:tav>
                                      </p:tavLst>
                                    </p:anim>
                                    <p:animEffect transition="in" filter="fade">
                                      <p:cBhvr>
                                        <p:cTn id="327" dur="500"/>
                                        <p:tgtEl>
                                          <p:spTgt spid="4">
                                            <p:graphicEl>
                                              <a:dgm id="{44DC5C92-1996-40FE-84E3-B6AE813316EC}"/>
                                            </p:graphicEl>
                                          </p:spTgt>
                                        </p:tgtEl>
                                      </p:cBhvr>
                                    </p:animEffect>
                                  </p:childTnLst>
                                </p:cTn>
                              </p:par>
                              <p:par>
                                <p:cTn id="328" presetID="53" presetClass="entr" presetSubtype="16" fill="hold" grpId="0" nodeType="withEffect">
                                  <p:stCondLst>
                                    <p:cond delay="0"/>
                                  </p:stCondLst>
                                  <p:childTnLst>
                                    <p:set>
                                      <p:cBhvr>
                                        <p:cTn id="329" dur="1" fill="hold">
                                          <p:stCondLst>
                                            <p:cond delay="0"/>
                                          </p:stCondLst>
                                        </p:cTn>
                                        <p:tgtEl>
                                          <p:spTgt spid="4">
                                            <p:graphicEl>
                                              <a:dgm id="{DFDEA67C-7437-46F1-9BE5-A143A42E6B7B}"/>
                                            </p:graphicEl>
                                          </p:spTgt>
                                        </p:tgtEl>
                                        <p:attrNameLst>
                                          <p:attrName>style.visibility</p:attrName>
                                        </p:attrNameLst>
                                      </p:cBhvr>
                                      <p:to>
                                        <p:strVal val="visible"/>
                                      </p:to>
                                    </p:set>
                                    <p:anim calcmode="lin" valueType="num">
                                      <p:cBhvr>
                                        <p:cTn id="330" dur="500" fill="hold"/>
                                        <p:tgtEl>
                                          <p:spTgt spid="4">
                                            <p:graphicEl>
                                              <a:dgm id="{DFDEA67C-7437-46F1-9BE5-A143A42E6B7B}"/>
                                            </p:graphicEl>
                                          </p:spTgt>
                                        </p:tgtEl>
                                        <p:attrNameLst>
                                          <p:attrName>ppt_w</p:attrName>
                                        </p:attrNameLst>
                                      </p:cBhvr>
                                      <p:tavLst>
                                        <p:tav tm="0">
                                          <p:val>
                                            <p:fltVal val="0"/>
                                          </p:val>
                                        </p:tav>
                                        <p:tav tm="100000">
                                          <p:val>
                                            <p:strVal val="#ppt_w"/>
                                          </p:val>
                                        </p:tav>
                                      </p:tavLst>
                                    </p:anim>
                                    <p:anim calcmode="lin" valueType="num">
                                      <p:cBhvr>
                                        <p:cTn id="331" dur="500" fill="hold"/>
                                        <p:tgtEl>
                                          <p:spTgt spid="4">
                                            <p:graphicEl>
                                              <a:dgm id="{DFDEA67C-7437-46F1-9BE5-A143A42E6B7B}"/>
                                            </p:graphicEl>
                                          </p:spTgt>
                                        </p:tgtEl>
                                        <p:attrNameLst>
                                          <p:attrName>ppt_h</p:attrName>
                                        </p:attrNameLst>
                                      </p:cBhvr>
                                      <p:tavLst>
                                        <p:tav tm="0">
                                          <p:val>
                                            <p:fltVal val="0"/>
                                          </p:val>
                                        </p:tav>
                                        <p:tav tm="100000">
                                          <p:val>
                                            <p:strVal val="#ppt_h"/>
                                          </p:val>
                                        </p:tav>
                                      </p:tavLst>
                                    </p:anim>
                                    <p:animEffect transition="in" filter="fade">
                                      <p:cBhvr>
                                        <p:cTn id="332" dur="500"/>
                                        <p:tgtEl>
                                          <p:spTgt spid="4">
                                            <p:graphicEl>
                                              <a:dgm id="{DFDEA67C-7437-46F1-9BE5-A143A42E6B7B}"/>
                                            </p:graphicEl>
                                          </p:spTgt>
                                        </p:tgtEl>
                                      </p:cBhvr>
                                    </p:animEffect>
                                  </p:childTnLst>
                                </p:cTn>
                              </p:par>
                              <p:par>
                                <p:cTn id="333" presetID="53" presetClass="entr" presetSubtype="16" fill="hold" grpId="0" nodeType="withEffect">
                                  <p:stCondLst>
                                    <p:cond delay="0"/>
                                  </p:stCondLst>
                                  <p:childTnLst>
                                    <p:set>
                                      <p:cBhvr>
                                        <p:cTn id="334" dur="1" fill="hold">
                                          <p:stCondLst>
                                            <p:cond delay="0"/>
                                          </p:stCondLst>
                                        </p:cTn>
                                        <p:tgtEl>
                                          <p:spTgt spid="4">
                                            <p:graphicEl>
                                              <a:dgm id="{3B1998A0-B404-4090-9674-B70642B0B983}"/>
                                            </p:graphicEl>
                                          </p:spTgt>
                                        </p:tgtEl>
                                        <p:attrNameLst>
                                          <p:attrName>style.visibility</p:attrName>
                                        </p:attrNameLst>
                                      </p:cBhvr>
                                      <p:to>
                                        <p:strVal val="visible"/>
                                      </p:to>
                                    </p:set>
                                    <p:anim calcmode="lin" valueType="num">
                                      <p:cBhvr>
                                        <p:cTn id="335" dur="500" fill="hold"/>
                                        <p:tgtEl>
                                          <p:spTgt spid="4">
                                            <p:graphicEl>
                                              <a:dgm id="{3B1998A0-B404-4090-9674-B70642B0B983}"/>
                                            </p:graphicEl>
                                          </p:spTgt>
                                        </p:tgtEl>
                                        <p:attrNameLst>
                                          <p:attrName>ppt_w</p:attrName>
                                        </p:attrNameLst>
                                      </p:cBhvr>
                                      <p:tavLst>
                                        <p:tav tm="0">
                                          <p:val>
                                            <p:fltVal val="0"/>
                                          </p:val>
                                        </p:tav>
                                        <p:tav tm="100000">
                                          <p:val>
                                            <p:strVal val="#ppt_w"/>
                                          </p:val>
                                        </p:tav>
                                      </p:tavLst>
                                    </p:anim>
                                    <p:anim calcmode="lin" valueType="num">
                                      <p:cBhvr>
                                        <p:cTn id="336" dur="500" fill="hold"/>
                                        <p:tgtEl>
                                          <p:spTgt spid="4">
                                            <p:graphicEl>
                                              <a:dgm id="{3B1998A0-B404-4090-9674-B70642B0B983}"/>
                                            </p:graphicEl>
                                          </p:spTgt>
                                        </p:tgtEl>
                                        <p:attrNameLst>
                                          <p:attrName>ppt_h</p:attrName>
                                        </p:attrNameLst>
                                      </p:cBhvr>
                                      <p:tavLst>
                                        <p:tav tm="0">
                                          <p:val>
                                            <p:fltVal val="0"/>
                                          </p:val>
                                        </p:tav>
                                        <p:tav tm="100000">
                                          <p:val>
                                            <p:strVal val="#ppt_h"/>
                                          </p:val>
                                        </p:tav>
                                      </p:tavLst>
                                    </p:anim>
                                    <p:animEffect transition="in" filter="fade">
                                      <p:cBhvr>
                                        <p:cTn id="337" dur="500"/>
                                        <p:tgtEl>
                                          <p:spTgt spid="4">
                                            <p:graphicEl>
                                              <a:dgm id="{3B1998A0-B404-4090-9674-B70642B0B983}"/>
                                            </p:graphicEl>
                                          </p:spTgt>
                                        </p:tgtEl>
                                      </p:cBhvr>
                                    </p:animEffect>
                                  </p:childTnLst>
                                </p:cTn>
                              </p:par>
                            </p:childTnLst>
                          </p:cTn>
                        </p:par>
                      </p:childTnLst>
                    </p:cTn>
                  </p:par>
                  <p:par>
                    <p:cTn id="338" fill="hold">
                      <p:stCondLst>
                        <p:cond delay="indefinite"/>
                      </p:stCondLst>
                      <p:childTnLst>
                        <p:par>
                          <p:cTn id="339" fill="hold">
                            <p:stCondLst>
                              <p:cond delay="0"/>
                            </p:stCondLst>
                            <p:childTnLst>
                              <p:par>
                                <p:cTn id="340" presetID="53" presetClass="entr" presetSubtype="16" fill="hold" grpId="0" nodeType="clickEffect">
                                  <p:stCondLst>
                                    <p:cond delay="0"/>
                                  </p:stCondLst>
                                  <p:childTnLst>
                                    <p:set>
                                      <p:cBhvr>
                                        <p:cTn id="341" dur="1" fill="hold">
                                          <p:stCondLst>
                                            <p:cond delay="0"/>
                                          </p:stCondLst>
                                        </p:cTn>
                                        <p:tgtEl>
                                          <p:spTgt spid="4">
                                            <p:graphicEl>
                                              <a:dgm id="{D00092EA-1922-47AD-A23F-1A496F7DFFA0}"/>
                                            </p:graphicEl>
                                          </p:spTgt>
                                        </p:tgtEl>
                                        <p:attrNameLst>
                                          <p:attrName>style.visibility</p:attrName>
                                        </p:attrNameLst>
                                      </p:cBhvr>
                                      <p:to>
                                        <p:strVal val="visible"/>
                                      </p:to>
                                    </p:set>
                                    <p:anim calcmode="lin" valueType="num">
                                      <p:cBhvr>
                                        <p:cTn id="342" dur="500" fill="hold"/>
                                        <p:tgtEl>
                                          <p:spTgt spid="4">
                                            <p:graphicEl>
                                              <a:dgm id="{D00092EA-1922-47AD-A23F-1A496F7DFFA0}"/>
                                            </p:graphicEl>
                                          </p:spTgt>
                                        </p:tgtEl>
                                        <p:attrNameLst>
                                          <p:attrName>ppt_w</p:attrName>
                                        </p:attrNameLst>
                                      </p:cBhvr>
                                      <p:tavLst>
                                        <p:tav tm="0">
                                          <p:val>
                                            <p:fltVal val="0"/>
                                          </p:val>
                                        </p:tav>
                                        <p:tav tm="100000">
                                          <p:val>
                                            <p:strVal val="#ppt_w"/>
                                          </p:val>
                                        </p:tav>
                                      </p:tavLst>
                                    </p:anim>
                                    <p:anim calcmode="lin" valueType="num">
                                      <p:cBhvr>
                                        <p:cTn id="343" dur="500" fill="hold"/>
                                        <p:tgtEl>
                                          <p:spTgt spid="4">
                                            <p:graphicEl>
                                              <a:dgm id="{D00092EA-1922-47AD-A23F-1A496F7DFFA0}"/>
                                            </p:graphicEl>
                                          </p:spTgt>
                                        </p:tgtEl>
                                        <p:attrNameLst>
                                          <p:attrName>ppt_h</p:attrName>
                                        </p:attrNameLst>
                                      </p:cBhvr>
                                      <p:tavLst>
                                        <p:tav tm="0">
                                          <p:val>
                                            <p:fltVal val="0"/>
                                          </p:val>
                                        </p:tav>
                                        <p:tav tm="100000">
                                          <p:val>
                                            <p:strVal val="#ppt_h"/>
                                          </p:val>
                                        </p:tav>
                                      </p:tavLst>
                                    </p:anim>
                                    <p:animEffect transition="in" filter="fade">
                                      <p:cBhvr>
                                        <p:cTn id="344" dur="500"/>
                                        <p:tgtEl>
                                          <p:spTgt spid="4">
                                            <p:graphicEl>
                                              <a:dgm id="{D00092EA-1922-47AD-A23F-1A496F7DFFA0}"/>
                                            </p:graphicEl>
                                          </p:spTgt>
                                        </p:tgtEl>
                                      </p:cBhvr>
                                    </p:animEffect>
                                  </p:childTnLst>
                                </p:cTn>
                              </p:par>
                              <p:par>
                                <p:cTn id="345" presetID="53" presetClass="entr" presetSubtype="16" fill="hold" grpId="0" nodeType="withEffect">
                                  <p:stCondLst>
                                    <p:cond delay="0"/>
                                  </p:stCondLst>
                                  <p:childTnLst>
                                    <p:set>
                                      <p:cBhvr>
                                        <p:cTn id="346" dur="1" fill="hold">
                                          <p:stCondLst>
                                            <p:cond delay="0"/>
                                          </p:stCondLst>
                                        </p:cTn>
                                        <p:tgtEl>
                                          <p:spTgt spid="4">
                                            <p:graphicEl>
                                              <a:dgm id="{61670BF2-B5F8-4F3B-BADC-2F604C463A07}"/>
                                            </p:graphicEl>
                                          </p:spTgt>
                                        </p:tgtEl>
                                        <p:attrNameLst>
                                          <p:attrName>style.visibility</p:attrName>
                                        </p:attrNameLst>
                                      </p:cBhvr>
                                      <p:to>
                                        <p:strVal val="visible"/>
                                      </p:to>
                                    </p:set>
                                    <p:anim calcmode="lin" valueType="num">
                                      <p:cBhvr>
                                        <p:cTn id="347" dur="500" fill="hold"/>
                                        <p:tgtEl>
                                          <p:spTgt spid="4">
                                            <p:graphicEl>
                                              <a:dgm id="{61670BF2-B5F8-4F3B-BADC-2F604C463A07}"/>
                                            </p:graphicEl>
                                          </p:spTgt>
                                        </p:tgtEl>
                                        <p:attrNameLst>
                                          <p:attrName>ppt_w</p:attrName>
                                        </p:attrNameLst>
                                      </p:cBhvr>
                                      <p:tavLst>
                                        <p:tav tm="0">
                                          <p:val>
                                            <p:fltVal val="0"/>
                                          </p:val>
                                        </p:tav>
                                        <p:tav tm="100000">
                                          <p:val>
                                            <p:strVal val="#ppt_w"/>
                                          </p:val>
                                        </p:tav>
                                      </p:tavLst>
                                    </p:anim>
                                    <p:anim calcmode="lin" valueType="num">
                                      <p:cBhvr>
                                        <p:cTn id="348" dur="500" fill="hold"/>
                                        <p:tgtEl>
                                          <p:spTgt spid="4">
                                            <p:graphicEl>
                                              <a:dgm id="{61670BF2-B5F8-4F3B-BADC-2F604C463A07}"/>
                                            </p:graphicEl>
                                          </p:spTgt>
                                        </p:tgtEl>
                                        <p:attrNameLst>
                                          <p:attrName>ppt_h</p:attrName>
                                        </p:attrNameLst>
                                      </p:cBhvr>
                                      <p:tavLst>
                                        <p:tav tm="0">
                                          <p:val>
                                            <p:fltVal val="0"/>
                                          </p:val>
                                        </p:tav>
                                        <p:tav tm="100000">
                                          <p:val>
                                            <p:strVal val="#ppt_h"/>
                                          </p:val>
                                        </p:tav>
                                      </p:tavLst>
                                    </p:anim>
                                    <p:animEffect transition="in" filter="fade">
                                      <p:cBhvr>
                                        <p:cTn id="349" dur="500"/>
                                        <p:tgtEl>
                                          <p:spTgt spid="4">
                                            <p:graphicEl>
                                              <a:dgm id="{61670BF2-B5F8-4F3B-BADC-2F604C463A07}"/>
                                            </p:graphicEl>
                                          </p:spTgt>
                                        </p:tgtEl>
                                      </p:cBhvr>
                                    </p:animEffect>
                                  </p:childTnLst>
                                </p:cTn>
                              </p:par>
                              <p:par>
                                <p:cTn id="350" presetID="53" presetClass="entr" presetSubtype="16" fill="hold" grpId="0" nodeType="withEffect">
                                  <p:stCondLst>
                                    <p:cond delay="0"/>
                                  </p:stCondLst>
                                  <p:childTnLst>
                                    <p:set>
                                      <p:cBhvr>
                                        <p:cTn id="351" dur="1" fill="hold">
                                          <p:stCondLst>
                                            <p:cond delay="0"/>
                                          </p:stCondLst>
                                        </p:cTn>
                                        <p:tgtEl>
                                          <p:spTgt spid="4">
                                            <p:graphicEl>
                                              <a:dgm id="{2257DDBC-B84C-4369-9128-C52EBA8F88BD}"/>
                                            </p:graphicEl>
                                          </p:spTgt>
                                        </p:tgtEl>
                                        <p:attrNameLst>
                                          <p:attrName>style.visibility</p:attrName>
                                        </p:attrNameLst>
                                      </p:cBhvr>
                                      <p:to>
                                        <p:strVal val="visible"/>
                                      </p:to>
                                    </p:set>
                                    <p:anim calcmode="lin" valueType="num">
                                      <p:cBhvr>
                                        <p:cTn id="352" dur="500" fill="hold"/>
                                        <p:tgtEl>
                                          <p:spTgt spid="4">
                                            <p:graphicEl>
                                              <a:dgm id="{2257DDBC-B84C-4369-9128-C52EBA8F88BD}"/>
                                            </p:graphicEl>
                                          </p:spTgt>
                                        </p:tgtEl>
                                        <p:attrNameLst>
                                          <p:attrName>ppt_w</p:attrName>
                                        </p:attrNameLst>
                                      </p:cBhvr>
                                      <p:tavLst>
                                        <p:tav tm="0">
                                          <p:val>
                                            <p:fltVal val="0"/>
                                          </p:val>
                                        </p:tav>
                                        <p:tav tm="100000">
                                          <p:val>
                                            <p:strVal val="#ppt_w"/>
                                          </p:val>
                                        </p:tav>
                                      </p:tavLst>
                                    </p:anim>
                                    <p:anim calcmode="lin" valueType="num">
                                      <p:cBhvr>
                                        <p:cTn id="353" dur="500" fill="hold"/>
                                        <p:tgtEl>
                                          <p:spTgt spid="4">
                                            <p:graphicEl>
                                              <a:dgm id="{2257DDBC-B84C-4369-9128-C52EBA8F88BD}"/>
                                            </p:graphicEl>
                                          </p:spTgt>
                                        </p:tgtEl>
                                        <p:attrNameLst>
                                          <p:attrName>ppt_h</p:attrName>
                                        </p:attrNameLst>
                                      </p:cBhvr>
                                      <p:tavLst>
                                        <p:tav tm="0">
                                          <p:val>
                                            <p:fltVal val="0"/>
                                          </p:val>
                                        </p:tav>
                                        <p:tav tm="100000">
                                          <p:val>
                                            <p:strVal val="#ppt_h"/>
                                          </p:val>
                                        </p:tav>
                                      </p:tavLst>
                                    </p:anim>
                                    <p:animEffect transition="in" filter="fade">
                                      <p:cBhvr>
                                        <p:cTn id="354" dur="500"/>
                                        <p:tgtEl>
                                          <p:spTgt spid="4">
                                            <p:graphicEl>
                                              <a:dgm id="{2257DDBC-B84C-4369-9128-C52EBA8F88BD}"/>
                                            </p:graphicEl>
                                          </p:spTgt>
                                        </p:tgtEl>
                                      </p:cBhvr>
                                    </p:animEffect>
                                  </p:childTnLst>
                                </p:cTn>
                              </p:par>
                            </p:childTnLst>
                          </p:cTn>
                        </p:par>
                      </p:childTnLst>
                    </p:cTn>
                  </p:par>
                  <p:par>
                    <p:cTn id="355" fill="hold">
                      <p:stCondLst>
                        <p:cond delay="indefinite"/>
                      </p:stCondLst>
                      <p:childTnLst>
                        <p:par>
                          <p:cTn id="356" fill="hold">
                            <p:stCondLst>
                              <p:cond delay="0"/>
                            </p:stCondLst>
                            <p:childTnLst>
                              <p:par>
                                <p:cTn id="357" presetID="53" presetClass="entr" presetSubtype="16" fill="hold" grpId="0" nodeType="clickEffect">
                                  <p:stCondLst>
                                    <p:cond delay="0"/>
                                  </p:stCondLst>
                                  <p:childTnLst>
                                    <p:set>
                                      <p:cBhvr>
                                        <p:cTn id="358" dur="1" fill="hold">
                                          <p:stCondLst>
                                            <p:cond delay="0"/>
                                          </p:stCondLst>
                                        </p:cTn>
                                        <p:tgtEl>
                                          <p:spTgt spid="4">
                                            <p:graphicEl>
                                              <a:dgm id="{E9C47FAA-CD69-47A8-B1AE-63B5035971CC}"/>
                                            </p:graphicEl>
                                          </p:spTgt>
                                        </p:tgtEl>
                                        <p:attrNameLst>
                                          <p:attrName>style.visibility</p:attrName>
                                        </p:attrNameLst>
                                      </p:cBhvr>
                                      <p:to>
                                        <p:strVal val="visible"/>
                                      </p:to>
                                    </p:set>
                                    <p:anim calcmode="lin" valueType="num">
                                      <p:cBhvr>
                                        <p:cTn id="359" dur="500" fill="hold"/>
                                        <p:tgtEl>
                                          <p:spTgt spid="4">
                                            <p:graphicEl>
                                              <a:dgm id="{E9C47FAA-CD69-47A8-B1AE-63B5035971CC}"/>
                                            </p:graphicEl>
                                          </p:spTgt>
                                        </p:tgtEl>
                                        <p:attrNameLst>
                                          <p:attrName>ppt_w</p:attrName>
                                        </p:attrNameLst>
                                      </p:cBhvr>
                                      <p:tavLst>
                                        <p:tav tm="0">
                                          <p:val>
                                            <p:fltVal val="0"/>
                                          </p:val>
                                        </p:tav>
                                        <p:tav tm="100000">
                                          <p:val>
                                            <p:strVal val="#ppt_w"/>
                                          </p:val>
                                        </p:tav>
                                      </p:tavLst>
                                    </p:anim>
                                    <p:anim calcmode="lin" valueType="num">
                                      <p:cBhvr>
                                        <p:cTn id="360" dur="500" fill="hold"/>
                                        <p:tgtEl>
                                          <p:spTgt spid="4">
                                            <p:graphicEl>
                                              <a:dgm id="{E9C47FAA-CD69-47A8-B1AE-63B5035971CC}"/>
                                            </p:graphicEl>
                                          </p:spTgt>
                                        </p:tgtEl>
                                        <p:attrNameLst>
                                          <p:attrName>ppt_h</p:attrName>
                                        </p:attrNameLst>
                                      </p:cBhvr>
                                      <p:tavLst>
                                        <p:tav tm="0">
                                          <p:val>
                                            <p:fltVal val="0"/>
                                          </p:val>
                                        </p:tav>
                                        <p:tav tm="100000">
                                          <p:val>
                                            <p:strVal val="#ppt_h"/>
                                          </p:val>
                                        </p:tav>
                                      </p:tavLst>
                                    </p:anim>
                                    <p:animEffect transition="in" filter="fade">
                                      <p:cBhvr>
                                        <p:cTn id="361" dur="500"/>
                                        <p:tgtEl>
                                          <p:spTgt spid="4">
                                            <p:graphicEl>
                                              <a:dgm id="{E9C47FAA-CD69-47A8-B1AE-63B5035971CC}"/>
                                            </p:graphicEl>
                                          </p:spTgt>
                                        </p:tgtEl>
                                      </p:cBhvr>
                                    </p:animEffect>
                                  </p:childTnLst>
                                </p:cTn>
                              </p:par>
                              <p:par>
                                <p:cTn id="362" presetID="53" presetClass="entr" presetSubtype="16" fill="hold" grpId="0" nodeType="withEffect">
                                  <p:stCondLst>
                                    <p:cond delay="0"/>
                                  </p:stCondLst>
                                  <p:childTnLst>
                                    <p:set>
                                      <p:cBhvr>
                                        <p:cTn id="363" dur="1" fill="hold">
                                          <p:stCondLst>
                                            <p:cond delay="0"/>
                                          </p:stCondLst>
                                        </p:cTn>
                                        <p:tgtEl>
                                          <p:spTgt spid="4">
                                            <p:graphicEl>
                                              <a:dgm id="{CEC3A1CD-C478-4AB9-937B-5689CE2355F2}"/>
                                            </p:graphicEl>
                                          </p:spTgt>
                                        </p:tgtEl>
                                        <p:attrNameLst>
                                          <p:attrName>style.visibility</p:attrName>
                                        </p:attrNameLst>
                                      </p:cBhvr>
                                      <p:to>
                                        <p:strVal val="visible"/>
                                      </p:to>
                                    </p:set>
                                    <p:anim calcmode="lin" valueType="num">
                                      <p:cBhvr>
                                        <p:cTn id="364" dur="500" fill="hold"/>
                                        <p:tgtEl>
                                          <p:spTgt spid="4">
                                            <p:graphicEl>
                                              <a:dgm id="{CEC3A1CD-C478-4AB9-937B-5689CE2355F2}"/>
                                            </p:graphicEl>
                                          </p:spTgt>
                                        </p:tgtEl>
                                        <p:attrNameLst>
                                          <p:attrName>ppt_w</p:attrName>
                                        </p:attrNameLst>
                                      </p:cBhvr>
                                      <p:tavLst>
                                        <p:tav tm="0">
                                          <p:val>
                                            <p:fltVal val="0"/>
                                          </p:val>
                                        </p:tav>
                                        <p:tav tm="100000">
                                          <p:val>
                                            <p:strVal val="#ppt_w"/>
                                          </p:val>
                                        </p:tav>
                                      </p:tavLst>
                                    </p:anim>
                                    <p:anim calcmode="lin" valueType="num">
                                      <p:cBhvr>
                                        <p:cTn id="365" dur="500" fill="hold"/>
                                        <p:tgtEl>
                                          <p:spTgt spid="4">
                                            <p:graphicEl>
                                              <a:dgm id="{CEC3A1CD-C478-4AB9-937B-5689CE2355F2}"/>
                                            </p:graphicEl>
                                          </p:spTgt>
                                        </p:tgtEl>
                                        <p:attrNameLst>
                                          <p:attrName>ppt_h</p:attrName>
                                        </p:attrNameLst>
                                      </p:cBhvr>
                                      <p:tavLst>
                                        <p:tav tm="0">
                                          <p:val>
                                            <p:fltVal val="0"/>
                                          </p:val>
                                        </p:tav>
                                        <p:tav tm="100000">
                                          <p:val>
                                            <p:strVal val="#ppt_h"/>
                                          </p:val>
                                        </p:tav>
                                      </p:tavLst>
                                    </p:anim>
                                    <p:animEffect transition="in" filter="fade">
                                      <p:cBhvr>
                                        <p:cTn id="366" dur="500"/>
                                        <p:tgtEl>
                                          <p:spTgt spid="4">
                                            <p:graphicEl>
                                              <a:dgm id="{CEC3A1CD-C478-4AB9-937B-5689CE2355F2}"/>
                                            </p:graphicEl>
                                          </p:spTgt>
                                        </p:tgtEl>
                                      </p:cBhvr>
                                    </p:animEffect>
                                  </p:childTnLst>
                                </p:cTn>
                              </p:par>
                              <p:par>
                                <p:cTn id="367" presetID="53" presetClass="entr" presetSubtype="16" fill="hold" grpId="0" nodeType="withEffect">
                                  <p:stCondLst>
                                    <p:cond delay="0"/>
                                  </p:stCondLst>
                                  <p:childTnLst>
                                    <p:set>
                                      <p:cBhvr>
                                        <p:cTn id="368" dur="1" fill="hold">
                                          <p:stCondLst>
                                            <p:cond delay="0"/>
                                          </p:stCondLst>
                                        </p:cTn>
                                        <p:tgtEl>
                                          <p:spTgt spid="4">
                                            <p:graphicEl>
                                              <a:dgm id="{529865DC-9CB1-4E0E-A62C-BC801EC931E0}"/>
                                            </p:graphicEl>
                                          </p:spTgt>
                                        </p:tgtEl>
                                        <p:attrNameLst>
                                          <p:attrName>style.visibility</p:attrName>
                                        </p:attrNameLst>
                                      </p:cBhvr>
                                      <p:to>
                                        <p:strVal val="visible"/>
                                      </p:to>
                                    </p:set>
                                    <p:anim calcmode="lin" valueType="num">
                                      <p:cBhvr>
                                        <p:cTn id="369" dur="500" fill="hold"/>
                                        <p:tgtEl>
                                          <p:spTgt spid="4">
                                            <p:graphicEl>
                                              <a:dgm id="{529865DC-9CB1-4E0E-A62C-BC801EC931E0}"/>
                                            </p:graphicEl>
                                          </p:spTgt>
                                        </p:tgtEl>
                                        <p:attrNameLst>
                                          <p:attrName>ppt_w</p:attrName>
                                        </p:attrNameLst>
                                      </p:cBhvr>
                                      <p:tavLst>
                                        <p:tav tm="0">
                                          <p:val>
                                            <p:fltVal val="0"/>
                                          </p:val>
                                        </p:tav>
                                        <p:tav tm="100000">
                                          <p:val>
                                            <p:strVal val="#ppt_w"/>
                                          </p:val>
                                        </p:tav>
                                      </p:tavLst>
                                    </p:anim>
                                    <p:anim calcmode="lin" valueType="num">
                                      <p:cBhvr>
                                        <p:cTn id="370" dur="500" fill="hold"/>
                                        <p:tgtEl>
                                          <p:spTgt spid="4">
                                            <p:graphicEl>
                                              <a:dgm id="{529865DC-9CB1-4E0E-A62C-BC801EC931E0}"/>
                                            </p:graphicEl>
                                          </p:spTgt>
                                        </p:tgtEl>
                                        <p:attrNameLst>
                                          <p:attrName>ppt_h</p:attrName>
                                        </p:attrNameLst>
                                      </p:cBhvr>
                                      <p:tavLst>
                                        <p:tav tm="0">
                                          <p:val>
                                            <p:fltVal val="0"/>
                                          </p:val>
                                        </p:tav>
                                        <p:tav tm="100000">
                                          <p:val>
                                            <p:strVal val="#ppt_h"/>
                                          </p:val>
                                        </p:tav>
                                      </p:tavLst>
                                    </p:anim>
                                    <p:animEffect transition="in" filter="fade">
                                      <p:cBhvr>
                                        <p:cTn id="371" dur="500"/>
                                        <p:tgtEl>
                                          <p:spTgt spid="4">
                                            <p:graphicEl>
                                              <a:dgm id="{529865DC-9CB1-4E0E-A62C-BC801EC931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480059" y="1179576"/>
          <a:ext cx="7818122" cy="4045508"/>
        </p:xfrm>
        <a:graphic>
          <a:graphicData uri="http://schemas.openxmlformats.org/drawingml/2006/table">
            <a:tbl>
              <a:tblPr firstRow="1" firstCol="1" bandRow="1"/>
              <a:tblGrid>
                <a:gridCol w="1724140">
                  <a:extLst>
                    <a:ext uri="{9D8B030D-6E8A-4147-A177-3AD203B41FA5}">
                      <a16:colId xmlns:a16="http://schemas.microsoft.com/office/drawing/2014/main" val="2817228815"/>
                    </a:ext>
                  </a:extLst>
                </a:gridCol>
                <a:gridCol w="1354856">
                  <a:extLst>
                    <a:ext uri="{9D8B030D-6E8A-4147-A177-3AD203B41FA5}">
                      <a16:colId xmlns:a16="http://schemas.microsoft.com/office/drawing/2014/main" val="4051416998"/>
                    </a:ext>
                  </a:extLst>
                </a:gridCol>
                <a:gridCol w="1772556">
                  <a:extLst>
                    <a:ext uri="{9D8B030D-6E8A-4147-A177-3AD203B41FA5}">
                      <a16:colId xmlns:a16="http://schemas.microsoft.com/office/drawing/2014/main" val="101242450"/>
                    </a:ext>
                  </a:extLst>
                </a:gridCol>
                <a:gridCol w="1772556">
                  <a:extLst>
                    <a:ext uri="{9D8B030D-6E8A-4147-A177-3AD203B41FA5}">
                      <a16:colId xmlns:a16="http://schemas.microsoft.com/office/drawing/2014/main" val="1081123337"/>
                    </a:ext>
                  </a:extLst>
                </a:gridCol>
                <a:gridCol w="1194014">
                  <a:extLst>
                    <a:ext uri="{9D8B030D-6E8A-4147-A177-3AD203B41FA5}">
                      <a16:colId xmlns:a16="http://schemas.microsoft.com/office/drawing/2014/main" val="3529701945"/>
                    </a:ext>
                  </a:extLst>
                </a:gridCol>
              </a:tblGrid>
              <a:tr h="445900">
                <a:tc rowSpan="2">
                  <a:txBody>
                    <a:bodyPr/>
                    <a:lstStyle/>
                    <a:p>
                      <a:pPr algn="just">
                        <a:lnSpc>
                          <a:spcPct val="107000"/>
                        </a:lnSpc>
                        <a:spcAft>
                          <a:spcPts val="800"/>
                        </a:spcAft>
                      </a:pPr>
                      <a:r>
                        <a:rPr lang="sl-SI" sz="800" b="1" dirty="0">
                          <a:effectLst/>
                          <a:latin typeface="Calibri" panose="020F0502020204030204" pitchFamily="34" charset="0"/>
                          <a:ea typeface="Calibri" panose="020F0502020204030204" pitchFamily="34" charset="0"/>
                          <a:cs typeface="Calibri" panose="020F0502020204030204" pitchFamily="34" charset="0"/>
                        </a:rPr>
                        <a:t>Cilj</a:t>
                      </a:r>
                      <a:endParaRPr lang="sl-SI"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800" dirty="0">
                          <a:effectLst/>
                          <a:latin typeface="Calibri" panose="020F0502020204030204" pitchFamily="34" charset="0"/>
                          <a:ea typeface="Calibri" panose="020F0502020204030204" pitchFamily="34" charset="0"/>
                          <a:cs typeface="Calibri" panose="020F0502020204030204" pitchFamily="34" charset="0"/>
                        </a:rPr>
                        <a:t> </a:t>
                      </a:r>
                      <a:endParaRPr lang="sl-SI"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800" dirty="0">
                          <a:effectLst/>
                          <a:latin typeface="Calibri" panose="020F0502020204030204" pitchFamily="34" charset="0"/>
                          <a:ea typeface="Calibri" panose="020F0502020204030204" pitchFamily="34" charset="0"/>
                          <a:cs typeface="Calibri" panose="020F0502020204030204" pitchFamily="34" charset="0"/>
                        </a:rPr>
                        <a:t>Učenci/-</a:t>
                      </a:r>
                      <a:r>
                        <a:rPr lang="sl-SI" sz="800" dirty="0" err="1" smtClean="0">
                          <a:effectLst/>
                          <a:latin typeface="Calibri" panose="020F0502020204030204" pitchFamily="34" charset="0"/>
                          <a:ea typeface="Calibri" panose="020F0502020204030204" pitchFamily="34" charset="0"/>
                          <a:cs typeface="Calibri" panose="020F0502020204030204" pitchFamily="34" charset="0"/>
                        </a:rPr>
                        <a:t>ke</a:t>
                      </a:r>
                      <a:r>
                        <a:rPr lang="sl-SI" sz="800" dirty="0" smtClean="0">
                          <a:effectLst/>
                          <a:latin typeface="Calibri" panose="020F0502020204030204" pitchFamily="34" charset="0"/>
                          <a:ea typeface="Calibri" panose="020F0502020204030204" pitchFamily="34" charset="0"/>
                          <a:cs typeface="Calibri" panose="020F0502020204030204" pitchFamily="34" charset="0"/>
                        </a:rPr>
                        <a:t>:</a:t>
                      </a:r>
                      <a:endParaRPr lang="sl-SI"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34" marR="48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ct val="107000"/>
                        </a:lnSpc>
                        <a:spcAft>
                          <a:spcPts val="800"/>
                        </a:spcAft>
                      </a:pPr>
                      <a:r>
                        <a:rPr lang="sl-SI" sz="800" b="1">
                          <a:effectLst/>
                          <a:latin typeface="Calibri" panose="020F0502020204030204" pitchFamily="34" charset="0"/>
                          <a:ea typeface="Calibri" panose="020F0502020204030204" pitchFamily="34" charset="0"/>
                          <a:cs typeface="Calibri" panose="020F0502020204030204" pitchFamily="34" charset="0"/>
                        </a:rPr>
                        <a:t>Predlagane dejavnosti</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8734" marR="48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hMerge="1">
                  <a:txBody>
                    <a:bodyPr/>
                    <a:lstStyle/>
                    <a:p>
                      <a:endParaRPr lang="sl-SI"/>
                    </a:p>
                  </a:txBody>
                  <a:tcPr/>
                </a:tc>
                <a:tc>
                  <a:txBody>
                    <a:bodyPr/>
                    <a:lstStyle/>
                    <a:p>
                      <a:pPr algn="just">
                        <a:lnSpc>
                          <a:spcPct val="107000"/>
                        </a:lnSpc>
                        <a:spcAft>
                          <a:spcPts val="800"/>
                        </a:spcAft>
                      </a:pPr>
                      <a:r>
                        <a:rPr lang="sl-SI" sz="800" b="1">
                          <a:effectLst/>
                          <a:latin typeface="Calibri" panose="020F0502020204030204" pitchFamily="34" charset="0"/>
                          <a:ea typeface="Calibri" panose="020F0502020204030204" pitchFamily="34" charset="0"/>
                          <a:cs typeface="Calibri" panose="020F0502020204030204" pitchFamily="34" charset="0"/>
                        </a:rPr>
                        <a:t>Predlagano trajanje dejavnosti</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8734" marR="48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9999225"/>
                  </a:ext>
                </a:extLst>
              </a:tr>
              <a:tr h="185213">
                <a:tc vMerge="1">
                  <a:txBody>
                    <a:bodyPr/>
                    <a:lstStyle/>
                    <a:p>
                      <a:endParaRPr lang="sl-SI"/>
                    </a:p>
                  </a:txBody>
                  <a:tcPr/>
                </a:tc>
                <a:tc>
                  <a:txBody>
                    <a:bodyPr/>
                    <a:lstStyle/>
                    <a:p>
                      <a:pPr algn="ctr">
                        <a:lnSpc>
                          <a:spcPct val="107000"/>
                        </a:lnSpc>
                        <a:spcAft>
                          <a:spcPts val="800"/>
                        </a:spcAft>
                      </a:pPr>
                      <a:r>
                        <a:rPr lang="sl-SI" sz="800" b="1">
                          <a:effectLst/>
                          <a:latin typeface="Calibri" panose="020F0502020204030204" pitchFamily="34" charset="0"/>
                          <a:ea typeface="Calibri" panose="020F0502020204030204" pitchFamily="34" charset="0"/>
                          <a:cs typeface="Calibri" panose="020F0502020204030204" pitchFamily="34" charset="0"/>
                        </a:rPr>
                        <a:t>1. VIO</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8734" marR="48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l-SI" sz="800" b="1">
                          <a:effectLst/>
                          <a:latin typeface="Calibri" panose="020F0502020204030204" pitchFamily="34" charset="0"/>
                          <a:ea typeface="Calibri" panose="020F0502020204030204" pitchFamily="34" charset="0"/>
                          <a:cs typeface="Calibri" panose="020F0502020204030204" pitchFamily="34" charset="0"/>
                        </a:rPr>
                        <a:t>2. VIO</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8734" marR="48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sl-SI" sz="800" b="1">
                          <a:effectLst/>
                          <a:latin typeface="Calibri" panose="020F0502020204030204" pitchFamily="34" charset="0"/>
                          <a:ea typeface="Calibri" panose="020F0502020204030204" pitchFamily="34" charset="0"/>
                          <a:cs typeface="Calibri" panose="020F0502020204030204" pitchFamily="34" charset="0"/>
                        </a:rPr>
                        <a:t>3. VIO</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8734" marR="48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8734" marR="48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76616"/>
                  </a:ext>
                </a:extLst>
              </a:tr>
              <a:tr h="2076697">
                <a:tc rowSpan="2">
                  <a:txBody>
                    <a:bodyPr/>
                    <a:lstStyle/>
                    <a:p>
                      <a:pPr algn="just">
                        <a:lnSpc>
                          <a:spcPct val="107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Spoznavajo in se aktivno vključujejo v različne gibalne dejavnosti, razvijajo navade zdravega prehranjevanja, sodelujejo z drugimi ter varno in odgovorno ravnajo v okolju.</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8734" marR="48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fontAlgn="base">
                        <a:lnSpc>
                          <a:spcPct val="115000"/>
                        </a:lnSpc>
                        <a:spcAft>
                          <a:spcPts val="800"/>
                        </a:spcAft>
                      </a:pPr>
                      <a:r>
                        <a:rPr lang="sl-SI" sz="800" dirty="0">
                          <a:effectLst/>
                          <a:latin typeface="Calibri" panose="020F0502020204030204" pitchFamily="34" charset="0"/>
                          <a:ea typeface="Calibri" panose="020F0502020204030204" pitchFamily="34" charset="0"/>
                          <a:cs typeface="Calibri" panose="020F0502020204030204" pitchFamily="34" charset="0"/>
                        </a:rPr>
                        <a:t>Učenci izberejo prostor (zunanji ali notranji), potrebno drobno športno orodje (obroči, vrvi, mehke žoge, baloni …) in </a:t>
                      </a:r>
                      <a:r>
                        <a:rPr lang="sl-SI" sz="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postavijo vadbeni poligon.</a:t>
                      </a:r>
                      <a:r>
                        <a:rPr lang="sl-SI" sz="800" dirty="0">
                          <a:effectLst/>
                          <a:latin typeface="Calibri" panose="020F0502020204030204" pitchFamily="34" charset="0"/>
                          <a:ea typeface="Calibri" panose="020F0502020204030204" pitchFamily="34" charset="0"/>
                          <a:cs typeface="Calibri" panose="020F0502020204030204" pitchFamily="34" charset="0"/>
                        </a:rPr>
                        <a:t> Pri tem se dogovarjajo, kdo bo kaj postavil, kje in kakšne bodo gibalne naloge (oblikujejo lastne ideje). Posamezne naloge predstavijo, oblikujejo kriterije uspešnosti za izvedbo in dogovorjena pravila varnosti. </a:t>
                      </a:r>
                      <a:r>
                        <a:rPr lang="sl-SI" sz="800" dirty="0">
                          <a:solidFill>
                            <a:srgbClr val="00B050"/>
                          </a:solidFill>
                          <a:effectLst/>
                          <a:latin typeface="Calibri" panose="020F0502020204030204" pitchFamily="34" charset="0"/>
                          <a:ea typeface="Calibri" panose="020F0502020204030204" pitchFamily="34" charset="0"/>
                          <a:cs typeface="Calibri" panose="020F0502020204030204" pitchFamily="34" charset="0"/>
                        </a:rPr>
                        <a:t>Poligon preizkusijo in kritično ovrednotijo primernost posameznih gibalnih nalog</a:t>
                      </a:r>
                      <a:r>
                        <a:rPr lang="sl-SI" sz="800" dirty="0">
                          <a:effectLst/>
                          <a:latin typeface="Calibri" panose="020F0502020204030204" pitchFamily="34" charset="0"/>
                          <a:ea typeface="Calibri" panose="020F0502020204030204" pitchFamily="34" charset="0"/>
                          <a:cs typeface="Calibri" panose="020F0502020204030204" pitchFamily="34" charset="0"/>
                        </a:rPr>
                        <a:t>. Po večkratni izvedbi iščejo rešitve za nadgradnjo zahtevnosti poligona in opravijo nalogo še nekajkrat. Kritično ovrednotijo opravljeno nalogo. </a:t>
                      </a:r>
                      <a:endParaRPr lang="sl-SI"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34" marR="48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a:txBody>
                    <a:bodyPr/>
                    <a:lstStyle/>
                    <a:p>
                      <a:pPr algn="just">
                        <a:lnSpc>
                          <a:spcPct val="107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8734" marR="48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1, 2 ali 3 ure oz. popoldan</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8734" marR="48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1332523"/>
                  </a:ext>
                </a:extLst>
              </a:tr>
              <a:tr h="1337698">
                <a:tc vMerge="1">
                  <a:txBody>
                    <a:bodyPr/>
                    <a:lstStyle/>
                    <a:p>
                      <a:endParaRPr lang="sl-SI"/>
                    </a:p>
                  </a:txBody>
                  <a:tcPr/>
                </a:tc>
                <a:tc>
                  <a:txBody>
                    <a:bodyPr/>
                    <a:lstStyle/>
                    <a:p>
                      <a:pPr algn="just">
                        <a:lnSpc>
                          <a:spcPct val="107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8734" marR="48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sl-SI" sz="800" dirty="0">
                          <a:effectLst/>
                          <a:latin typeface="Calibri" panose="020F0502020204030204" pitchFamily="34" charset="0"/>
                          <a:ea typeface="Times New Roman" panose="02020603050405020304" pitchFamily="18" charset="0"/>
                          <a:cs typeface="Calibri" panose="020F0502020204030204" pitchFamily="34" charset="0"/>
                        </a:rPr>
                        <a:t>Učenci zapišejo zgodbo (pripoved, pravljico) in izberejo glasbo, ki melodično ustreza vsebini zgodbe. Pripravijo preprost scenarij, na podlagi katerega zgodbo </a:t>
                      </a:r>
                      <a:r>
                        <a:rPr lang="sl-SI" sz="800" b="1" dirty="0">
                          <a:solidFill>
                            <a:srgbClr val="00B050"/>
                          </a:solidFill>
                          <a:effectLst/>
                          <a:latin typeface="Calibri" panose="020F0502020204030204" pitchFamily="34" charset="0"/>
                          <a:ea typeface="Times New Roman" panose="02020603050405020304" pitchFamily="18" charset="0"/>
                          <a:cs typeface="Calibri" panose="020F0502020204030204" pitchFamily="34" charset="0"/>
                        </a:rPr>
                        <a:t>ob glasbeni spremljavi uprizorijo z gibom</a:t>
                      </a:r>
                      <a:r>
                        <a:rPr lang="sl-SI" sz="800" dirty="0">
                          <a:effectLst/>
                          <a:latin typeface="Calibri" panose="020F0502020204030204" pitchFamily="34" charset="0"/>
                          <a:ea typeface="Times New Roman" panose="02020603050405020304" pitchFamily="18" charset="0"/>
                          <a:cs typeface="Calibri" panose="020F0502020204030204" pitchFamily="34" charset="0"/>
                        </a:rPr>
                        <a:t>. Pri tem uporabljajo že znane gibalne strukture, jih nadgrajujejo z novimi in gibalno improvizirajo. Z gibom ponazarjajo različne pojme, predmete, dogodke, občutke in poskušajo prikazati zgodbo. Gibalno pripoved predstavijo sošolcem. </a:t>
                      </a:r>
                      <a:endParaRPr lang="sl-SI"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34" marR="48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a:txBody>
                    <a:bodyPr/>
                    <a:lstStyle/>
                    <a:p>
                      <a:pPr algn="just">
                        <a:lnSpc>
                          <a:spcPct val="107000"/>
                        </a:lnSpc>
                        <a:spcAft>
                          <a:spcPts val="800"/>
                        </a:spcAft>
                      </a:pPr>
                      <a:r>
                        <a:rPr lang="sl-SI" sz="800" dirty="0">
                          <a:effectLst/>
                          <a:latin typeface="Calibri" panose="020F0502020204030204" pitchFamily="34" charset="0"/>
                          <a:ea typeface="Calibri" panose="020F0502020204030204" pitchFamily="34" charset="0"/>
                          <a:cs typeface="Calibri" panose="020F0502020204030204" pitchFamily="34" charset="0"/>
                        </a:rPr>
                        <a:t>Več ur, npr. 1 mesec</a:t>
                      </a:r>
                      <a:endParaRPr lang="sl-SI"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8734" marR="48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1327241"/>
                  </a:ext>
                </a:extLst>
              </a:tr>
            </a:tbl>
          </a:graphicData>
        </a:graphic>
      </p:graphicFrame>
      <p:sp>
        <p:nvSpPr>
          <p:cNvPr id="2" name="Naslov 1"/>
          <p:cNvSpPr>
            <a:spLocks noGrp="1"/>
          </p:cNvSpPr>
          <p:nvPr>
            <p:ph type="title"/>
          </p:nvPr>
        </p:nvSpPr>
        <p:spPr>
          <a:xfrm>
            <a:off x="628650" y="114960"/>
            <a:ext cx="7886700" cy="1325563"/>
          </a:xfrm>
        </p:spPr>
        <p:txBody>
          <a:bodyPr>
            <a:normAutofit/>
          </a:bodyPr>
          <a:lstStyle/>
          <a:p>
            <a:pPr algn="ctr"/>
            <a:r>
              <a:rPr lang="sl-SI" sz="3600" dirty="0" smtClean="0">
                <a:solidFill>
                  <a:srgbClr val="0070C0"/>
                </a:solidFill>
              </a:rPr>
              <a:t>Dejavnosti</a:t>
            </a:r>
            <a:endParaRPr lang="sl-SI" sz="3600" dirty="0">
              <a:solidFill>
                <a:srgbClr val="0070C0"/>
              </a:solidFill>
            </a:endParaRPr>
          </a:p>
        </p:txBody>
      </p:sp>
    </p:spTree>
    <p:extLst>
      <p:ext uri="{BB962C8B-B14F-4D97-AF65-F5344CB8AC3E}">
        <p14:creationId xmlns:p14="http://schemas.microsoft.com/office/powerpoint/2010/main" val="1026392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ela 4"/>
          <p:cNvGraphicFramePr>
            <a:graphicFrameLocks noGrp="1"/>
          </p:cNvGraphicFramePr>
          <p:nvPr/>
        </p:nvGraphicFramePr>
        <p:xfrm>
          <a:off x="336045" y="1090422"/>
          <a:ext cx="8023860" cy="4210813"/>
        </p:xfrm>
        <a:graphic>
          <a:graphicData uri="http://schemas.openxmlformats.org/drawingml/2006/table">
            <a:tbl>
              <a:tblPr firstRow="1" firstCol="1" bandRow="1"/>
              <a:tblGrid>
                <a:gridCol w="2269844">
                  <a:extLst>
                    <a:ext uri="{9D8B030D-6E8A-4147-A177-3AD203B41FA5}">
                      <a16:colId xmlns:a16="http://schemas.microsoft.com/office/drawing/2014/main" val="2926566815"/>
                    </a:ext>
                  </a:extLst>
                </a:gridCol>
                <a:gridCol w="1056284">
                  <a:extLst>
                    <a:ext uri="{9D8B030D-6E8A-4147-A177-3AD203B41FA5}">
                      <a16:colId xmlns:a16="http://schemas.microsoft.com/office/drawing/2014/main" val="1423633495"/>
                    </a:ext>
                  </a:extLst>
                </a:gridCol>
                <a:gridCol w="1639062">
                  <a:extLst>
                    <a:ext uri="{9D8B030D-6E8A-4147-A177-3AD203B41FA5}">
                      <a16:colId xmlns:a16="http://schemas.microsoft.com/office/drawing/2014/main" val="3143576780"/>
                    </a:ext>
                  </a:extLst>
                </a:gridCol>
                <a:gridCol w="1803654">
                  <a:extLst>
                    <a:ext uri="{9D8B030D-6E8A-4147-A177-3AD203B41FA5}">
                      <a16:colId xmlns:a16="http://schemas.microsoft.com/office/drawing/2014/main" val="2990445734"/>
                    </a:ext>
                  </a:extLst>
                </a:gridCol>
                <a:gridCol w="1255016">
                  <a:extLst>
                    <a:ext uri="{9D8B030D-6E8A-4147-A177-3AD203B41FA5}">
                      <a16:colId xmlns:a16="http://schemas.microsoft.com/office/drawing/2014/main" val="2580037113"/>
                    </a:ext>
                  </a:extLst>
                </a:gridCol>
              </a:tblGrid>
              <a:tr h="1329434">
                <a:tc rowSpan="3">
                  <a:txBody>
                    <a:bodyPr/>
                    <a:lstStyle/>
                    <a:p>
                      <a:pPr algn="just">
                        <a:lnSpc>
                          <a:spcPct val="107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Pridobivajo znanje o preventivnem ravnanju v skrbi za zdravje in varnost (kemijska varnost, tvegana vedenja, preprečevanje nezgod in poškodb, prva pomoč, higiena, varna in zdrava spolnost, varna mobilnost).</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4702" marR="44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fontAlgn="base">
                        <a:lnSpc>
                          <a:spcPct val="115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4702" marR="44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a:txBody>
                    <a:bodyPr/>
                    <a:lstStyle/>
                    <a:p>
                      <a:pPr algn="just">
                        <a:lnSpc>
                          <a:spcPct val="107000"/>
                        </a:lnSpc>
                        <a:spcAft>
                          <a:spcPts val="800"/>
                        </a:spcAft>
                      </a:pPr>
                      <a:r>
                        <a:rPr lang="sl-SI" sz="800">
                          <a:effectLst/>
                          <a:latin typeface="Calibri" panose="020F0502020204030204" pitchFamily="34" charset="0"/>
                          <a:ea typeface="Times New Roman" panose="02020603050405020304" pitchFamily="18" charset="0"/>
                          <a:cs typeface="Calibri" panose="020F0502020204030204" pitchFamily="34" charset="0"/>
                        </a:rPr>
                        <a:t>Učenci zberejo osnovne podatke o stabilizatorjih trupa: katere mišice so to, zakaj so pomembne in kako jih krepimo. S pomočjo učitelja spoznajo različne vaje in ustvarijo nabor krepilnih vaj, ki jih zapišejo/narišejo na plakat. Vaje izvajajo redno, vsak dan (v šoli ali doma). Nabor vaj dopolnjujejo.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4702" marR="44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1 mesec</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4702" marR="44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5731929"/>
                  </a:ext>
                </a:extLst>
              </a:tr>
              <a:tr h="1286058">
                <a:tc vMerge="1">
                  <a:txBody>
                    <a:bodyPr/>
                    <a:lstStyle/>
                    <a:p>
                      <a:endParaRPr lang="sl-SI"/>
                    </a:p>
                  </a:txBody>
                  <a:tcPr/>
                </a:tc>
                <a:tc>
                  <a:txBody>
                    <a:bodyPr/>
                    <a:lstStyle/>
                    <a:p>
                      <a:pPr algn="just">
                        <a:lnSpc>
                          <a:spcPct val="107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4702" marR="44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fontAlgn="base">
                        <a:lnSpc>
                          <a:spcPct val="115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Učenci pri športu v šoli spoznajo različne raztezne vaje za preprečevanje negativnih posledic dolgotrajnega sedenja. Pripravijo nabor vaj za različne namene in skupine ljudi (raztezne vaje na stolu, raztezne vaje za starostnike, raztezne vaje za športnike …) in izdelajo zapis z naborom vaj, slikovnim gradivom ter navodili za pravilno izvedbo. Sošolci preverijo ustreznost izbora vaj, navodil in težavnosti vaj ter posredujejo povratno informacijo. Učenci zapis dopolnijo in izdajo priročnik za raztezne vaje.</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4702" marR="44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a:txBody>
                    <a:bodyPr/>
                    <a:lstStyle/>
                    <a:p>
                      <a:pPr algn="just">
                        <a:lnSpc>
                          <a:spcPct val="107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1 mesec</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4702" marR="44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597302"/>
                  </a:ext>
                </a:extLst>
              </a:tr>
              <a:tr h="1595321">
                <a:tc vMerge="1">
                  <a:txBody>
                    <a:bodyPr/>
                    <a:lstStyle/>
                    <a:p>
                      <a:endParaRPr lang="sl-SI"/>
                    </a:p>
                  </a:txBody>
                  <a:tcPr/>
                </a:tc>
                <a:tc>
                  <a:txBody>
                    <a:bodyPr/>
                    <a:lstStyle/>
                    <a:p>
                      <a:pPr algn="just">
                        <a:lnSpc>
                          <a:spcPct val="107000"/>
                        </a:lnSpc>
                        <a:spcAft>
                          <a:spcPts val="800"/>
                        </a:spcAft>
                      </a:pPr>
                      <a:r>
                        <a:rPr lang="sl-SI" sz="800">
                          <a:effectLst/>
                          <a:latin typeface="Calibri" panose="020F0502020204030204" pitchFamily="34" charset="0"/>
                          <a:ea typeface="Calibri" panose="020F0502020204030204" pitchFamily="34" charset="0"/>
                          <a:cs typeface="Calibri" panose="020F0502020204030204" pitchFamily="34" charset="0"/>
                        </a:rPr>
                        <a:t>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4702" marR="44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lnSpc>
                          <a:spcPct val="107000"/>
                        </a:lnSpc>
                        <a:spcAft>
                          <a:spcPts val="800"/>
                        </a:spcAft>
                      </a:pPr>
                      <a:r>
                        <a:rPr lang="sl-SI" sz="800">
                          <a:effectLst/>
                          <a:latin typeface="Calibri" panose="020F0502020204030204" pitchFamily="34" charset="0"/>
                          <a:ea typeface="Times New Roman" panose="02020603050405020304" pitchFamily="18" charset="0"/>
                          <a:cs typeface="Calibri" panose="020F0502020204030204" pitchFamily="34" charset="0"/>
                        </a:rPr>
                        <a:t>Učenci izvedejo raziskavo (s pomočjo anketnega vprašalnika ali intervjujev) o pojavu različnih oblik nasilja na svoji šoli ter rezultate raziskave predstavijo sošolcem ter učiteljem. Pripravijo in izvedejo različne dejavnosti, skozi katere spoznavajo vzroke za nasilje, različne oblike nasilja, ustrezne odzive na nasilno vedenje ipd. (predavanje strokovnjaka, strokovna literatura, članki, pripoved žrtve …). Iščejo rešitve ter ustrezne strategije za preprečevanje medvrstniškega nasilja in odzivanje nanj, ko se to pojavlja na njihovi šoli. Oblikujejo pravila spoštljivega obnašanja in korake ustreznega ravnanja v primeru nasilja. </a:t>
                      </a:r>
                      <a:endParaRPr lang="sl-SI" sz="800">
                        <a:effectLst/>
                        <a:latin typeface="Calibri" panose="020F0502020204030204" pitchFamily="34" charset="0"/>
                        <a:ea typeface="Calibri" panose="020F0502020204030204" pitchFamily="34" charset="0"/>
                        <a:cs typeface="Times New Roman" panose="02020603050405020304" pitchFamily="18" charset="0"/>
                      </a:endParaRPr>
                    </a:p>
                  </a:txBody>
                  <a:tcPr marL="44702" marR="44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sl-SI"/>
                    </a:p>
                  </a:txBody>
                  <a:tcPr/>
                </a:tc>
                <a:tc>
                  <a:txBody>
                    <a:bodyPr/>
                    <a:lstStyle/>
                    <a:p>
                      <a:pPr algn="just" fontAlgn="base">
                        <a:lnSpc>
                          <a:spcPct val="115000"/>
                        </a:lnSpc>
                        <a:spcAft>
                          <a:spcPts val="800"/>
                        </a:spcAft>
                      </a:pPr>
                      <a:r>
                        <a:rPr lang="sl-SI" sz="800" dirty="0">
                          <a:effectLst/>
                          <a:latin typeface="Calibri" panose="020F0502020204030204" pitchFamily="34" charset="0"/>
                          <a:ea typeface="Calibri" panose="020F0502020204030204" pitchFamily="34" charset="0"/>
                          <a:cs typeface="Calibri" panose="020F0502020204030204" pitchFamily="34" charset="0"/>
                        </a:rPr>
                        <a:t>Več ur, npr. 1 mesec</a:t>
                      </a:r>
                      <a:endParaRPr lang="sl-SI" sz="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sl-SI" sz="800" dirty="0">
                          <a:effectLst/>
                          <a:latin typeface="Calibri" panose="020F0502020204030204" pitchFamily="34" charset="0"/>
                          <a:ea typeface="Calibri" panose="020F0502020204030204" pitchFamily="34" charset="0"/>
                          <a:cs typeface="Calibri" panose="020F0502020204030204" pitchFamily="34" charset="0"/>
                        </a:rPr>
                        <a:t> </a:t>
                      </a:r>
                      <a:endParaRPr lang="sl-SI" sz="800" dirty="0">
                        <a:effectLst/>
                        <a:latin typeface="Calibri" panose="020F0502020204030204" pitchFamily="34" charset="0"/>
                        <a:ea typeface="Calibri" panose="020F0502020204030204" pitchFamily="34" charset="0"/>
                        <a:cs typeface="Times New Roman" panose="02020603050405020304" pitchFamily="18" charset="0"/>
                      </a:endParaRPr>
                    </a:p>
                  </a:txBody>
                  <a:tcPr marL="44702" marR="447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1411212"/>
                  </a:ext>
                </a:extLst>
              </a:tr>
            </a:tbl>
          </a:graphicData>
        </a:graphic>
      </p:graphicFrame>
    </p:spTree>
    <p:extLst>
      <p:ext uri="{BB962C8B-B14F-4D97-AF65-F5344CB8AC3E}">
        <p14:creationId xmlns:p14="http://schemas.microsoft.com/office/powerpoint/2010/main" val="18537356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57200" y="2571750"/>
            <a:ext cx="8229600" cy="857250"/>
          </a:xfrm>
        </p:spPr>
        <p:txBody>
          <a:bodyPr>
            <a:normAutofit fontScale="90000"/>
          </a:bodyPr>
          <a:lstStyle/>
          <a:p>
            <a:r>
              <a:rPr lang="sl-SI" dirty="0" smtClean="0">
                <a:solidFill>
                  <a:srgbClr val="0070C0"/>
                </a:solidFill>
              </a:rPr>
              <a:t>Bistveno – razvoj veščin, fleksibilnost, prostovoljnost</a:t>
            </a:r>
            <a:endParaRPr lang="sl-SI" dirty="0">
              <a:solidFill>
                <a:srgbClr val="0070C0"/>
              </a:solidFill>
            </a:endParaRPr>
          </a:p>
        </p:txBody>
      </p:sp>
    </p:spTree>
    <p:extLst>
      <p:ext uri="{BB962C8B-B14F-4D97-AF65-F5344CB8AC3E}">
        <p14:creationId xmlns:p14="http://schemas.microsoft.com/office/powerpoint/2010/main" val="16209608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27538" y="501350"/>
            <a:ext cx="8229600" cy="857250"/>
          </a:xfrm>
        </p:spPr>
        <p:txBody>
          <a:bodyPr/>
          <a:lstStyle/>
          <a:p>
            <a:r>
              <a:rPr lang="sl-SI" dirty="0" smtClean="0">
                <a:solidFill>
                  <a:schemeClr val="bg2">
                    <a:lumMod val="50000"/>
                  </a:schemeClr>
                </a:solidFill>
              </a:rPr>
              <a:t>Izvajanje</a:t>
            </a:r>
            <a:endParaRPr lang="sl-SI" dirty="0">
              <a:solidFill>
                <a:schemeClr val="bg2">
                  <a:lumMod val="50000"/>
                </a:schemeClr>
              </a:solidFill>
            </a:endParaRPr>
          </a:p>
        </p:txBody>
      </p:sp>
      <p:sp>
        <p:nvSpPr>
          <p:cNvPr id="3" name="Označba mesta vsebine 2"/>
          <p:cNvSpPr>
            <a:spLocks noGrp="1"/>
          </p:cNvSpPr>
          <p:nvPr>
            <p:ph idx="1"/>
          </p:nvPr>
        </p:nvSpPr>
        <p:spPr>
          <a:xfrm>
            <a:off x="527538" y="1728925"/>
            <a:ext cx="8229600" cy="3153966"/>
          </a:xfrm>
        </p:spPr>
        <p:txBody>
          <a:bodyPr/>
          <a:lstStyle/>
          <a:p>
            <a:r>
              <a:rPr lang="sl-SI" sz="1950" dirty="0">
                <a:solidFill>
                  <a:schemeClr val="bg2">
                    <a:lumMod val="50000"/>
                  </a:schemeClr>
                </a:solidFill>
              </a:rPr>
              <a:t>Ponudba dejavnosti s posameznih področij glede na splošne usmeritve in priporočila, potrebe in izražene interese učencev, prostorske in kadrovske pogoje šole ter možnosti, ki jih ponuja širše okolje. </a:t>
            </a:r>
          </a:p>
          <a:p>
            <a:r>
              <a:rPr lang="sl-SI" sz="1950" dirty="0">
                <a:solidFill>
                  <a:schemeClr val="bg2">
                    <a:lumMod val="50000"/>
                  </a:schemeClr>
                </a:solidFill>
              </a:rPr>
              <a:t>Ponudba dejavnosti je za šolo obvezna, učenci pa se prostovoljno vključujejo. </a:t>
            </a:r>
          </a:p>
          <a:p>
            <a:r>
              <a:rPr lang="sl-SI" sz="1950" dirty="0">
                <a:solidFill>
                  <a:schemeClr val="bg2">
                    <a:lumMod val="50000"/>
                  </a:schemeClr>
                </a:solidFill>
              </a:rPr>
              <a:t>Dejavnosti z vseh vsebinskih področij razširjenega programa (A/B/C) v obsegu ene tretjine ur celotnega razširjenega programa za vsako področje. Pri tem se na vsakem področju iz vsakega sklopa obvezno ponudi vsaj eno vsebino na letni ravni</a:t>
            </a:r>
          </a:p>
          <a:p>
            <a:r>
              <a:rPr lang="sl-SI" sz="1950" dirty="0">
                <a:solidFill>
                  <a:schemeClr val="bg2">
                    <a:lumMod val="50000"/>
                  </a:schemeClr>
                </a:solidFill>
              </a:rPr>
              <a:t>Fleksibilni izvedbeni modeli – dejavnosti v posameznih sklopih se izvajajo časovno strnjeno.</a:t>
            </a:r>
          </a:p>
        </p:txBody>
      </p:sp>
    </p:spTree>
    <p:extLst>
      <p:ext uri="{BB962C8B-B14F-4D97-AF65-F5344CB8AC3E}">
        <p14:creationId xmlns:p14="http://schemas.microsoft.com/office/powerpoint/2010/main" val="41109044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600" dirty="0">
                <a:solidFill>
                  <a:schemeClr val="bg2">
                    <a:lumMod val="50000"/>
                  </a:schemeClr>
                </a:solidFill>
              </a:rPr>
              <a:t>Razvijanje medpredmetnih (interdisciplinarnih) kompetenc/veščin </a:t>
            </a:r>
          </a:p>
        </p:txBody>
      </p:sp>
      <p:sp>
        <p:nvSpPr>
          <p:cNvPr id="6" name="Pravokotnik 5"/>
          <p:cNvSpPr/>
          <p:nvPr/>
        </p:nvSpPr>
        <p:spPr>
          <a:xfrm>
            <a:off x="417635" y="1946215"/>
            <a:ext cx="8308731" cy="3000821"/>
          </a:xfrm>
          <a:prstGeom prst="rect">
            <a:avLst/>
          </a:prstGeom>
        </p:spPr>
        <p:txBody>
          <a:bodyPr wrap="square">
            <a:spAutoFit/>
          </a:bodyPr>
          <a:lstStyle/>
          <a:p>
            <a:endParaRPr lang="sl-SI" sz="2100" dirty="0">
              <a:solidFill>
                <a:schemeClr val="bg2">
                  <a:lumMod val="50000"/>
                </a:schemeClr>
              </a:solidFill>
              <a:cs typeface="Arial" panose="020B0604020202020204" pitchFamily="34" charset="0"/>
            </a:endParaRPr>
          </a:p>
          <a:p>
            <a:r>
              <a:rPr lang="sl-SI" sz="2100" dirty="0" smtClean="0">
                <a:solidFill>
                  <a:schemeClr val="bg2">
                    <a:lumMod val="50000"/>
                  </a:schemeClr>
                </a:solidFill>
                <a:effectLst>
                  <a:outerShdw blurRad="38100" dist="38100" dir="2700000" algn="tl">
                    <a:srgbClr val="000000">
                      <a:alpha val="43137"/>
                    </a:srgbClr>
                  </a:outerShdw>
                </a:effectLst>
              </a:rPr>
              <a:t>Razvoj medpredmetnih </a:t>
            </a:r>
            <a:r>
              <a:rPr lang="sl-SI" sz="2100" dirty="0">
                <a:solidFill>
                  <a:schemeClr val="bg2">
                    <a:lumMod val="50000"/>
                  </a:schemeClr>
                </a:solidFill>
                <a:effectLst>
                  <a:outerShdw blurRad="38100" dist="38100" dir="2700000" algn="tl">
                    <a:srgbClr val="000000">
                      <a:alpha val="43137"/>
                    </a:srgbClr>
                  </a:outerShdw>
                </a:effectLst>
              </a:rPr>
              <a:t>veščin:</a:t>
            </a:r>
          </a:p>
          <a:p>
            <a:pPr marL="257175" indent="-257175">
              <a:buAutoNum type="arabicParenR"/>
            </a:pPr>
            <a:r>
              <a:rPr lang="sl-SI" sz="2100" dirty="0">
                <a:solidFill>
                  <a:schemeClr val="bg2">
                    <a:lumMod val="50000"/>
                  </a:schemeClr>
                </a:solidFill>
              </a:rPr>
              <a:t> učinkovito in kritično mišljenje (višji kognitivni procesi, argumentiranje, raziskovanje, reševanje problemov in odločanje, uporaba virov), </a:t>
            </a:r>
          </a:p>
          <a:p>
            <a:pPr marL="257175" indent="-257175">
              <a:buAutoNum type="arabicParenR"/>
            </a:pPr>
            <a:r>
              <a:rPr lang="sl-SI" sz="2100" dirty="0">
                <a:solidFill>
                  <a:schemeClr val="bg2">
                    <a:lumMod val="50000"/>
                  </a:schemeClr>
                </a:solidFill>
              </a:rPr>
              <a:t> sodelovanje in komuniciranje, </a:t>
            </a:r>
          </a:p>
          <a:p>
            <a:pPr marL="257175" indent="-257175">
              <a:buAutoNum type="arabicParenR"/>
            </a:pPr>
            <a:r>
              <a:rPr lang="sl-SI" sz="2100" dirty="0">
                <a:solidFill>
                  <a:schemeClr val="bg2">
                    <a:lumMod val="50000"/>
                  </a:schemeClr>
                </a:solidFill>
              </a:rPr>
              <a:t> ustvarjalnost, </a:t>
            </a:r>
          </a:p>
          <a:p>
            <a:pPr marL="257175" indent="-257175">
              <a:buAutoNum type="arabicParenR"/>
            </a:pPr>
            <a:r>
              <a:rPr lang="sl-SI" sz="2100" dirty="0">
                <a:solidFill>
                  <a:schemeClr val="bg2">
                    <a:lumMod val="50000"/>
                  </a:schemeClr>
                </a:solidFill>
              </a:rPr>
              <a:t> digitalne veščine ter </a:t>
            </a:r>
          </a:p>
          <a:p>
            <a:pPr marL="257175" indent="-257175">
              <a:buAutoNum type="arabicParenR"/>
            </a:pPr>
            <a:r>
              <a:rPr lang="sl-SI" sz="2100" dirty="0">
                <a:solidFill>
                  <a:schemeClr val="bg2">
                    <a:lumMod val="50000"/>
                  </a:schemeClr>
                </a:solidFill>
              </a:rPr>
              <a:t> samoregulacija.</a:t>
            </a:r>
          </a:p>
          <a:p>
            <a:endParaRPr lang="sl-SI" sz="2100" dirty="0">
              <a:solidFill>
                <a:schemeClr val="bg2">
                  <a:lumMod val="50000"/>
                </a:schemeClr>
              </a:solidFill>
            </a:endParaRPr>
          </a:p>
        </p:txBody>
      </p:sp>
    </p:spTree>
    <p:extLst>
      <p:ext uri="{BB962C8B-B14F-4D97-AF65-F5344CB8AC3E}">
        <p14:creationId xmlns:p14="http://schemas.microsoft.com/office/powerpoint/2010/main" val="19580843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69343" y="381741"/>
            <a:ext cx="8229600" cy="548402"/>
          </a:xfrm>
        </p:spPr>
        <p:txBody>
          <a:bodyPr>
            <a:normAutofit fontScale="90000"/>
          </a:bodyPr>
          <a:lstStyle/>
          <a:p>
            <a:r>
              <a:rPr lang="sl-SI" dirty="0" smtClean="0">
                <a:solidFill>
                  <a:schemeClr val="bg2">
                    <a:lumMod val="50000"/>
                  </a:schemeClr>
                </a:solidFill>
              </a:rPr>
              <a:t>Splošna priporočila</a:t>
            </a:r>
            <a:endParaRPr lang="sl-SI" dirty="0">
              <a:solidFill>
                <a:schemeClr val="bg2">
                  <a:lumMod val="50000"/>
                </a:schemeClr>
              </a:solidFill>
            </a:endParaRPr>
          </a:p>
        </p:txBody>
      </p:sp>
      <p:sp>
        <p:nvSpPr>
          <p:cNvPr id="4" name="Označba mesta vsebine 2"/>
          <p:cNvSpPr>
            <a:spLocks noGrp="1"/>
          </p:cNvSpPr>
          <p:nvPr>
            <p:ph idx="1"/>
          </p:nvPr>
        </p:nvSpPr>
        <p:spPr>
          <a:xfrm>
            <a:off x="422694" y="1060877"/>
            <a:ext cx="8229600" cy="3153966"/>
          </a:xfrm>
        </p:spPr>
        <p:txBody>
          <a:bodyPr>
            <a:noAutofit/>
          </a:bodyPr>
          <a:lstStyle/>
          <a:p>
            <a:r>
              <a:rPr lang="sl-SI" sz="2000" dirty="0">
                <a:solidFill>
                  <a:schemeClr val="bg2">
                    <a:lumMod val="50000"/>
                  </a:schemeClr>
                </a:solidFill>
                <a:ea typeface="Calibri" panose="020F0502020204030204" pitchFamily="34" charset="0"/>
              </a:rPr>
              <a:t>Temelj – učenje v  učni </a:t>
            </a:r>
            <a:r>
              <a:rPr lang="sl-SI" sz="2000" dirty="0">
                <a:solidFill>
                  <a:srgbClr val="0070C0"/>
                </a:solidFill>
                <a:ea typeface="Calibri" panose="020F0502020204030204" pitchFamily="34" charset="0"/>
              </a:rPr>
              <a:t>skupini</a:t>
            </a:r>
            <a:r>
              <a:rPr lang="sl-SI" sz="2000" dirty="0">
                <a:solidFill>
                  <a:schemeClr val="bg2">
                    <a:lumMod val="75000"/>
                  </a:schemeClr>
                </a:solidFill>
                <a:ea typeface="Calibri" panose="020F0502020204030204" pitchFamily="34" charset="0"/>
              </a:rPr>
              <a:t>, </a:t>
            </a:r>
            <a:r>
              <a:rPr lang="sl-SI" sz="2000" dirty="0">
                <a:solidFill>
                  <a:schemeClr val="bg2">
                    <a:lumMod val="50000"/>
                  </a:schemeClr>
                </a:solidFill>
                <a:ea typeface="Calibri" panose="020F0502020204030204" pitchFamily="34" charset="0"/>
              </a:rPr>
              <a:t>skupno delo učencev in učiteljev, </a:t>
            </a:r>
            <a:r>
              <a:rPr lang="sl-SI" sz="2000" dirty="0">
                <a:solidFill>
                  <a:srgbClr val="0070C0"/>
                </a:solidFill>
                <a:ea typeface="Calibri" panose="020F0502020204030204" pitchFamily="34" charset="0"/>
              </a:rPr>
              <a:t>predhodne izkušnje in znanje</a:t>
            </a:r>
            <a:r>
              <a:rPr lang="sl-SI" sz="2000" dirty="0">
                <a:solidFill>
                  <a:schemeClr val="bg2">
                    <a:lumMod val="75000"/>
                  </a:schemeClr>
                </a:solidFill>
                <a:ea typeface="Calibri" panose="020F0502020204030204" pitchFamily="34" charset="0"/>
              </a:rPr>
              <a:t> </a:t>
            </a:r>
            <a:r>
              <a:rPr lang="sl-SI" sz="2000" dirty="0">
                <a:solidFill>
                  <a:schemeClr val="bg2">
                    <a:lumMod val="25000"/>
                  </a:schemeClr>
                </a:solidFill>
                <a:ea typeface="Calibri" panose="020F0502020204030204" pitchFamily="34" charset="0"/>
              </a:rPr>
              <a:t>ter </a:t>
            </a:r>
            <a:r>
              <a:rPr lang="sl-SI" sz="2000" dirty="0">
                <a:solidFill>
                  <a:srgbClr val="0070C0"/>
                </a:solidFill>
                <a:ea typeface="Calibri" panose="020F0502020204030204" pitchFamily="34" charset="0"/>
              </a:rPr>
              <a:t>nove</a:t>
            </a:r>
            <a:r>
              <a:rPr lang="sl-SI" sz="2000" dirty="0">
                <a:solidFill>
                  <a:schemeClr val="bg2">
                    <a:lumMod val="75000"/>
                  </a:schemeClr>
                </a:solidFill>
                <a:ea typeface="Calibri" panose="020F0502020204030204" pitchFamily="34" charset="0"/>
              </a:rPr>
              <a:t> </a:t>
            </a:r>
            <a:r>
              <a:rPr lang="sl-SI" sz="2000" dirty="0">
                <a:solidFill>
                  <a:schemeClr val="bg2">
                    <a:lumMod val="50000"/>
                  </a:schemeClr>
                </a:solidFill>
                <a:ea typeface="Calibri" panose="020F0502020204030204" pitchFamily="34" charset="0"/>
              </a:rPr>
              <a:t>neposredne izkušnje, ki omogočajo </a:t>
            </a:r>
            <a:r>
              <a:rPr lang="sl-SI" sz="2000" dirty="0">
                <a:solidFill>
                  <a:srgbClr val="0070C0"/>
                </a:solidFill>
                <a:ea typeface="Calibri" panose="020F0502020204030204" pitchFamily="34" charset="0"/>
              </a:rPr>
              <a:t>nadgradnjo </a:t>
            </a:r>
            <a:r>
              <a:rPr lang="sl-SI" sz="2000" dirty="0">
                <a:solidFill>
                  <a:schemeClr val="bg2">
                    <a:lumMod val="50000"/>
                  </a:schemeClr>
                </a:solidFill>
                <a:ea typeface="Calibri" panose="020F0502020204030204" pitchFamily="34" charset="0"/>
              </a:rPr>
              <a:t>ali izgradnjo znanja.</a:t>
            </a:r>
          </a:p>
          <a:p>
            <a:r>
              <a:rPr lang="sl-SI" sz="2000" dirty="0">
                <a:solidFill>
                  <a:schemeClr val="bg2">
                    <a:lumMod val="50000"/>
                  </a:schemeClr>
                </a:solidFill>
                <a:ea typeface="Calibri" panose="020F0502020204030204" pitchFamily="34" charset="0"/>
              </a:rPr>
              <a:t>Različne didaktične strategije, npr. </a:t>
            </a:r>
            <a:r>
              <a:rPr lang="sl-SI" sz="2000" dirty="0">
                <a:solidFill>
                  <a:srgbClr val="0070C0"/>
                </a:solidFill>
                <a:ea typeface="Calibri" panose="020F0502020204030204" pitchFamily="34" charset="0"/>
              </a:rPr>
              <a:t>projektno učno delo, učenje z raziskovanjem, didaktična igra, sodelovalno učenje, problemski pouk </a:t>
            </a:r>
            <a:r>
              <a:rPr lang="sl-SI" sz="2000" dirty="0">
                <a:solidFill>
                  <a:schemeClr val="bg2">
                    <a:lumMod val="50000"/>
                  </a:schemeClr>
                </a:solidFill>
                <a:ea typeface="Calibri" panose="020F0502020204030204" pitchFamily="34" charset="0"/>
              </a:rPr>
              <a:t>itd. –  aktivna vključenost v vseh fazah učnega procesa, bodisi v funkciji samostojnega učenja, sprostitve ali počitka.</a:t>
            </a:r>
          </a:p>
          <a:p>
            <a:r>
              <a:rPr lang="sl-SI" sz="2000" dirty="0">
                <a:solidFill>
                  <a:schemeClr val="bg2">
                    <a:lumMod val="50000"/>
                  </a:schemeClr>
                </a:solidFill>
              </a:rPr>
              <a:t>Smiselno vključevanje </a:t>
            </a:r>
            <a:r>
              <a:rPr lang="sl-SI" sz="2000" dirty="0">
                <a:solidFill>
                  <a:srgbClr val="0070C0"/>
                </a:solidFill>
              </a:rPr>
              <a:t>novih tehnologij</a:t>
            </a:r>
            <a:r>
              <a:rPr lang="sl-SI" sz="2000" dirty="0">
                <a:solidFill>
                  <a:schemeClr val="bg2">
                    <a:lumMod val="75000"/>
                  </a:schemeClr>
                </a:solidFill>
              </a:rPr>
              <a:t>, </a:t>
            </a:r>
            <a:r>
              <a:rPr lang="sl-SI" sz="2000" dirty="0">
                <a:solidFill>
                  <a:schemeClr val="bg2">
                    <a:lumMod val="50000"/>
                  </a:schemeClr>
                </a:solidFill>
              </a:rPr>
              <a:t>aktualnih in </a:t>
            </a:r>
            <a:r>
              <a:rPr lang="sl-SI" sz="2000" dirty="0">
                <a:solidFill>
                  <a:srgbClr val="0070C0"/>
                </a:solidFill>
              </a:rPr>
              <a:t>avtentičnih vsebin </a:t>
            </a:r>
            <a:r>
              <a:rPr lang="sl-SI" sz="2000" dirty="0">
                <a:solidFill>
                  <a:schemeClr val="bg2">
                    <a:lumMod val="50000"/>
                  </a:schemeClr>
                </a:solidFill>
              </a:rPr>
              <a:t>ter </a:t>
            </a:r>
            <a:r>
              <a:rPr lang="sl-SI" sz="2000" dirty="0">
                <a:solidFill>
                  <a:srgbClr val="0070C0"/>
                </a:solidFill>
              </a:rPr>
              <a:t>inovativnih metod in dejavnosti</a:t>
            </a:r>
            <a:r>
              <a:rPr lang="sl-SI" sz="2000" dirty="0">
                <a:solidFill>
                  <a:schemeClr val="bg2">
                    <a:lumMod val="75000"/>
                  </a:schemeClr>
                </a:solidFill>
              </a:rPr>
              <a:t>, </a:t>
            </a:r>
            <a:r>
              <a:rPr lang="sl-SI" sz="2000" dirty="0">
                <a:solidFill>
                  <a:schemeClr val="bg2">
                    <a:lumMod val="50000"/>
                  </a:schemeClr>
                </a:solidFill>
              </a:rPr>
              <a:t>npr. izdelava algoritmov za reševanje problemov, debatni klubi, konstruiranje in obdelava gradiv, snemanje reklam, izdelava reportažnega filma, fotografski zapisi in razstave, preiskovanje avtentičnih virov, dramska interpretacija, plesne uprizoritve, uglasbitev pravljic, ustvarjanje in poustvarjanje glasbenih vsebin, ustvarjanje novih medijskih vsebin, oblikovanje šolskega glasila, izvedba solidarnostne akcije …</a:t>
            </a:r>
          </a:p>
        </p:txBody>
      </p:sp>
    </p:spTree>
    <p:extLst>
      <p:ext uri="{BB962C8B-B14F-4D97-AF65-F5344CB8AC3E}">
        <p14:creationId xmlns:p14="http://schemas.microsoft.com/office/powerpoint/2010/main" val="21826172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značba mesta vsebine 4"/>
          <p:cNvSpPr>
            <a:spLocks noGrp="1"/>
          </p:cNvSpPr>
          <p:nvPr>
            <p:ph idx="1"/>
          </p:nvPr>
        </p:nvSpPr>
        <p:spPr/>
        <p:txBody>
          <a:bodyPr/>
          <a:lstStyle/>
          <a:p>
            <a:pPr lvl="0"/>
            <a:r>
              <a:rPr lang="sl-SI" dirty="0"/>
              <a:t>Predstavitev 2 ali 3-eh izvedbenih modelov (ki so jih poslali – glede na velikost šole)  </a:t>
            </a:r>
            <a:endParaRPr lang="sl-SI" sz="2400" dirty="0"/>
          </a:p>
          <a:p>
            <a:pPr lvl="0"/>
            <a:r>
              <a:rPr lang="sl-SI" dirty="0"/>
              <a:t>Ravnatelji individualno odgovarjajo na vprašanja:</a:t>
            </a:r>
            <a:endParaRPr lang="sl-SI" sz="2400" dirty="0"/>
          </a:p>
          <a:p>
            <a:pPr lvl="2"/>
            <a:r>
              <a:rPr lang="sl-SI" dirty="0"/>
              <a:t>Kako bom omogočil-a, da bodo učitelji čim bolje razumeli </a:t>
            </a:r>
            <a:r>
              <a:rPr lang="sl-SI" dirty="0" err="1"/>
              <a:t>kurikularni</a:t>
            </a:r>
            <a:r>
              <a:rPr lang="sl-SI" dirty="0"/>
              <a:t> dokument? Kaj narediti? </a:t>
            </a:r>
            <a:endParaRPr lang="sl-SI" sz="1800" dirty="0"/>
          </a:p>
          <a:p>
            <a:pPr lvl="2"/>
            <a:r>
              <a:rPr lang="sl-SI" dirty="0"/>
              <a:t>Kdo bo izvajal posamezna področja </a:t>
            </a:r>
            <a:r>
              <a:rPr lang="sl-SI" dirty="0" err="1"/>
              <a:t>kurikularnega</a:t>
            </a:r>
            <a:r>
              <a:rPr lang="sl-SI" dirty="0"/>
              <a:t> dokumenta? </a:t>
            </a:r>
            <a:endParaRPr lang="sl-SI" sz="1800" dirty="0"/>
          </a:p>
          <a:p>
            <a:pPr lvl="2"/>
            <a:r>
              <a:rPr lang="sl-SI" dirty="0"/>
              <a:t>Koliko časa bomo v šoli posvetili posameznemu področju </a:t>
            </a:r>
            <a:endParaRPr lang="sl-SI" sz="1800" dirty="0"/>
          </a:p>
          <a:p>
            <a:pPr lvl="3"/>
            <a:r>
              <a:rPr lang="sl-SI" dirty="0"/>
              <a:t>Navedba dejavnikov, ki bodo v šoli vplivali na to odločitev</a:t>
            </a:r>
            <a:endParaRPr lang="sl-SI" sz="1600" dirty="0"/>
          </a:p>
          <a:p>
            <a:pPr lvl="2"/>
            <a:r>
              <a:rPr lang="sl-SI" dirty="0"/>
              <a:t>Predloga za spremljavo / učiteljevo načrtovanje  </a:t>
            </a:r>
            <a:endParaRPr lang="sl-SI" sz="1800" dirty="0"/>
          </a:p>
          <a:p>
            <a:r>
              <a:rPr lang="sl-SI" dirty="0"/>
              <a:t>Didaktična izvedba </a:t>
            </a:r>
          </a:p>
        </p:txBody>
      </p:sp>
      <p:sp>
        <p:nvSpPr>
          <p:cNvPr id="2" name="Naslov 1"/>
          <p:cNvSpPr>
            <a:spLocks noGrp="1"/>
          </p:cNvSpPr>
          <p:nvPr>
            <p:ph type="title"/>
          </p:nvPr>
        </p:nvSpPr>
        <p:spPr/>
        <p:txBody>
          <a:bodyPr/>
          <a:lstStyle/>
          <a:p>
            <a:r>
              <a:rPr lang="sl-SI" dirty="0" smtClean="0"/>
              <a:t>Izvedbeni modeli  </a:t>
            </a:r>
            <a:br>
              <a:rPr lang="sl-SI" dirty="0" smtClean="0"/>
            </a:br>
            <a:endParaRPr lang="sl-SI" sz="1500" dirty="0"/>
          </a:p>
        </p:txBody>
      </p:sp>
      <p:sp>
        <p:nvSpPr>
          <p:cNvPr id="4" name="Desna puščica 3">
            <a:hlinkClick r:id="rId2" action="ppaction://hlinkfile"/>
          </p:cNvPr>
          <p:cNvSpPr/>
          <p:nvPr/>
        </p:nvSpPr>
        <p:spPr>
          <a:xfrm>
            <a:off x="3874669" y="5306490"/>
            <a:ext cx="598715" cy="19594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350"/>
          </a:p>
        </p:txBody>
      </p:sp>
    </p:spTree>
    <p:extLst>
      <p:ext uri="{BB962C8B-B14F-4D97-AF65-F5344CB8AC3E}">
        <p14:creationId xmlns:p14="http://schemas.microsoft.com/office/powerpoint/2010/main" val="42471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Elementi izvedbenega modela </a:t>
            </a:r>
            <a:endParaRPr lang="sl-SI" dirty="0"/>
          </a:p>
        </p:txBody>
      </p:sp>
      <p:sp>
        <p:nvSpPr>
          <p:cNvPr id="3" name="Označba mesta vsebine 2"/>
          <p:cNvSpPr>
            <a:spLocks noGrp="1"/>
          </p:cNvSpPr>
          <p:nvPr>
            <p:ph idx="1"/>
          </p:nvPr>
        </p:nvSpPr>
        <p:spPr/>
        <p:txBody>
          <a:bodyPr/>
          <a:lstStyle/>
          <a:p>
            <a:r>
              <a:rPr lang="sl-SI" i="1" dirty="0"/>
              <a:t>poznavanje </a:t>
            </a:r>
            <a:r>
              <a:rPr lang="sl-SI" i="1" dirty="0" err="1" smtClean="0"/>
              <a:t>Kurikularnega</a:t>
            </a:r>
            <a:r>
              <a:rPr lang="sl-SI" i="1" dirty="0" smtClean="0"/>
              <a:t> dokumenta</a:t>
            </a:r>
            <a:endParaRPr lang="sl-SI" dirty="0"/>
          </a:p>
          <a:p>
            <a:r>
              <a:rPr lang="sl-SI" i="1" dirty="0"/>
              <a:t>ustrezen izbor izvajalcev </a:t>
            </a:r>
            <a:r>
              <a:rPr lang="sl-SI" i="1" dirty="0" smtClean="0"/>
              <a:t>posameznih področij/ </a:t>
            </a:r>
            <a:r>
              <a:rPr lang="sl-SI" i="1" dirty="0"/>
              <a:t>element modela</a:t>
            </a:r>
            <a:endParaRPr lang="sl-SI" dirty="0"/>
          </a:p>
          <a:p>
            <a:r>
              <a:rPr lang="sl-SI" i="1" dirty="0"/>
              <a:t>časovna </a:t>
            </a:r>
            <a:r>
              <a:rPr lang="sl-SI" i="1" dirty="0" smtClean="0"/>
              <a:t>opredelitev izvajanja posameznih področij/ </a:t>
            </a:r>
            <a:r>
              <a:rPr lang="sl-SI" i="1" dirty="0"/>
              <a:t>element modela</a:t>
            </a:r>
            <a:endParaRPr lang="sl-SI" dirty="0"/>
          </a:p>
          <a:p>
            <a:r>
              <a:rPr lang="sl-SI" i="1" dirty="0"/>
              <a:t>Didaktična izvedba </a:t>
            </a:r>
            <a:r>
              <a:rPr lang="sl-SI" dirty="0"/>
              <a:t>/</a:t>
            </a:r>
            <a:r>
              <a:rPr lang="sl-SI" i="1" dirty="0"/>
              <a:t>element modela  </a:t>
            </a:r>
            <a:endParaRPr lang="sl-SI" dirty="0"/>
          </a:p>
          <a:p>
            <a:endParaRPr lang="sl-SI" dirty="0"/>
          </a:p>
        </p:txBody>
      </p:sp>
    </p:spTree>
    <p:extLst>
      <p:ext uri="{BB962C8B-B14F-4D97-AF65-F5344CB8AC3E}">
        <p14:creationId xmlns:p14="http://schemas.microsoft.com/office/powerpoint/2010/main" val="30552677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PRIMER MODELA ZA MOJO ŠOLO</a:t>
            </a:r>
            <a:br>
              <a:rPr lang="sl-SI" dirty="0" smtClean="0"/>
            </a:br>
            <a:endParaRPr lang="sl-SI" sz="1500" dirty="0"/>
          </a:p>
        </p:txBody>
      </p:sp>
      <p:sp>
        <p:nvSpPr>
          <p:cNvPr id="3" name="Označba mesta vsebine 2"/>
          <p:cNvSpPr>
            <a:spLocks noGrp="1"/>
          </p:cNvSpPr>
          <p:nvPr>
            <p:ph idx="1"/>
          </p:nvPr>
        </p:nvSpPr>
        <p:spPr>
          <a:xfrm>
            <a:off x="587343" y="1714484"/>
            <a:ext cx="7886700" cy="4351338"/>
          </a:xfrm>
        </p:spPr>
        <p:txBody>
          <a:bodyPr>
            <a:normAutofit fontScale="85000" lnSpcReduction="20000"/>
          </a:bodyPr>
          <a:lstStyle/>
          <a:p>
            <a:r>
              <a:rPr lang="sl-SI" dirty="0" smtClean="0"/>
              <a:t> Kaj lahko izvajamo pred poukom?</a:t>
            </a:r>
          </a:p>
          <a:p>
            <a:pPr lvl="1"/>
            <a:r>
              <a:rPr lang="sl-SI" dirty="0" smtClean="0"/>
              <a:t>Kdo bo to izvajal?</a:t>
            </a:r>
          </a:p>
          <a:p>
            <a:pPr lvl="1"/>
            <a:r>
              <a:rPr lang="sl-SI" dirty="0" smtClean="0"/>
              <a:t>Koliko časa bo to trajalo?</a:t>
            </a:r>
          </a:p>
          <a:p>
            <a:pPr lvl="1"/>
            <a:r>
              <a:rPr lang="sl-SI" dirty="0" smtClean="0"/>
              <a:t>Kateri učenci se bodo vključili? Kako bo </a:t>
            </a:r>
            <a:r>
              <a:rPr lang="sl-SI" dirty="0" err="1" smtClean="0"/>
              <a:t>zagotovoljena</a:t>
            </a:r>
            <a:r>
              <a:rPr lang="sl-SI" dirty="0" smtClean="0"/>
              <a:t> možnost prehajanja?</a:t>
            </a:r>
          </a:p>
          <a:p>
            <a:r>
              <a:rPr lang="sl-SI" dirty="0" smtClean="0"/>
              <a:t>Kaj lahko izvajamo med deli pouka?</a:t>
            </a:r>
          </a:p>
          <a:p>
            <a:pPr lvl="1"/>
            <a:r>
              <a:rPr lang="sl-SI" dirty="0" smtClean="0"/>
              <a:t>Kdo bo to izvajal?</a:t>
            </a:r>
          </a:p>
          <a:p>
            <a:pPr lvl="1"/>
            <a:r>
              <a:rPr lang="sl-SI" dirty="0" smtClean="0"/>
              <a:t>Koliko časa bo to trajalo?</a:t>
            </a:r>
          </a:p>
          <a:p>
            <a:pPr lvl="1"/>
            <a:r>
              <a:rPr lang="sl-SI" dirty="0" smtClean="0"/>
              <a:t>Kateri učenci se bodo vključili? Kako bo </a:t>
            </a:r>
            <a:r>
              <a:rPr lang="sl-SI" dirty="0" err="1" smtClean="0"/>
              <a:t>zagotovoljena</a:t>
            </a:r>
            <a:r>
              <a:rPr lang="sl-SI" dirty="0" smtClean="0"/>
              <a:t> možnost prehajanja?</a:t>
            </a:r>
          </a:p>
          <a:p>
            <a:r>
              <a:rPr lang="sl-SI" dirty="0" smtClean="0"/>
              <a:t>Kaj lahko izvajamo po pouku?</a:t>
            </a:r>
          </a:p>
          <a:p>
            <a:pPr lvl="1"/>
            <a:r>
              <a:rPr lang="sl-SI" dirty="0" smtClean="0"/>
              <a:t>Kdo bo to izvajal?</a:t>
            </a:r>
          </a:p>
          <a:p>
            <a:pPr lvl="1"/>
            <a:r>
              <a:rPr lang="sl-SI" dirty="0" smtClean="0"/>
              <a:t>Koliko časa bo to trajalo?</a:t>
            </a:r>
          </a:p>
          <a:p>
            <a:pPr lvl="1"/>
            <a:r>
              <a:rPr lang="sl-SI" dirty="0" smtClean="0"/>
              <a:t>Kateri učenci se bodo vključili? Kako bo </a:t>
            </a:r>
            <a:r>
              <a:rPr lang="sl-SI" dirty="0" err="1" smtClean="0"/>
              <a:t>zagotovoljena</a:t>
            </a:r>
            <a:r>
              <a:rPr lang="sl-SI" dirty="0" smtClean="0"/>
              <a:t> možnost prehajanja?</a:t>
            </a:r>
          </a:p>
          <a:p>
            <a:pPr lvl="1"/>
            <a:endParaRPr lang="sl-SI" dirty="0" smtClean="0"/>
          </a:p>
          <a:p>
            <a:pPr lvl="1"/>
            <a:endParaRPr lang="sl-SI" dirty="0"/>
          </a:p>
        </p:txBody>
      </p:sp>
      <p:sp>
        <p:nvSpPr>
          <p:cNvPr id="4" name="Desna puščica 3">
            <a:hlinkClick r:id="rId2" action="ppaction://hlinkfile"/>
          </p:cNvPr>
          <p:cNvSpPr/>
          <p:nvPr/>
        </p:nvSpPr>
        <p:spPr>
          <a:xfrm>
            <a:off x="8111905" y="5830432"/>
            <a:ext cx="724277" cy="2353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a:p>
        </p:txBody>
      </p:sp>
    </p:spTree>
    <p:extLst>
      <p:ext uri="{BB962C8B-B14F-4D97-AF65-F5344CB8AC3E}">
        <p14:creationId xmlns:p14="http://schemas.microsoft.com/office/powerpoint/2010/main" val="1937744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600" dirty="0" smtClean="0">
                <a:latin typeface="+mn-lt"/>
              </a:rPr>
              <a:t>Cilj delavnice</a:t>
            </a:r>
            <a:endParaRPr lang="sl-SI" sz="3600" dirty="0">
              <a:latin typeface="+mn-lt"/>
            </a:endParaRPr>
          </a:p>
        </p:txBody>
      </p:sp>
      <p:sp>
        <p:nvSpPr>
          <p:cNvPr id="3" name="Označba mesta vsebine 2"/>
          <p:cNvSpPr>
            <a:spLocks noGrp="1"/>
          </p:cNvSpPr>
          <p:nvPr>
            <p:ph idx="1"/>
          </p:nvPr>
        </p:nvSpPr>
        <p:spPr/>
        <p:txBody>
          <a:bodyPr/>
          <a:lstStyle/>
          <a:p>
            <a:r>
              <a:rPr lang="sl-SI" sz="2400" dirty="0"/>
              <a:t>opolnomočiti ravnatelje za pedagoško vodenje </a:t>
            </a:r>
          </a:p>
          <a:p>
            <a:pPr lvl="1"/>
            <a:r>
              <a:rPr lang="sl-SI" sz="2000" dirty="0"/>
              <a:t>pri uvajanju in spremljanju novosti v organizaciji in izvedbi </a:t>
            </a:r>
            <a:r>
              <a:rPr lang="sl-SI" sz="2000" dirty="0" smtClean="0"/>
              <a:t>poskusa in preizkušanja koncepta razširjenega programa osnovne šole</a:t>
            </a:r>
            <a:endParaRPr lang="sl-SI" sz="2000" dirty="0"/>
          </a:p>
          <a:p>
            <a:r>
              <a:rPr lang="sl-SI" sz="2400" dirty="0"/>
              <a:t>poglobiti razumevanje </a:t>
            </a:r>
          </a:p>
          <a:p>
            <a:pPr lvl="1"/>
            <a:r>
              <a:rPr lang="sl-SI" sz="2000" dirty="0"/>
              <a:t>načel in ciljev razširjenega programa </a:t>
            </a:r>
            <a:r>
              <a:rPr lang="sl-SI" sz="2000" dirty="0" smtClean="0"/>
              <a:t>OŠ v celoti;</a:t>
            </a:r>
            <a:endParaRPr lang="sl-SI" sz="2000" dirty="0"/>
          </a:p>
          <a:p>
            <a:r>
              <a:rPr lang="sl-SI" sz="2400" dirty="0"/>
              <a:t>predstaviti in analizirati </a:t>
            </a:r>
          </a:p>
          <a:p>
            <a:pPr lvl="1"/>
            <a:r>
              <a:rPr lang="sl-SI" sz="2000" dirty="0"/>
              <a:t>izbrane predloge izvedbenih modelov šol;</a:t>
            </a:r>
          </a:p>
          <a:p>
            <a:pPr lvl="0"/>
            <a:r>
              <a:rPr lang="sl-SI" sz="2400" dirty="0"/>
              <a:t>pripraviti izhodišča </a:t>
            </a:r>
            <a:endParaRPr lang="sl-SI" sz="2400" dirty="0" smtClean="0"/>
          </a:p>
          <a:p>
            <a:pPr lvl="0"/>
            <a:r>
              <a:rPr lang="sl-SI" sz="1800" dirty="0"/>
              <a:t>z</a:t>
            </a:r>
            <a:r>
              <a:rPr lang="sl-SI" sz="1800" dirty="0" smtClean="0"/>
              <a:t>a pripravo načrta razširjenega programa na svoji šoli in </a:t>
            </a:r>
          </a:p>
          <a:p>
            <a:pPr lvl="0"/>
            <a:r>
              <a:rPr lang="sl-SI" sz="1800" dirty="0" smtClean="0"/>
              <a:t>za </a:t>
            </a:r>
            <a:r>
              <a:rPr lang="sl-SI" sz="1800" dirty="0"/>
              <a:t>izvedbo pedagoške konference na šoli.</a:t>
            </a:r>
          </a:p>
          <a:p>
            <a:endParaRPr lang="sl-SI" dirty="0"/>
          </a:p>
        </p:txBody>
      </p:sp>
    </p:spTree>
    <p:extLst>
      <p:ext uri="{BB962C8B-B14F-4D97-AF65-F5344CB8AC3E}">
        <p14:creationId xmlns:p14="http://schemas.microsoft.com/office/powerpoint/2010/main" val="3689133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RAVNATELJEV RAZMISLEK</a:t>
            </a:r>
            <a:endParaRPr lang="sl-SI" dirty="0"/>
          </a:p>
        </p:txBody>
      </p:sp>
      <p:sp>
        <p:nvSpPr>
          <p:cNvPr id="3" name="Označba mesta vsebine 2"/>
          <p:cNvSpPr>
            <a:spLocks noGrp="1"/>
          </p:cNvSpPr>
          <p:nvPr>
            <p:ph idx="1"/>
          </p:nvPr>
        </p:nvSpPr>
        <p:spPr/>
        <p:txBody>
          <a:bodyPr/>
          <a:lstStyle/>
          <a:p>
            <a:r>
              <a:rPr lang="sl-SI" dirty="0"/>
              <a:t>Kako lahko </a:t>
            </a:r>
            <a:r>
              <a:rPr lang="sl-SI" b="1" dirty="0"/>
              <a:t>jaz kot ravnatelj </a:t>
            </a:r>
            <a:r>
              <a:rPr lang="sl-SI" dirty="0"/>
              <a:t>pri izvajanju poskusa spodbujam, podpiram in spremljam  uresničevanje </a:t>
            </a:r>
            <a:r>
              <a:rPr lang="sl-SI" b="1" dirty="0"/>
              <a:t>načel</a:t>
            </a:r>
            <a:r>
              <a:rPr lang="sl-SI" dirty="0"/>
              <a:t> in</a:t>
            </a:r>
            <a:r>
              <a:rPr lang="sl-SI" b="1" dirty="0"/>
              <a:t> ciljev </a:t>
            </a:r>
            <a:r>
              <a:rPr lang="sl-SI" dirty="0"/>
              <a:t>razširjenega programa</a:t>
            </a:r>
          </a:p>
          <a:p>
            <a:r>
              <a:rPr lang="sl-SI" dirty="0"/>
              <a:t>Kakšna je moja vloga?</a:t>
            </a:r>
          </a:p>
          <a:p>
            <a:endParaRPr lang="sl-SI" dirty="0"/>
          </a:p>
        </p:txBody>
      </p:sp>
    </p:spTree>
    <p:extLst>
      <p:ext uri="{BB962C8B-B14F-4D97-AF65-F5344CB8AC3E}">
        <p14:creationId xmlns:p14="http://schemas.microsoft.com/office/powerpoint/2010/main" val="3425089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PREDSTAVITVE / DILEME</a:t>
            </a:r>
            <a:br>
              <a:rPr lang="sl-SI" dirty="0" smtClean="0"/>
            </a:br>
            <a:endParaRPr lang="sl-SI" sz="1500" dirty="0"/>
          </a:p>
        </p:txBody>
      </p:sp>
      <p:sp>
        <p:nvSpPr>
          <p:cNvPr id="3" name="Označba mesta vsebine 2"/>
          <p:cNvSpPr>
            <a:spLocks noGrp="1"/>
          </p:cNvSpPr>
          <p:nvPr>
            <p:ph idx="1"/>
          </p:nvPr>
        </p:nvSpPr>
        <p:spPr/>
        <p:txBody>
          <a:bodyPr/>
          <a:lstStyle/>
          <a:p>
            <a:r>
              <a:rPr lang="sl-SI" dirty="0" smtClean="0"/>
              <a:t>5 – skupin (v vsaki skupini po 3-4 ravnatelji)</a:t>
            </a:r>
          </a:p>
          <a:p>
            <a:pPr lvl="1"/>
            <a:r>
              <a:rPr lang="sl-SI" dirty="0" smtClean="0"/>
              <a:t>Vsaka skupina si v 20-ih min. predstavi individualne zapise, nato pa pripravijo skupno predstavitev – skupne ugotovitve in dileme</a:t>
            </a:r>
          </a:p>
          <a:p>
            <a:pPr lvl="1"/>
            <a:r>
              <a:rPr lang="sl-SI" dirty="0" smtClean="0"/>
              <a:t>20 min porabimo za predstavitev skupin – povabimo vse skupine, da plenarno predstavijo rezultate dela v skupini in izpostavijo dileme/pobude/izzive</a:t>
            </a:r>
          </a:p>
        </p:txBody>
      </p:sp>
    </p:spTree>
    <p:extLst>
      <p:ext uri="{BB962C8B-B14F-4D97-AF65-F5344CB8AC3E}">
        <p14:creationId xmlns:p14="http://schemas.microsoft.com/office/powerpoint/2010/main" val="15354740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ZAPISI ZA PLENARNO PREDSTAVITEV</a:t>
            </a:r>
            <a:endParaRPr lang="sl-SI" dirty="0"/>
          </a:p>
        </p:txBody>
      </p:sp>
      <p:sp>
        <p:nvSpPr>
          <p:cNvPr id="3" name="Označba mesta vsebine 2"/>
          <p:cNvSpPr>
            <a:spLocks noGrp="1"/>
          </p:cNvSpPr>
          <p:nvPr>
            <p:ph idx="1"/>
          </p:nvPr>
        </p:nvSpPr>
        <p:spPr/>
        <p:txBody>
          <a:bodyPr/>
          <a:lstStyle/>
          <a:p>
            <a:endParaRPr lang="sl-SI"/>
          </a:p>
        </p:txBody>
      </p:sp>
    </p:spTree>
    <p:extLst>
      <p:ext uri="{BB962C8B-B14F-4D97-AF65-F5344CB8AC3E}">
        <p14:creationId xmlns:p14="http://schemas.microsoft.com/office/powerpoint/2010/main" val="3767089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t>Potek delavnice</a:t>
            </a:r>
            <a:endParaRPr lang="sl-SI" dirty="0"/>
          </a:p>
        </p:txBody>
      </p:sp>
      <p:sp>
        <p:nvSpPr>
          <p:cNvPr id="3" name="Označba mesta vsebine 2"/>
          <p:cNvSpPr>
            <a:spLocks noGrp="1"/>
          </p:cNvSpPr>
          <p:nvPr>
            <p:ph idx="1"/>
          </p:nvPr>
        </p:nvSpPr>
        <p:spPr/>
        <p:txBody>
          <a:bodyPr>
            <a:normAutofit/>
          </a:bodyPr>
          <a:lstStyle/>
          <a:p>
            <a:r>
              <a:rPr lang="sl-SI" sz="2400" dirty="0" smtClean="0"/>
              <a:t>Predstavitev </a:t>
            </a:r>
            <a:r>
              <a:rPr lang="sl-SI" sz="2400" dirty="0" err="1" smtClean="0"/>
              <a:t>kurikularnega</a:t>
            </a:r>
            <a:r>
              <a:rPr lang="sl-SI" sz="2400" dirty="0" smtClean="0"/>
              <a:t> dokumenta</a:t>
            </a:r>
            <a:r>
              <a:rPr lang="sl-SI" sz="2400" dirty="0"/>
              <a:t> </a:t>
            </a:r>
            <a:r>
              <a:rPr lang="sl-SI" sz="2400" dirty="0" smtClean="0"/>
              <a:t>ob gradivu, dr. Nataša Potočnik</a:t>
            </a:r>
          </a:p>
          <a:p>
            <a:r>
              <a:rPr lang="sl-SI" sz="2400" dirty="0" smtClean="0"/>
              <a:t>Predstavitev izvedbenih modelov, ki so jih pripravile šole, Tatjana Krapše</a:t>
            </a:r>
          </a:p>
          <a:p>
            <a:r>
              <a:rPr lang="sl-SI" sz="2400" dirty="0" smtClean="0"/>
              <a:t>Delo po skupinah</a:t>
            </a:r>
          </a:p>
          <a:p>
            <a:endParaRPr lang="sl-SI" sz="2400" dirty="0"/>
          </a:p>
        </p:txBody>
      </p:sp>
    </p:spTree>
    <p:extLst>
      <p:ext uri="{BB962C8B-B14F-4D97-AF65-F5344CB8AC3E}">
        <p14:creationId xmlns:p14="http://schemas.microsoft.com/office/powerpoint/2010/main" val="7894803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70937" y="375682"/>
            <a:ext cx="8229600" cy="857250"/>
          </a:xfrm>
        </p:spPr>
        <p:txBody>
          <a:bodyPr>
            <a:normAutofit/>
          </a:bodyPr>
          <a:lstStyle/>
          <a:p>
            <a:r>
              <a:rPr lang="sl-SI" sz="3600" dirty="0" smtClean="0">
                <a:solidFill>
                  <a:schemeClr val="accent3">
                    <a:lumMod val="50000"/>
                  </a:schemeClr>
                </a:solidFill>
              </a:rPr>
              <a:t>Temeljni namen razširjenega programa OŠ</a:t>
            </a:r>
            <a:endParaRPr lang="sl-SI" sz="3600" dirty="0">
              <a:solidFill>
                <a:schemeClr val="accent3">
                  <a:lumMod val="50000"/>
                </a:schemeClr>
              </a:solidFill>
            </a:endParaRPr>
          </a:p>
        </p:txBody>
      </p:sp>
      <p:sp>
        <p:nvSpPr>
          <p:cNvPr id="3" name="Označba mesta vsebine 2"/>
          <p:cNvSpPr>
            <a:spLocks noGrp="1"/>
          </p:cNvSpPr>
          <p:nvPr>
            <p:ph idx="1"/>
          </p:nvPr>
        </p:nvSpPr>
        <p:spPr>
          <a:xfrm>
            <a:off x="457201" y="1666142"/>
            <a:ext cx="8229600" cy="3327185"/>
          </a:xfrm>
        </p:spPr>
        <p:txBody>
          <a:bodyPr/>
          <a:lstStyle/>
          <a:p>
            <a:r>
              <a:rPr lang="sl-SI" sz="1950" dirty="0">
                <a:solidFill>
                  <a:schemeClr val="accent3">
                    <a:lumMod val="50000"/>
                  </a:schemeClr>
                </a:solidFill>
              </a:rPr>
              <a:t>Zdrav in celosten </a:t>
            </a:r>
            <a:r>
              <a:rPr lang="sl-SI" sz="1950" dirty="0">
                <a:solidFill>
                  <a:srgbClr val="058DD1"/>
                </a:solidFill>
              </a:rPr>
              <a:t>osebnostni razvoj </a:t>
            </a:r>
            <a:r>
              <a:rPr lang="sl-SI" sz="1950" dirty="0">
                <a:solidFill>
                  <a:srgbClr val="0070C0"/>
                </a:solidFill>
              </a:rPr>
              <a:t>(individualnost),</a:t>
            </a:r>
          </a:p>
          <a:p>
            <a:r>
              <a:rPr lang="sl-SI" sz="1950" dirty="0">
                <a:solidFill>
                  <a:schemeClr val="accent3">
                    <a:lumMod val="50000"/>
                  </a:schemeClr>
                </a:solidFill>
              </a:rPr>
              <a:t>bolj poglobljeno </a:t>
            </a:r>
            <a:r>
              <a:rPr lang="sl-SI" sz="1950" dirty="0">
                <a:solidFill>
                  <a:srgbClr val="058DD1"/>
                </a:solidFill>
              </a:rPr>
              <a:t>spoznavanje</a:t>
            </a:r>
            <a:r>
              <a:rPr lang="sl-SI" sz="1950" dirty="0"/>
              <a:t> </a:t>
            </a:r>
            <a:r>
              <a:rPr lang="sl-SI" sz="1950" dirty="0">
                <a:solidFill>
                  <a:srgbClr val="0070C0"/>
                </a:solidFill>
              </a:rPr>
              <a:t>učencev,</a:t>
            </a:r>
          </a:p>
          <a:p>
            <a:r>
              <a:rPr lang="sl-SI" sz="1950" dirty="0">
                <a:solidFill>
                  <a:schemeClr val="accent3">
                    <a:lumMod val="50000"/>
                  </a:schemeClr>
                </a:solidFill>
              </a:rPr>
              <a:t>medsebojno</a:t>
            </a:r>
            <a:r>
              <a:rPr lang="sl-SI" sz="1950" dirty="0"/>
              <a:t> </a:t>
            </a:r>
            <a:r>
              <a:rPr lang="sl-SI" sz="1950" dirty="0">
                <a:solidFill>
                  <a:srgbClr val="058DD1"/>
                </a:solidFill>
              </a:rPr>
              <a:t>sodelovanje,</a:t>
            </a:r>
          </a:p>
          <a:p>
            <a:r>
              <a:rPr lang="sl-SI" sz="1950" dirty="0">
                <a:solidFill>
                  <a:schemeClr val="accent3">
                    <a:lumMod val="50000"/>
                  </a:schemeClr>
                </a:solidFill>
              </a:rPr>
              <a:t>razvijanje</a:t>
            </a:r>
            <a:r>
              <a:rPr lang="sl-SI" sz="1950" dirty="0"/>
              <a:t> </a:t>
            </a:r>
            <a:r>
              <a:rPr lang="sl-SI" sz="1950" dirty="0">
                <a:solidFill>
                  <a:srgbClr val="058DD1"/>
                </a:solidFill>
              </a:rPr>
              <a:t>kakovostnih odnosov </a:t>
            </a:r>
            <a:r>
              <a:rPr lang="sl-SI" sz="1950" dirty="0">
                <a:solidFill>
                  <a:srgbClr val="0070C0"/>
                </a:solidFill>
              </a:rPr>
              <a:t>– večja motiviranost za doseganje ciljev OŠ-programa</a:t>
            </a:r>
            <a:r>
              <a:rPr lang="sl-SI" sz="1800" dirty="0">
                <a:solidFill>
                  <a:srgbClr val="0070C0"/>
                </a:solidFill>
              </a:rPr>
              <a:t>.</a:t>
            </a:r>
          </a:p>
          <a:p>
            <a:endParaRPr lang="sl-SI" sz="1800" dirty="0"/>
          </a:p>
        </p:txBody>
      </p:sp>
      <p:pic>
        <p:nvPicPr>
          <p:cNvPr id="1026" name="Picture 2" descr="Rezultat iskanja slik za cooperation"/>
          <p:cNvPicPr>
            <a:picLocks noChangeAspect="1" noChangeArrowheads="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6563276" y="1032307"/>
            <a:ext cx="2123525" cy="1618127"/>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Group 25"/>
          <p:cNvGrpSpPr>
            <a:grpSpLocks/>
          </p:cNvGrpSpPr>
          <p:nvPr/>
        </p:nvGrpSpPr>
        <p:grpSpPr bwMode="auto">
          <a:xfrm>
            <a:off x="3097116" y="3884918"/>
            <a:ext cx="3292340" cy="1333582"/>
            <a:chOff x="3822750" y="4251871"/>
            <a:chExt cx="3455987" cy="1239837"/>
          </a:xfrm>
          <a:solidFill>
            <a:srgbClr val="4895B8"/>
          </a:solidFill>
          <a:scene3d>
            <a:camera prst="orthographicFront">
              <a:rot lat="0" lon="0" rev="0"/>
            </a:camera>
            <a:lightRig rig="contrasting" dir="t">
              <a:rot lat="0" lon="0" rev="1500000"/>
            </a:lightRig>
          </a:scene3d>
        </p:grpSpPr>
        <p:grpSp>
          <p:nvGrpSpPr>
            <p:cNvPr id="14" name="Group 11"/>
            <p:cNvGrpSpPr>
              <a:grpSpLocks/>
            </p:cNvGrpSpPr>
            <p:nvPr/>
          </p:nvGrpSpPr>
          <p:grpSpPr bwMode="auto">
            <a:xfrm>
              <a:off x="3822750" y="4251871"/>
              <a:ext cx="3455987" cy="1239837"/>
              <a:chOff x="171" y="2983"/>
              <a:chExt cx="2836" cy="1018"/>
            </a:xfrm>
            <a:grpFill/>
          </p:grpSpPr>
          <p:sp>
            <p:nvSpPr>
              <p:cNvPr id="17" name="AutoShape 12"/>
              <p:cNvSpPr>
                <a:spLocks noChangeArrowheads="1"/>
              </p:cNvSpPr>
              <p:nvPr/>
            </p:nvSpPr>
            <p:spPr bwMode="gray">
              <a:xfrm>
                <a:off x="171" y="2983"/>
                <a:ext cx="2829" cy="1018"/>
              </a:xfrm>
              <a:prstGeom prst="can">
                <a:avLst>
                  <a:gd name="adj" fmla="val 50000"/>
                </a:avLst>
              </a:prstGeom>
              <a:grpFill/>
              <a:ln>
                <a:noFill/>
              </a:ln>
              <a:effectLst>
                <a:outerShdw blurRad="149987" dist="250190" dir="8460000" algn="ctr">
                  <a:srgbClr val="000000">
                    <a:alpha val="28000"/>
                  </a:srgbClr>
                </a:outerShdw>
              </a:effectLst>
              <a:sp3d prstMaterial="metal"/>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zh-CN" altLang="en-US" sz="1350">
                  <a:solidFill>
                    <a:prstClr val="black"/>
                  </a:solidFill>
                  <a:latin typeface="Arial" panose="020B0604020202020204" pitchFamily="34" charset="0"/>
                  <a:ea typeface="宋体" panose="02010600030101010101" pitchFamily="2" charset="-122"/>
                </a:endParaRPr>
              </a:p>
            </p:txBody>
          </p:sp>
          <p:sp>
            <p:nvSpPr>
              <p:cNvPr id="19" name="Oval 13"/>
              <p:cNvSpPr>
                <a:spLocks noChangeArrowheads="1"/>
              </p:cNvSpPr>
              <p:nvPr/>
            </p:nvSpPr>
            <p:spPr bwMode="gray">
              <a:xfrm>
                <a:off x="171" y="2990"/>
                <a:ext cx="2836" cy="503"/>
              </a:xfrm>
              <a:prstGeom prst="ellipse">
                <a:avLst/>
              </a:prstGeom>
              <a:grpFill/>
              <a:ln w="9525" algn="ctr">
                <a:noFill/>
                <a:round/>
                <a:headEnd/>
                <a:tailEnd/>
              </a:ln>
              <a:effectLst>
                <a:outerShdw blurRad="149987" dist="250190" dir="8460000" algn="ctr">
                  <a:srgbClr val="000000">
                    <a:alpha val="28000"/>
                  </a:srgbClr>
                </a:outerShdw>
              </a:effectLst>
              <a:sp3d prstMaterial="metal">
                <a:bevelT w="88900" h="88900"/>
              </a:sp3d>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zh-CN" altLang="en-US" sz="1350">
                  <a:solidFill>
                    <a:prstClr val="black"/>
                  </a:solidFill>
                  <a:latin typeface="Arial" panose="020B0604020202020204" pitchFamily="34" charset="0"/>
                  <a:ea typeface="宋体" panose="02010600030101010101" pitchFamily="2" charset="-122"/>
                </a:endParaRPr>
              </a:p>
            </p:txBody>
          </p:sp>
        </p:grpSp>
        <p:sp>
          <p:nvSpPr>
            <p:cNvPr id="16" name="TextBox 27"/>
            <p:cNvSpPr txBox="1">
              <a:spLocks noChangeArrowheads="1"/>
            </p:cNvSpPr>
            <p:nvPr/>
          </p:nvSpPr>
          <p:spPr bwMode="auto">
            <a:xfrm>
              <a:off x="4435751" y="4965033"/>
              <a:ext cx="2175570" cy="278988"/>
            </a:xfrm>
            <a:prstGeom prst="rect">
              <a:avLst/>
            </a:prstGeom>
            <a:grpFill/>
            <a:ln>
              <a:noFill/>
            </a:ln>
            <a:effectLst>
              <a:outerShdw blurRad="149987" dist="250190" dir="8460000" algn="ctr">
                <a:srgbClr val="000000">
                  <a:alpha val="28000"/>
                </a:srgbClr>
              </a:outerShdw>
            </a:effectLst>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sl-SI" altLang="sl-SI" sz="1350" b="1" dirty="0">
                  <a:solidFill>
                    <a:prstClr val="white"/>
                  </a:solidFill>
                  <a:latin typeface="Clear Sans" pitchFamily="34" charset="0"/>
                  <a:cs typeface="Clear Sans" pitchFamily="34" charset="0"/>
                </a:rPr>
                <a:t>Obvezni program OŠ</a:t>
              </a:r>
              <a:endParaRPr lang="en-US" altLang="sl-SI" sz="1350" b="1" dirty="0">
                <a:solidFill>
                  <a:prstClr val="white"/>
                </a:solidFill>
                <a:latin typeface="Clear Sans" pitchFamily="34" charset="0"/>
                <a:cs typeface="Clear Sans" pitchFamily="34" charset="0"/>
              </a:endParaRPr>
            </a:p>
          </p:txBody>
        </p:sp>
      </p:grpSp>
      <p:grpSp>
        <p:nvGrpSpPr>
          <p:cNvPr id="20" name="Group 30"/>
          <p:cNvGrpSpPr>
            <a:grpSpLocks/>
          </p:cNvGrpSpPr>
          <p:nvPr/>
        </p:nvGrpSpPr>
        <p:grpSpPr bwMode="auto">
          <a:xfrm>
            <a:off x="3681090" y="3525103"/>
            <a:ext cx="2162052" cy="901727"/>
            <a:chOff x="4110087" y="3583533"/>
            <a:chExt cx="2860675" cy="1062038"/>
          </a:xfrm>
          <a:solidFill>
            <a:schemeClr val="tx1">
              <a:lumMod val="50000"/>
              <a:lumOff val="50000"/>
            </a:schemeClr>
          </a:solidFill>
          <a:scene3d>
            <a:camera prst="orthographicFront">
              <a:rot lat="0" lon="0" rev="0"/>
            </a:camera>
            <a:lightRig rig="contrasting" dir="t">
              <a:rot lat="0" lon="0" rev="1500000"/>
            </a:lightRig>
          </a:scene3d>
        </p:grpSpPr>
        <p:grpSp>
          <p:nvGrpSpPr>
            <p:cNvPr id="21" name="Group 14"/>
            <p:cNvGrpSpPr>
              <a:grpSpLocks/>
            </p:cNvGrpSpPr>
            <p:nvPr/>
          </p:nvGrpSpPr>
          <p:grpSpPr bwMode="auto">
            <a:xfrm>
              <a:off x="4110087" y="3583533"/>
              <a:ext cx="2860675" cy="1062038"/>
              <a:chOff x="394" y="2571"/>
              <a:chExt cx="2347" cy="871"/>
            </a:xfrm>
            <a:grpFill/>
          </p:grpSpPr>
          <p:sp>
            <p:nvSpPr>
              <p:cNvPr id="23" name="AutoShape 15"/>
              <p:cNvSpPr>
                <a:spLocks noChangeArrowheads="1"/>
              </p:cNvSpPr>
              <p:nvPr/>
            </p:nvSpPr>
            <p:spPr bwMode="gray">
              <a:xfrm>
                <a:off x="394" y="2571"/>
                <a:ext cx="2347" cy="871"/>
              </a:xfrm>
              <a:prstGeom prst="can">
                <a:avLst>
                  <a:gd name="adj" fmla="val 50000"/>
                </a:avLst>
              </a:prstGeom>
              <a:grpFill/>
              <a:ln>
                <a:noFill/>
              </a:ln>
              <a:effectLst>
                <a:outerShdw blurRad="149987" dist="250190" dir="8460000" algn="ctr">
                  <a:srgbClr val="000000">
                    <a:alpha val="28000"/>
                  </a:srgbClr>
                </a:outerShdw>
              </a:effectLst>
              <a:sp3d prstMaterial="metal"/>
              <a:extLst>
                <a:ext uri="{91240B29-F687-4F45-9708-019B960494DF}">
                  <a14:hiddenLine xmlns:a14="http://schemas.microsoft.com/office/drawing/2010/main" w="9525">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zh-CN" altLang="en-US" sz="1350">
                  <a:solidFill>
                    <a:prstClr val="black"/>
                  </a:solidFill>
                  <a:latin typeface="Arial" panose="020B0604020202020204" pitchFamily="34" charset="0"/>
                  <a:ea typeface="宋体" panose="02010600030101010101" pitchFamily="2" charset="-122"/>
                </a:endParaRPr>
              </a:p>
            </p:txBody>
          </p:sp>
          <p:sp>
            <p:nvSpPr>
              <p:cNvPr id="24" name="Oval 16"/>
              <p:cNvSpPr>
                <a:spLocks noChangeArrowheads="1"/>
              </p:cNvSpPr>
              <p:nvPr/>
            </p:nvSpPr>
            <p:spPr bwMode="gray">
              <a:xfrm>
                <a:off x="394" y="2576"/>
                <a:ext cx="2347" cy="431"/>
              </a:xfrm>
              <a:prstGeom prst="ellipse">
                <a:avLst/>
              </a:prstGeom>
              <a:grpFill/>
              <a:ln>
                <a:noFill/>
              </a:ln>
              <a:effectLst>
                <a:outerShdw blurRad="149987" dist="250190" dir="8460000" algn="ctr">
                  <a:srgbClr val="000000">
                    <a:alpha val="28000"/>
                  </a:srgbClr>
                </a:outerShdw>
              </a:effectLst>
              <a:sp3d prstMaterial="metal">
                <a:bevelT w="88900" h="88900"/>
              </a:sp3d>
              <a:extLst>
                <a:ext uri="{91240B29-F687-4F45-9708-019B960494DF}">
                  <a14:hiddenLine xmlns:a14="http://schemas.microsoft.com/office/drawing/2010/main" w="9525" algn="ctr">
                    <a:solidFill>
                      <a:srgbClr val="000000"/>
                    </a:solidFill>
                    <a:round/>
                    <a:headEnd/>
                    <a:tailEnd/>
                  </a14:hiddenLine>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endParaRPr lang="zh-CN" altLang="en-US" sz="1350">
                  <a:solidFill>
                    <a:prstClr val="black"/>
                  </a:solidFill>
                  <a:latin typeface="Arial" panose="020B0604020202020204" pitchFamily="34" charset="0"/>
                  <a:ea typeface="宋体" panose="02010600030101010101" pitchFamily="2" charset="-122"/>
                </a:endParaRPr>
              </a:p>
            </p:txBody>
          </p:sp>
        </p:grpSp>
        <p:sp>
          <p:nvSpPr>
            <p:cNvPr id="22" name="TextBox 32"/>
            <p:cNvSpPr txBox="1">
              <a:spLocks noChangeArrowheads="1"/>
            </p:cNvSpPr>
            <p:nvPr/>
          </p:nvSpPr>
          <p:spPr bwMode="auto">
            <a:xfrm>
              <a:off x="4474900" y="4235192"/>
              <a:ext cx="2151692" cy="326244"/>
            </a:xfrm>
            <a:prstGeom prst="rect">
              <a:avLst/>
            </a:prstGeom>
            <a:grpFill/>
            <a:ln>
              <a:noFill/>
            </a:ln>
            <a:effectLst>
              <a:outerShdw blurRad="149987" dist="250190" dir="8460000" algn="ctr">
                <a:srgbClr val="000000">
                  <a:alpha val="28000"/>
                </a:srgbClr>
              </a:outerShdw>
            </a:effectLst>
            <a:sp3d prstMaterial="metal">
              <a:bevelT w="88900" h="88900"/>
            </a:sp3d>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pPr>
              <a:r>
                <a:rPr lang="sl-SI" altLang="sl-SI" sz="1200" b="1" dirty="0">
                  <a:solidFill>
                    <a:prstClr val="white"/>
                  </a:solidFill>
                  <a:latin typeface="Clear Sans" pitchFamily="34" charset="0"/>
                  <a:cs typeface="Clear Sans" pitchFamily="34" charset="0"/>
                </a:rPr>
                <a:t>Razširjeni program OŠ</a:t>
              </a:r>
              <a:endParaRPr lang="en-US" altLang="sl-SI" sz="1200" b="1" dirty="0">
                <a:solidFill>
                  <a:prstClr val="white"/>
                </a:solidFill>
                <a:latin typeface="Clear Sans" pitchFamily="34" charset="0"/>
                <a:cs typeface="Clear Sans" pitchFamily="34" charset="0"/>
              </a:endParaRPr>
            </a:p>
          </p:txBody>
        </p:sp>
      </p:grpSp>
    </p:spTree>
    <p:extLst>
      <p:ext uri="{BB962C8B-B14F-4D97-AF65-F5344CB8AC3E}">
        <p14:creationId xmlns:p14="http://schemas.microsoft.com/office/powerpoint/2010/main" val="415186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 fill="hold"/>
                                        <p:tgtEl>
                                          <p:spTgt spid="20"/>
                                        </p:tgtEl>
                                        <p:attrNameLst>
                                          <p:attrName>ppt_x</p:attrName>
                                        </p:attrNameLst>
                                      </p:cBhvr>
                                      <p:tavLst>
                                        <p:tav tm="0">
                                          <p:val>
                                            <p:strVal val="#ppt_x"/>
                                          </p:val>
                                        </p:tav>
                                        <p:tav tm="100000">
                                          <p:val>
                                            <p:strVal val="#ppt_x"/>
                                          </p:val>
                                        </p:tav>
                                      </p:tavLst>
                                    </p:anim>
                                    <p:anim calcmode="lin" valueType="num">
                                      <p:cBhvr additive="base">
                                        <p:cTn id="1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713046" y="97707"/>
            <a:ext cx="7886700" cy="1325563"/>
          </a:xfrm>
        </p:spPr>
        <p:txBody>
          <a:bodyPr>
            <a:normAutofit/>
          </a:bodyPr>
          <a:lstStyle/>
          <a:p>
            <a:r>
              <a:rPr lang="sl-SI" sz="4000" dirty="0" smtClean="0">
                <a:solidFill>
                  <a:schemeClr val="bg2">
                    <a:lumMod val="50000"/>
                  </a:schemeClr>
                </a:solidFill>
              </a:rPr>
              <a:t>Pomen razširjenega programa</a:t>
            </a:r>
            <a:endParaRPr lang="sl-SI" sz="4000" dirty="0">
              <a:solidFill>
                <a:schemeClr val="bg2">
                  <a:lumMod val="50000"/>
                </a:schemeClr>
              </a:solidFill>
            </a:endParaRPr>
          </a:p>
        </p:txBody>
      </p:sp>
      <p:sp>
        <p:nvSpPr>
          <p:cNvPr id="3" name="Označba mesta vsebine 2"/>
          <p:cNvSpPr>
            <a:spLocks noGrp="1"/>
          </p:cNvSpPr>
          <p:nvPr>
            <p:ph idx="1"/>
          </p:nvPr>
        </p:nvSpPr>
        <p:spPr>
          <a:xfrm>
            <a:off x="713046" y="1690689"/>
            <a:ext cx="7886700" cy="4351338"/>
          </a:xfrm>
        </p:spPr>
        <p:txBody>
          <a:bodyPr/>
          <a:lstStyle/>
          <a:p>
            <a:r>
              <a:rPr lang="sl-SI" dirty="0" smtClean="0">
                <a:solidFill>
                  <a:schemeClr val="bg2">
                    <a:lumMod val="50000"/>
                  </a:schemeClr>
                </a:solidFill>
              </a:rPr>
              <a:t>Večja možnost </a:t>
            </a:r>
            <a:r>
              <a:rPr lang="sl-SI" dirty="0">
                <a:solidFill>
                  <a:schemeClr val="bg2">
                    <a:lumMod val="50000"/>
                  </a:schemeClr>
                </a:solidFill>
              </a:rPr>
              <a:t>za udejanjanje načela </a:t>
            </a:r>
            <a:r>
              <a:rPr lang="sl-SI" dirty="0" smtClean="0">
                <a:solidFill>
                  <a:srgbClr val="0070C0"/>
                </a:solidFill>
              </a:rPr>
              <a:t>individualizacije,</a:t>
            </a:r>
            <a:endParaRPr lang="sl-SI" dirty="0">
              <a:solidFill>
                <a:srgbClr val="0070C0"/>
              </a:solidFill>
            </a:endParaRPr>
          </a:p>
          <a:p>
            <a:r>
              <a:rPr lang="sl-SI" dirty="0">
                <a:solidFill>
                  <a:schemeClr val="bg2">
                    <a:lumMod val="50000"/>
                  </a:schemeClr>
                </a:solidFill>
              </a:rPr>
              <a:t>z</a:t>
            </a:r>
            <a:r>
              <a:rPr lang="sl-SI" dirty="0" smtClean="0">
                <a:solidFill>
                  <a:schemeClr val="bg2">
                    <a:lumMod val="50000"/>
                  </a:schemeClr>
                </a:solidFill>
              </a:rPr>
              <a:t>agotavljanje </a:t>
            </a:r>
            <a:r>
              <a:rPr lang="sl-SI" dirty="0">
                <a:solidFill>
                  <a:srgbClr val="0070C0"/>
                </a:solidFill>
              </a:rPr>
              <a:t>optimalnega učnega okolja </a:t>
            </a:r>
            <a:r>
              <a:rPr lang="sl-SI" dirty="0">
                <a:solidFill>
                  <a:schemeClr val="bg2">
                    <a:lumMod val="50000"/>
                  </a:schemeClr>
                </a:solidFill>
              </a:rPr>
              <a:t>za učenke in </a:t>
            </a:r>
            <a:r>
              <a:rPr lang="sl-SI" dirty="0" smtClean="0">
                <a:solidFill>
                  <a:schemeClr val="bg2">
                    <a:lumMod val="50000"/>
                  </a:schemeClr>
                </a:solidFill>
              </a:rPr>
              <a:t>učence</a:t>
            </a:r>
            <a:r>
              <a:rPr lang="sl-SI" dirty="0">
                <a:solidFill>
                  <a:schemeClr val="bg2">
                    <a:lumMod val="50000"/>
                  </a:schemeClr>
                </a:solidFill>
              </a:rPr>
              <a:t>:</a:t>
            </a:r>
            <a:r>
              <a:rPr lang="sl-SI" dirty="0" smtClean="0">
                <a:solidFill>
                  <a:schemeClr val="bg2">
                    <a:lumMod val="50000"/>
                  </a:schemeClr>
                </a:solidFill>
              </a:rPr>
              <a:t> </a:t>
            </a:r>
          </a:p>
          <a:p>
            <a:pPr lvl="1">
              <a:buFont typeface="Wingdings" panose="05000000000000000000" pitchFamily="2" charset="2"/>
              <a:buChar char="Ø"/>
            </a:pPr>
            <a:r>
              <a:rPr lang="sl-SI" sz="2100" dirty="0">
                <a:solidFill>
                  <a:srgbClr val="0070C0"/>
                </a:solidFill>
              </a:rPr>
              <a:t>izzivi</a:t>
            </a:r>
            <a:r>
              <a:rPr lang="sl-SI" sz="2100" dirty="0">
                <a:solidFill>
                  <a:schemeClr val="bg2">
                    <a:lumMod val="50000"/>
                  </a:schemeClr>
                </a:solidFill>
              </a:rPr>
              <a:t> pri usvajanju znanja,</a:t>
            </a:r>
          </a:p>
          <a:p>
            <a:pPr lvl="1">
              <a:buFont typeface="Wingdings" panose="05000000000000000000" pitchFamily="2" charset="2"/>
              <a:buChar char="Ø"/>
            </a:pPr>
            <a:r>
              <a:rPr lang="sl-SI" sz="2100" dirty="0">
                <a:solidFill>
                  <a:schemeClr val="bg2">
                    <a:lumMod val="50000"/>
                  </a:schemeClr>
                </a:solidFill>
              </a:rPr>
              <a:t>prostor za razvijanje </a:t>
            </a:r>
            <a:r>
              <a:rPr lang="sl-SI" sz="2100" dirty="0">
                <a:solidFill>
                  <a:srgbClr val="0070C0"/>
                </a:solidFill>
              </a:rPr>
              <a:t>posebnih talentov in nadarjenosti </a:t>
            </a:r>
            <a:r>
              <a:rPr lang="sl-SI" sz="2100" dirty="0">
                <a:solidFill>
                  <a:schemeClr val="bg2">
                    <a:lumMod val="50000"/>
                  </a:schemeClr>
                </a:solidFill>
              </a:rPr>
              <a:t>učenk in učencev.</a:t>
            </a:r>
          </a:p>
          <a:p>
            <a:endParaRPr lang="sl-SI" dirty="0">
              <a:solidFill>
                <a:srgbClr val="0070C0"/>
              </a:solidFill>
            </a:endParaRPr>
          </a:p>
        </p:txBody>
      </p:sp>
      <p:pic>
        <p:nvPicPr>
          <p:cNvPr id="6" name="Slika 5"/>
          <p:cNvPicPr>
            <a:picLocks noChangeAspect="1"/>
          </p:cNvPicPr>
          <p:nvPr/>
        </p:nvPicPr>
        <p:blipFill>
          <a:blip r:embed="rId3"/>
          <a:stretch>
            <a:fillRect/>
          </a:stretch>
        </p:blipFill>
        <p:spPr>
          <a:xfrm>
            <a:off x="4108000" y="4246436"/>
            <a:ext cx="2218226" cy="1663670"/>
          </a:xfrm>
          <a:prstGeom prst="rect">
            <a:avLst/>
          </a:prstGeom>
        </p:spPr>
      </p:pic>
    </p:spTree>
    <p:extLst>
      <p:ext uri="{BB962C8B-B14F-4D97-AF65-F5344CB8AC3E}">
        <p14:creationId xmlns:p14="http://schemas.microsoft.com/office/powerpoint/2010/main" val="14240644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lika 3"/>
          <p:cNvPicPr>
            <a:picLocks noChangeAspect="1"/>
          </p:cNvPicPr>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aturation sat="98000"/>
                    </a14:imgEffect>
                  </a14:imgLayer>
                </a14:imgProps>
              </a:ext>
            </a:extLst>
          </a:blip>
          <a:stretch>
            <a:fillRect/>
          </a:stretch>
        </p:blipFill>
        <p:spPr>
          <a:xfrm>
            <a:off x="7098334" y="2208584"/>
            <a:ext cx="2045666" cy="1751352"/>
          </a:xfrm>
          <a:prstGeom prst="rect">
            <a:avLst/>
          </a:prstGeom>
        </p:spPr>
      </p:pic>
      <p:sp>
        <p:nvSpPr>
          <p:cNvPr id="2" name="Naslov 1"/>
          <p:cNvSpPr>
            <a:spLocks noGrp="1"/>
          </p:cNvSpPr>
          <p:nvPr>
            <p:ph type="title"/>
          </p:nvPr>
        </p:nvSpPr>
        <p:spPr/>
        <p:txBody>
          <a:bodyPr>
            <a:normAutofit/>
          </a:bodyPr>
          <a:lstStyle/>
          <a:p>
            <a:r>
              <a:rPr lang="sl-SI" sz="4000" dirty="0" smtClean="0">
                <a:solidFill>
                  <a:srgbClr val="0070C0"/>
                </a:solidFill>
              </a:rPr>
              <a:t>Načela razširjenega programa</a:t>
            </a:r>
            <a:endParaRPr lang="sl-SI" sz="4000" dirty="0">
              <a:solidFill>
                <a:srgbClr val="0070C0"/>
              </a:solidFill>
            </a:endParaRPr>
          </a:p>
        </p:txBody>
      </p:sp>
      <p:sp>
        <p:nvSpPr>
          <p:cNvPr id="3" name="Označba mesta vsebine 2"/>
          <p:cNvSpPr>
            <a:spLocks noGrp="1"/>
          </p:cNvSpPr>
          <p:nvPr>
            <p:ph idx="1"/>
          </p:nvPr>
        </p:nvSpPr>
        <p:spPr>
          <a:xfrm>
            <a:off x="534838" y="1420147"/>
            <a:ext cx="8229600" cy="3153966"/>
          </a:xfrm>
        </p:spPr>
        <p:txBody>
          <a:bodyPr>
            <a:noAutofit/>
          </a:bodyPr>
          <a:lstStyle/>
          <a:p>
            <a:r>
              <a:rPr lang="sl-SI" sz="2400" dirty="0">
                <a:solidFill>
                  <a:schemeClr val="bg2">
                    <a:lumMod val="50000"/>
                  </a:schemeClr>
                </a:solidFill>
              </a:rPr>
              <a:t>Načelo odprtosti, fleksibilnosti in izbirnosti razširjenega  </a:t>
            </a:r>
            <a:r>
              <a:rPr lang="sl-SI" sz="2400" dirty="0" smtClean="0">
                <a:solidFill>
                  <a:schemeClr val="bg2">
                    <a:lumMod val="50000"/>
                  </a:schemeClr>
                </a:solidFill>
              </a:rPr>
              <a:t>programa,</a:t>
            </a:r>
            <a:endParaRPr lang="sl-SI" sz="2400" dirty="0">
              <a:solidFill>
                <a:schemeClr val="bg2">
                  <a:lumMod val="50000"/>
                </a:schemeClr>
              </a:solidFill>
            </a:endParaRPr>
          </a:p>
          <a:p>
            <a:r>
              <a:rPr lang="sl-SI" sz="2400" dirty="0" smtClean="0">
                <a:solidFill>
                  <a:schemeClr val="bg2">
                    <a:lumMod val="50000"/>
                  </a:schemeClr>
                </a:solidFill>
              </a:rPr>
              <a:t>načelo avtonomije </a:t>
            </a:r>
            <a:r>
              <a:rPr lang="sl-SI" sz="2400" dirty="0">
                <a:solidFill>
                  <a:schemeClr val="bg2">
                    <a:lumMod val="50000"/>
                  </a:schemeClr>
                </a:solidFill>
              </a:rPr>
              <a:t>in </a:t>
            </a:r>
            <a:r>
              <a:rPr lang="sl-SI" sz="2400" dirty="0" smtClean="0">
                <a:solidFill>
                  <a:schemeClr val="bg2">
                    <a:lumMod val="50000"/>
                  </a:schemeClr>
                </a:solidFill>
              </a:rPr>
              <a:t>odgovornosti,</a:t>
            </a:r>
            <a:endParaRPr lang="sl-SI" sz="2400" dirty="0">
              <a:solidFill>
                <a:schemeClr val="bg2">
                  <a:lumMod val="50000"/>
                </a:schemeClr>
              </a:solidFill>
            </a:endParaRPr>
          </a:p>
          <a:p>
            <a:r>
              <a:rPr lang="sl-SI" sz="2400" dirty="0" smtClean="0">
                <a:solidFill>
                  <a:schemeClr val="bg2">
                    <a:lumMod val="50000"/>
                  </a:schemeClr>
                </a:solidFill>
              </a:rPr>
              <a:t>načelo povezovanja</a:t>
            </a:r>
            <a:r>
              <a:rPr lang="sl-SI" sz="2400" dirty="0">
                <a:solidFill>
                  <a:schemeClr val="bg2">
                    <a:lumMod val="50000"/>
                  </a:schemeClr>
                </a:solidFill>
              </a:rPr>
              <a:t>, sodelovanja in timskega </a:t>
            </a:r>
            <a:r>
              <a:rPr lang="sl-SI" sz="2400" dirty="0" smtClean="0">
                <a:solidFill>
                  <a:schemeClr val="bg2">
                    <a:lumMod val="50000"/>
                  </a:schemeClr>
                </a:solidFill>
              </a:rPr>
              <a:t>dela,</a:t>
            </a:r>
            <a:endParaRPr lang="sl-SI" sz="2400" dirty="0">
              <a:solidFill>
                <a:schemeClr val="bg2">
                  <a:lumMod val="50000"/>
                </a:schemeClr>
              </a:solidFill>
            </a:endParaRPr>
          </a:p>
          <a:p>
            <a:r>
              <a:rPr lang="sl-SI" sz="2400" dirty="0" smtClean="0">
                <a:solidFill>
                  <a:schemeClr val="bg2">
                    <a:lumMod val="50000"/>
                  </a:schemeClr>
                </a:solidFill>
              </a:rPr>
              <a:t>načelo enakih </a:t>
            </a:r>
            <a:r>
              <a:rPr lang="sl-SI" sz="2400" dirty="0">
                <a:solidFill>
                  <a:schemeClr val="bg2">
                    <a:lumMod val="50000"/>
                  </a:schemeClr>
                </a:solidFill>
              </a:rPr>
              <a:t>možnosti ter upoštevanja potreb in </a:t>
            </a:r>
            <a:r>
              <a:rPr lang="sl-SI" sz="2400" dirty="0" smtClean="0">
                <a:solidFill>
                  <a:schemeClr val="bg2">
                    <a:lumMod val="50000"/>
                  </a:schemeClr>
                </a:solidFill>
              </a:rPr>
              <a:t/>
            </a:r>
            <a:br>
              <a:rPr lang="sl-SI" sz="2400" dirty="0" smtClean="0">
                <a:solidFill>
                  <a:schemeClr val="bg2">
                    <a:lumMod val="50000"/>
                  </a:schemeClr>
                </a:solidFill>
              </a:rPr>
            </a:br>
            <a:r>
              <a:rPr lang="sl-SI" sz="2400" dirty="0" smtClean="0">
                <a:solidFill>
                  <a:schemeClr val="bg2">
                    <a:lumMod val="50000"/>
                  </a:schemeClr>
                </a:solidFill>
              </a:rPr>
              <a:t>interesov učencev,</a:t>
            </a:r>
            <a:endParaRPr lang="sl-SI" sz="2400" dirty="0">
              <a:solidFill>
                <a:schemeClr val="bg2">
                  <a:lumMod val="50000"/>
                </a:schemeClr>
              </a:solidFill>
            </a:endParaRPr>
          </a:p>
          <a:p>
            <a:r>
              <a:rPr lang="sl-SI" sz="2400" dirty="0" smtClean="0">
                <a:solidFill>
                  <a:schemeClr val="bg2">
                    <a:lumMod val="50000"/>
                  </a:schemeClr>
                </a:solidFill>
              </a:rPr>
              <a:t>načelo formativnega </a:t>
            </a:r>
            <a:r>
              <a:rPr lang="sl-SI" sz="2400" dirty="0">
                <a:solidFill>
                  <a:schemeClr val="bg2">
                    <a:lumMod val="50000"/>
                  </a:schemeClr>
                </a:solidFill>
              </a:rPr>
              <a:t>spremljanja in spodbujanja </a:t>
            </a:r>
            <a:r>
              <a:rPr lang="sl-SI" sz="2400" dirty="0" smtClean="0">
                <a:solidFill>
                  <a:schemeClr val="bg2">
                    <a:lumMod val="50000"/>
                  </a:schemeClr>
                </a:solidFill>
              </a:rPr>
              <a:t>samoregulacije,</a:t>
            </a:r>
            <a:endParaRPr lang="sl-SI" sz="2400" dirty="0">
              <a:solidFill>
                <a:schemeClr val="bg2">
                  <a:lumMod val="50000"/>
                </a:schemeClr>
              </a:solidFill>
            </a:endParaRPr>
          </a:p>
          <a:p>
            <a:r>
              <a:rPr lang="sl-SI" sz="2400" dirty="0" smtClean="0">
                <a:solidFill>
                  <a:schemeClr val="bg2">
                    <a:lumMod val="50000"/>
                  </a:schemeClr>
                </a:solidFill>
              </a:rPr>
              <a:t>načelo spodbujanja </a:t>
            </a:r>
            <a:r>
              <a:rPr lang="sl-SI" sz="2400" dirty="0">
                <a:solidFill>
                  <a:schemeClr val="bg2">
                    <a:lumMod val="50000"/>
                  </a:schemeClr>
                </a:solidFill>
              </a:rPr>
              <a:t>ustvarjalnosti in </a:t>
            </a:r>
            <a:r>
              <a:rPr lang="sl-SI" sz="2400" dirty="0" smtClean="0">
                <a:solidFill>
                  <a:schemeClr val="bg2">
                    <a:lumMod val="50000"/>
                  </a:schemeClr>
                </a:solidFill>
              </a:rPr>
              <a:t>inovativnosti,</a:t>
            </a:r>
            <a:endParaRPr lang="sl-SI" sz="2400" dirty="0">
              <a:solidFill>
                <a:schemeClr val="bg2">
                  <a:lumMod val="50000"/>
                </a:schemeClr>
              </a:solidFill>
            </a:endParaRPr>
          </a:p>
          <a:p>
            <a:r>
              <a:rPr lang="sl-SI" sz="2400" dirty="0" smtClean="0">
                <a:solidFill>
                  <a:schemeClr val="bg2">
                    <a:lumMod val="50000"/>
                  </a:schemeClr>
                </a:solidFill>
              </a:rPr>
              <a:t>načelo stalnega </a:t>
            </a:r>
            <a:r>
              <a:rPr lang="sl-SI" sz="2400" dirty="0">
                <a:solidFill>
                  <a:schemeClr val="bg2">
                    <a:lumMod val="50000"/>
                  </a:schemeClr>
                </a:solidFill>
              </a:rPr>
              <a:t>strokovnega izobraževanja in </a:t>
            </a:r>
            <a:r>
              <a:rPr lang="sl-SI" sz="2400" dirty="0" smtClean="0">
                <a:solidFill>
                  <a:schemeClr val="bg2">
                    <a:lumMod val="50000"/>
                  </a:schemeClr>
                </a:solidFill>
              </a:rPr>
              <a:t>usposabljanja.</a:t>
            </a:r>
            <a:endParaRPr lang="sl-SI" sz="2400" dirty="0">
              <a:solidFill>
                <a:schemeClr val="bg2">
                  <a:lumMod val="50000"/>
                </a:schemeClr>
              </a:solidFill>
            </a:endParaRPr>
          </a:p>
          <a:p>
            <a:endParaRPr lang="sl-SI" sz="2400" dirty="0">
              <a:solidFill>
                <a:schemeClr val="bg2">
                  <a:lumMod val="50000"/>
                </a:schemeClr>
              </a:solidFill>
            </a:endParaRPr>
          </a:p>
        </p:txBody>
      </p:sp>
    </p:spTree>
    <p:extLst>
      <p:ext uri="{BB962C8B-B14F-4D97-AF65-F5344CB8AC3E}">
        <p14:creationId xmlns:p14="http://schemas.microsoft.com/office/powerpoint/2010/main" val="37520067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dirty="0" smtClean="0">
                <a:solidFill>
                  <a:schemeClr val="accent3">
                    <a:lumMod val="50000"/>
                  </a:schemeClr>
                </a:solidFill>
              </a:rPr>
              <a:t>Cilji </a:t>
            </a:r>
            <a:r>
              <a:rPr lang="sl-SI" dirty="0">
                <a:solidFill>
                  <a:schemeClr val="accent3">
                    <a:lumMod val="50000"/>
                  </a:schemeClr>
                </a:solidFill>
              </a:rPr>
              <a:t>razširjenega programa</a:t>
            </a:r>
            <a:endParaRPr lang="sl-SI" dirty="0"/>
          </a:p>
        </p:txBody>
      </p:sp>
      <p:sp>
        <p:nvSpPr>
          <p:cNvPr id="3" name="Označba mesta vsebine 2"/>
          <p:cNvSpPr>
            <a:spLocks noGrp="1"/>
          </p:cNvSpPr>
          <p:nvPr>
            <p:ph idx="1"/>
          </p:nvPr>
        </p:nvSpPr>
        <p:spPr>
          <a:xfrm>
            <a:off x="457200" y="1577814"/>
            <a:ext cx="8229600" cy="3153966"/>
          </a:xfrm>
        </p:spPr>
        <p:txBody>
          <a:bodyPr>
            <a:noAutofit/>
          </a:bodyPr>
          <a:lstStyle/>
          <a:p>
            <a:pPr>
              <a:spcBef>
                <a:spcPts val="750"/>
              </a:spcBef>
            </a:pPr>
            <a:r>
              <a:rPr lang="sl-SI" sz="2400" dirty="0">
                <a:solidFill>
                  <a:srgbClr val="058DD1"/>
                </a:solidFill>
                <a:latin typeface="Arial" panose="020B0604020202020204" pitchFamily="34" charset="0"/>
                <a:cs typeface="Arial" panose="020B0604020202020204" pitchFamily="34" charset="0"/>
              </a:rPr>
              <a:t>Avtonomno, </a:t>
            </a:r>
            <a:r>
              <a:rPr lang="sl-SI" sz="2400" dirty="0">
                <a:solidFill>
                  <a:schemeClr val="accent3">
                    <a:lumMod val="50000"/>
                  </a:schemeClr>
                </a:solidFill>
                <a:latin typeface="Arial" panose="020B0604020202020204" pitchFamily="34" charset="0"/>
                <a:cs typeface="Arial" panose="020B0604020202020204" pitchFamily="34" charset="0"/>
              </a:rPr>
              <a:t>skladno z lastnimi interesi in cilji, </a:t>
            </a:r>
            <a:r>
              <a:rPr lang="sl-SI" sz="2400" dirty="0">
                <a:solidFill>
                  <a:srgbClr val="058DD1"/>
                </a:solidFill>
                <a:latin typeface="Arial" panose="020B0604020202020204" pitchFamily="34" charset="0"/>
                <a:cs typeface="Arial" panose="020B0604020202020204" pitchFamily="34" charset="0"/>
              </a:rPr>
              <a:t>izbirajo dejavnosti </a:t>
            </a:r>
            <a:r>
              <a:rPr lang="sl-SI" sz="2400" dirty="0" err="1">
                <a:solidFill>
                  <a:srgbClr val="058DD1"/>
                </a:solidFill>
                <a:latin typeface="Arial" panose="020B0604020202020204" pitchFamily="34" charset="0"/>
                <a:cs typeface="Arial" panose="020B0604020202020204" pitchFamily="34" charset="0"/>
              </a:rPr>
              <a:t>RaP</a:t>
            </a:r>
            <a:r>
              <a:rPr lang="sl-SI" sz="2400" dirty="0">
                <a:solidFill>
                  <a:prstClr val="black"/>
                </a:solidFill>
                <a:latin typeface="Arial" panose="020B0604020202020204" pitchFamily="34" charset="0"/>
                <a:cs typeface="Arial" panose="020B0604020202020204" pitchFamily="34" charset="0"/>
              </a:rPr>
              <a:t>, </a:t>
            </a:r>
            <a:r>
              <a:rPr lang="sl-SI" sz="2400" dirty="0">
                <a:solidFill>
                  <a:schemeClr val="accent3">
                    <a:lumMod val="50000"/>
                  </a:schemeClr>
                </a:solidFill>
                <a:latin typeface="Arial" panose="020B0604020202020204" pitchFamily="34" charset="0"/>
                <a:cs typeface="Arial" panose="020B0604020202020204" pitchFamily="34" charset="0"/>
              </a:rPr>
              <a:t>pri čemer jih strokovni delavci spodbujajo k vse večji </a:t>
            </a:r>
            <a:r>
              <a:rPr lang="sl-SI" sz="2400" dirty="0">
                <a:solidFill>
                  <a:srgbClr val="058DD1"/>
                </a:solidFill>
                <a:latin typeface="Arial" panose="020B0604020202020204" pitchFamily="34" charset="0"/>
                <a:cs typeface="Arial" panose="020B0604020202020204" pitchFamily="34" charset="0"/>
              </a:rPr>
              <a:t>odgovornosti </a:t>
            </a:r>
            <a:r>
              <a:rPr lang="sl-SI" sz="2400" dirty="0">
                <a:solidFill>
                  <a:schemeClr val="accent3">
                    <a:lumMod val="50000"/>
                  </a:schemeClr>
                </a:solidFill>
                <a:latin typeface="Arial" panose="020B0604020202020204" pitchFamily="34" charset="0"/>
                <a:cs typeface="Arial" panose="020B0604020202020204" pitchFamily="34" charset="0"/>
              </a:rPr>
              <a:t>za lastno učenje; </a:t>
            </a:r>
          </a:p>
          <a:p>
            <a:pPr>
              <a:spcBef>
                <a:spcPts val="750"/>
              </a:spcBef>
            </a:pPr>
            <a:r>
              <a:rPr lang="sl-SI" sz="2400" dirty="0">
                <a:solidFill>
                  <a:schemeClr val="accent3">
                    <a:lumMod val="50000"/>
                  </a:schemeClr>
                </a:solidFill>
                <a:latin typeface="Arial" panose="020B0604020202020204" pitchFamily="34" charset="0"/>
                <a:cs typeface="Arial" panose="020B0604020202020204" pitchFamily="34" charset="0"/>
              </a:rPr>
              <a:t>razvijajo</a:t>
            </a:r>
            <a:r>
              <a:rPr lang="sl-SI" sz="2400" dirty="0">
                <a:solidFill>
                  <a:prstClr val="black"/>
                </a:solidFill>
                <a:latin typeface="Arial" panose="020B0604020202020204" pitchFamily="34" charset="0"/>
                <a:cs typeface="Arial" panose="020B0604020202020204" pitchFamily="34" charset="0"/>
              </a:rPr>
              <a:t> </a:t>
            </a:r>
            <a:r>
              <a:rPr lang="sl-SI" sz="2400" dirty="0">
                <a:solidFill>
                  <a:srgbClr val="058DD1"/>
                </a:solidFill>
                <a:latin typeface="Arial" panose="020B0604020202020204" pitchFamily="34" charset="0"/>
                <a:cs typeface="Arial" panose="020B0604020202020204" pitchFamily="34" charset="0"/>
              </a:rPr>
              <a:t>strategije učinkovitega učenja, delovne navade, znanje, spretnosti in veščine</a:t>
            </a:r>
            <a:r>
              <a:rPr lang="sl-SI" sz="2400" dirty="0">
                <a:solidFill>
                  <a:prstClr val="black"/>
                </a:solidFill>
                <a:latin typeface="Arial" panose="020B0604020202020204" pitchFamily="34" charset="0"/>
                <a:cs typeface="Arial" panose="020B0604020202020204" pitchFamily="34" charset="0"/>
              </a:rPr>
              <a:t>, </a:t>
            </a:r>
            <a:r>
              <a:rPr lang="sl-SI" sz="2400" dirty="0">
                <a:solidFill>
                  <a:schemeClr val="accent3">
                    <a:lumMod val="50000"/>
                  </a:schemeClr>
                </a:solidFill>
                <a:latin typeface="Arial" panose="020B0604020202020204" pitchFamily="34" charset="0"/>
                <a:cs typeface="Arial" panose="020B0604020202020204" pitchFamily="34" charset="0"/>
              </a:rPr>
              <a:t>ki so ključne za njihovo </a:t>
            </a:r>
            <a:r>
              <a:rPr lang="sl-SI" sz="2400" dirty="0">
                <a:solidFill>
                  <a:srgbClr val="058DD1"/>
                </a:solidFill>
                <a:latin typeface="Arial" panose="020B0604020202020204" pitchFamily="34" charset="0"/>
                <a:cs typeface="Arial" panose="020B0604020202020204" pitchFamily="34" charset="0"/>
              </a:rPr>
              <a:t>učno uspešnost </a:t>
            </a:r>
            <a:r>
              <a:rPr lang="sl-SI" sz="2400" dirty="0">
                <a:solidFill>
                  <a:schemeClr val="accent3">
                    <a:lumMod val="50000"/>
                  </a:schemeClr>
                </a:solidFill>
                <a:latin typeface="Arial" panose="020B0604020202020204" pitchFamily="34" charset="0"/>
                <a:cs typeface="Arial" panose="020B0604020202020204" pitchFamily="34" charset="0"/>
              </a:rPr>
              <a:t>ter </a:t>
            </a:r>
            <a:r>
              <a:rPr lang="sl-SI" sz="2400" dirty="0">
                <a:solidFill>
                  <a:srgbClr val="058DD1"/>
                </a:solidFill>
                <a:latin typeface="Arial" panose="020B0604020202020204" pitchFamily="34" charset="0"/>
                <a:cs typeface="Arial" panose="020B0604020202020204" pitchFamily="34" charset="0"/>
              </a:rPr>
              <a:t>uspešno življenje in delo;</a:t>
            </a:r>
          </a:p>
          <a:p>
            <a:pPr>
              <a:spcBef>
                <a:spcPts val="750"/>
              </a:spcBef>
            </a:pPr>
            <a:r>
              <a:rPr lang="sl-SI" sz="2400" dirty="0">
                <a:solidFill>
                  <a:schemeClr val="accent3">
                    <a:lumMod val="50000"/>
                  </a:schemeClr>
                </a:solidFill>
                <a:latin typeface="Arial" panose="020B0604020202020204" pitchFamily="34" charset="0"/>
                <a:cs typeface="Arial" panose="020B0604020202020204" pitchFamily="34" charset="0"/>
              </a:rPr>
              <a:t>razvijajo</a:t>
            </a:r>
            <a:r>
              <a:rPr lang="sl-SI" sz="2400" dirty="0">
                <a:solidFill>
                  <a:prstClr val="black"/>
                </a:solidFill>
                <a:latin typeface="Arial" panose="020B0604020202020204" pitchFamily="34" charset="0"/>
                <a:cs typeface="Arial" panose="020B0604020202020204" pitchFamily="34" charset="0"/>
              </a:rPr>
              <a:t> </a:t>
            </a:r>
            <a:r>
              <a:rPr lang="sl-SI" sz="2400" dirty="0">
                <a:solidFill>
                  <a:srgbClr val="058DD1"/>
                </a:solidFill>
                <a:latin typeface="Arial" panose="020B0604020202020204" pitchFamily="34" charset="0"/>
                <a:cs typeface="Arial" panose="020B0604020202020204" pitchFamily="34" charset="0"/>
              </a:rPr>
              <a:t>ustvarjalnost, inovativnost, kritično mišljenje in podjetnost;</a:t>
            </a:r>
          </a:p>
          <a:p>
            <a:pPr>
              <a:spcBef>
                <a:spcPts val="750"/>
              </a:spcBef>
            </a:pPr>
            <a:r>
              <a:rPr lang="sl-SI" sz="2400" dirty="0">
                <a:solidFill>
                  <a:schemeClr val="accent3">
                    <a:lumMod val="50000"/>
                  </a:schemeClr>
                </a:solidFill>
                <a:latin typeface="Arial" panose="020B0604020202020204" pitchFamily="34" charset="0"/>
                <a:cs typeface="Arial" panose="020B0604020202020204" pitchFamily="34" charset="0"/>
              </a:rPr>
              <a:t>z učenjem razvijajo svoje </a:t>
            </a:r>
            <a:r>
              <a:rPr lang="sl-SI" sz="2400" dirty="0">
                <a:solidFill>
                  <a:srgbClr val="058DD1"/>
                </a:solidFill>
                <a:latin typeface="Arial" panose="020B0604020202020204" pitchFamily="34" charset="0"/>
                <a:cs typeface="Arial" panose="020B0604020202020204" pitchFamily="34" charset="0"/>
              </a:rPr>
              <a:t>interese, nadarjenost in talente;</a:t>
            </a:r>
          </a:p>
          <a:p>
            <a:pPr>
              <a:spcBef>
                <a:spcPts val="750"/>
              </a:spcBef>
            </a:pPr>
            <a:r>
              <a:rPr lang="sl-SI" sz="2400" dirty="0">
                <a:solidFill>
                  <a:schemeClr val="accent3">
                    <a:lumMod val="50000"/>
                  </a:schemeClr>
                </a:solidFill>
                <a:latin typeface="Arial" panose="020B0604020202020204" pitchFamily="34" charset="0"/>
                <a:cs typeface="Arial" panose="020B0604020202020204" pitchFamily="34" charset="0"/>
              </a:rPr>
              <a:t>razvijajo različne </a:t>
            </a:r>
            <a:r>
              <a:rPr lang="sl-SI" sz="2400" dirty="0">
                <a:solidFill>
                  <a:srgbClr val="058DD1"/>
                </a:solidFill>
                <a:latin typeface="Arial" panose="020B0604020202020204" pitchFamily="34" charset="0"/>
                <a:cs typeface="Arial" panose="020B0604020202020204" pitchFamily="34" charset="0"/>
              </a:rPr>
              <a:t>vrste pismenosti, večjezičnost in zmožnosti sporazumevanja </a:t>
            </a:r>
            <a:r>
              <a:rPr lang="sl-SI" sz="2400" dirty="0">
                <a:solidFill>
                  <a:schemeClr val="accent3">
                    <a:lumMod val="50000"/>
                  </a:schemeClr>
                </a:solidFill>
                <a:latin typeface="Arial" panose="020B0604020202020204" pitchFamily="34" charset="0"/>
                <a:cs typeface="Arial" panose="020B0604020202020204" pitchFamily="34" charset="0"/>
              </a:rPr>
              <a:t>v različnih jezikih;</a:t>
            </a:r>
          </a:p>
          <a:p>
            <a:endParaRPr lang="sl-SI"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63041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457200" y="1213866"/>
            <a:ext cx="8229600" cy="3997500"/>
          </a:xfrm>
        </p:spPr>
        <p:txBody>
          <a:bodyPr>
            <a:noAutofit/>
          </a:bodyPr>
          <a:lstStyle/>
          <a:p>
            <a:pPr>
              <a:spcBef>
                <a:spcPts val="750"/>
              </a:spcBef>
            </a:pPr>
            <a:r>
              <a:rPr lang="sl-SI" sz="2400" dirty="0">
                <a:solidFill>
                  <a:srgbClr val="FFFFFF">
                    <a:lumMod val="50000"/>
                  </a:srgbClr>
                </a:solidFill>
                <a:latin typeface="Arial" panose="020B0604020202020204" pitchFamily="34" charset="0"/>
                <a:cs typeface="Arial" panose="020B0604020202020204" pitchFamily="34" charset="0"/>
              </a:rPr>
              <a:t>usvajajo</a:t>
            </a:r>
            <a:r>
              <a:rPr lang="sl-SI" sz="2400" dirty="0">
                <a:solidFill>
                  <a:prstClr val="black"/>
                </a:solidFill>
                <a:latin typeface="Arial" panose="020B0604020202020204" pitchFamily="34" charset="0"/>
                <a:cs typeface="Arial" panose="020B0604020202020204" pitchFamily="34" charset="0"/>
              </a:rPr>
              <a:t> </a:t>
            </a:r>
            <a:r>
              <a:rPr lang="sl-SI" sz="2400" dirty="0">
                <a:solidFill>
                  <a:srgbClr val="058DD1"/>
                </a:solidFill>
                <a:latin typeface="Arial" panose="020B0604020202020204" pitchFamily="34" charset="0"/>
                <a:cs typeface="Arial" panose="020B0604020202020204" pitchFamily="34" charset="0"/>
              </a:rPr>
              <a:t>znanje in veščine prve pomoči </a:t>
            </a:r>
            <a:r>
              <a:rPr lang="sl-SI" sz="2400" dirty="0">
                <a:solidFill>
                  <a:srgbClr val="FFFFFF">
                    <a:lumMod val="50000"/>
                  </a:srgbClr>
                </a:solidFill>
                <a:latin typeface="Arial" panose="020B0604020202020204" pitchFamily="34" charset="0"/>
                <a:cs typeface="Arial" panose="020B0604020202020204" pitchFamily="34" charset="0"/>
              </a:rPr>
              <a:t>ter se usposabljajo za ustrezno odzivanje in za samopomoč v stresnih okoliščinah;</a:t>
            </a:r>
          </a:p>
          <a:p>
            <a:pPr>
              <a:spcBef>
                <a:spcPts val="750"/>
              </a:spcBef>
            </a:pPr>
            <a:r>
              <a:rPr lang="sl-SI" sz="2400" dirty="0">
                <a:solidFill>
                  <a:srgbClr val="FFFFFF">
                    <a:lumMod val="50000"/>
                  </a:srgbClr>
                </a:solidFill>
                <a:latin typeface="Arial" panose="020B0604020202020204" pitchFamily="34" charset="0"/>
                <a:cs typeface="Arial" panose="020B0604020202020204" pitchFamily="34" charset="0"/>
              </a:rPr>
              <a:t>kakovostno preživljajo svoj </a:t>
            </a:r>
            <a:r>
              <a:rPr lang="sl-SI" sz="2400" dirty="0">
                <a:solidFill>
                  <a:srgbClr val="058DD1"/>
                </a:solidFill>
                <a:latin typeface="Arial" panose="020B0604020202020204" pitchFamily="34" charset="0"/>
                <a:cs typeface="Arial" panose="020B0604020202020204" pitchFamily="34" charset="0"/>
              </a:rPr>
              <a:t>prosti čas </a:t>
            </a:r>
            <a:r>
              <a:rPr lang="sl-SI" sz="2400" dirty="0">
                <a:solidFill>
                  <a:srgbClr val="FFFFFF">
                    <a:lumMod val="50000"/>
                  </a:srgbClr>
                </a:solidFill>
                <a:latin typeface="Arial" panose="020B0604020202020204" pitchFamily="34" charset="0"/>
                <a:cs typeface="Arial" panose="020B0604020202020204" pitchFamily="34" charset="0"/>
              </a:rPr>
              <a:t>ter razvijajo </a:t>
            </a:r>
            <a:r>
              <a:rPr lang="sl-SI" sz="2400" dirty="0">
                <a:solidFill>
                  <a:srgbClr val="058DD1"/>
                </a:solidFill>
                <a:latin typeface="Arial" panose="020B0604020202020204" pitchFamily="34" charset="0"/>
                <a:cs typeface="Arial" panose="020B0604020202020204" pitchFamily="34" charset="0"/>
              </a:rPr>
              <a:t>zdrav življenjski slog </a:t>
            </a:r>
            <a:r>
              <a:rPr lang="sl-SI" sz="2400" dirty="0">
                <a:solidFill>
                  <a:srgbClr val="FFFFFF">
                    <a:lumMod val="50000"/>
                  </a:srgbClr>
                </a:solidFill>
                <a:latin typeface="Arial" panose="020B0604020202020204" pitchFamily="34" charset="0"/>
                <a:cs typeface="Arial" panose="020B0604020202020204" pitchFamily="34" charset="0"/>
              </a:rPr>
              <a:t>(zdravo prehranjevanje, gibanje itd.);</a:t>
            </a:r>
          </a:p>
          <a:p>
            <a:pPr>
              <a:spcBef>
                <a:spcPts val="750"/>
              </a:spcBef>
            </a:pPr>
            <a:r>
              <a:rPr lang="sl-SI" sz="2400" dirty="0">
                <a:solidFill>
                  <a:schemeClr val="accent3">
                    <a:lumMod val="50000"/>
                  </a:schemeClr>
                </a:solidFill>
                <a:latin typeface="Arial" panose="020B0604020202020204" pitchFamily="34" charset="0"/>
                <a:cs typeface="Arial" panose="020B0604020202020204" pitchFamily="34" charset="0"/>
              </a:rPr>
              <a:t>razvijajo</a:t>
            </a:r>
            <a:r>
              <a:rPr lang="sl-SI" sz="2400" dirty="0">
                <a:solidFill>
                  <a:srgbClr val="058DD1"/>
                </a:solidFill>
                <a:latin typeface="Arial" panose="020B0604020202020204" pitchFamily="34" charset="0"/>
                <a:cs typeface="Arial" panose="020B0604020202020204" pitchFamily="34" charset="0"/>
              </a:rPr>
              <a:t> spoštovanje </a:t>
            </a:r>
            <a:r>
              <a:rPr lang="sl-SI" sz="2400" dirty="0">
                <a:solidFill>
                  <a:prstClr val="black"/>
                </a:solidFill>
                <a:latin typeface="Arial" panose="020B0604020202020204" pitchFamily="34" charset="0"/>
                <a:cs typeface="Arial" panose="020B0604020202020204" pitchFamily="34" charset="0"/>
              </a:rPr>
              <a:t>in usvajajo </a:t>
            </a:r>
            <a:r>
              <a:rPr lang="sl-SI" sz="2400" dirty="0">
                <a:solidFill>
                  <a:srgbClr val="058DD1"/>
                </a:solidFill>
                <a:latin typeface="Arial" panose="020B0604020202020204" pitchFamily="34" charset="0"/>
                <a:cs typeface="Arial" panose="020B0604020202020204" pitchFamily="34" charset="0"/>
              </a:rPr>
              <a:t>znanje o lastni kulturi </a:t>
            </a:r>
            <a:r>
              <a:rPr lang="sl-SI" sz="2400" dirty="0">
                <a:solidFill>
                  <a:srgbClr val="FFFFFF">
                    <a:lumMod val="50000"/>
                  </a:srgbClr>
                </a:solidFill>
                <a:latin typeface="Arial" panose="020B0604020202020204" pitchFamily="34" charset="0"/>
                <a:cs typeface="Arial" panose="020B0604020202020204" pitchFamily="34" charset="0"/>
              </a:rPr>
              <a:t>ter nacionalni in svetovni kulturno-umetniški dediščini ter o drugih vsebinah po lastni izbiri glede na ponudbo šole;</a:t>
            </a:r>
          </a:p>
          <a:p>
            <a:pPr>
              <a:spcBef>
                <a:spcPts val="750"/>
              </a:spcBef>
            </a:pPr>
            <a:r>
              <a:rPr lang="sl-SI" sz="2400" dirty="0">
                <a:solidFill>
                  <a:srgbClr val="FFFFFF">
                    <a:lumMod val="50000"/>
                  </a:srgbClr>
                </a:solidFill>
                <a:latin typeface="Arial" panose="020B0604020202020204" pitchFamily="34" charset="0"/>
                <a:cs typeface="Arial" panose="020B0604020202020204" pitchFamily="34" charset="0"/>
              </a:rPr>
              <a:t>razvijajo zmožnosti </a:t>
            </a:r>
            <a:r>
              <a:rPr lang="sl-SI" sz="2400" dirty="0">
                <a:solidFill>
                  <a:srgbClr val="058DD1"/>
                </a:solidFill>
                <a:latin typeface="Arial" panose="020B0604020202020204" pitchFamily="34" charset="0"/>
                <a:cs typeface="Arial" panose="020B0604020202020204" pitchFamily="34" charset="0"/>
              </a:rPr>
              <a:t>za lastno uravnavanje procesov učenja in njihovo razumevanje</a:t>
            </a:r>
            <a:r>
              <a:rPr lang="sl-SI" sz="2400" dirty="0">
                <a:solidFill>
                  <a:srgbClr val="CC3399"/>
                </a:solidFill>
                <a:latin typeface="Arial" panose="020B0604020202020204" pitchFamily="34" charset="0"/>
                <a:cs typeface="Arial" panose="020B0604020202020204" pitchFamily="34" charset="0"/>
              </a:rPr>
              <a:t> </a:t>
            </a:r>
            <a:r>
              <a:rPr lang="sl-SI" sz="2400" dirty="0">
                <a:solidFill>
                  <a:srgbClr val="FFFFFF">
                    <a:lumMod val="50000"/>
                  </a:srgbClr>
                </a:solidFill>
                <a:latin typeface="Arial" panose="020B0604020202020204" pitchFamily="34" charset="0"/>
                <a:cs typeface="Arial" panose="020B0604020202020204" pitchFamily="34" charset="0"/>
              </a:rPr>
              <a:t>ter se usposabljajo za </a:t>
            </a:r>
            <a:r>
              <a:rPr lang="sl-SI" sz="2400" dirty="0">
                <a:solidFill>
                  <a:srgbClr val="058DD1"/>
                </a:solidFill>
                <a:latin typeface="Arial" panose="020B0604020202020204" pitchFamily="34" charset="0"/>
                <a:cs typeface="Arial" panose="020B0604020202020204" pitchFamily="34" charset="0"/>
              </a:rPr>
              <a:t>vseživljenjsko učenje </a:t>
            </a:r>
            <a:r>
              <a:rPr lang="sl-SI" sz="2400" dirty="0">
                <a:solidFill>
                  <a:srgbClr val="FFFFFF">
                    <a:lumMod val="50000"/>
                  </a:srgbClr>
                </a:solidFill>
                <a:latin typeface="Arial" panose="020B0604020202020204" pitchFamily="34" charset="0"/>
                <a:cs typeface="Arial" panose="020B0604020202020204" pitchFamily="34" charset="0"/>
              </a:rPr>
              <a:t>in izbiro svoje </a:t>
            </a:r>
            <a:r>
              <a:rPr lang="sl-SI" sz="2400" dirty="0">
                <a:solidFill>
                  <a:srgbClr val="058DD1"/>
                </a:solidFill>
                <a:latin typeface="Arial" panose="020B0604020202020204" pitchFamily="34" charset="0"/>
                <a:cs typeface="Arial" panose="020B0604020202020204" pitchFamily="34" charset="0"/>
              </a:rPr>
              <a:t>nadaljnje izobraževalne poti. </a:t>
            </a:r>
          </a:p>
          <a:p>
            <a:endParaRPr lang="sl-SI"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43184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055114" y="2393681"/>
            <a:ext cx="8229600" cy="857250"/>
          </a:xfrm>
        </p:spPr>
        <p:txBody>
          <a:bodyPr/>
          <a:lstStyle/>
          <a:p>
            <a:r>
              <a:rPr lang="sl-SI" dirty="0" smtClean="0">
                <a:solidFill>
                  <a:srgbClr val="0070C0"/>
                </a:solidFill>
              </a:rPr>
              <a:t>Področja – sklopi – dejavnosti </a:t>
            </a:r>
            <a:endParaRPr lang="sl-SI" dirty="0">
              <a:solidFill>
                <a:srgbClr val="0070C0"/>
              </a:solidFill>
            </a:endParaRPr>
          </a:p>
        </p:txBody>
      </p:sp>
    </p:spTree>
    <p:extLst>
      <p:ext uri="{BB962C8B-B14F-4D97-AF65-F5344CB8AC3E}">
        <p14:creationId xmlns:p14="http://schemas.microsoft.com/office/powerpoint/2010/main" val="148896738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ova tema">
  <a:themeElements>
    <a:clrScheme name="Officeova tem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ova 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ova 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755</TotalTime>
  <Words>1739</Words>
  <Application>Microsoft Office PowerPoint</Application>
  <PresentationFormat>Diaprojekcija na zaslonu (4:3)</PresentationFormat>
  <Paragraphs>206</Paragraphs>
  <Slides>22</Slides>
  <Notes>2</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22</vt:i4>
      </vt:variant>
    </vt:vector>
  </HeadingPairs>
  <TitlesOfParts>
    <vt:vector size="30" baseType="lpstr">
      <vt:lpstr>宋体</vt:lpstr>
      <vt:lpstr>Arial</vt:lpstr>
      <vt:lpstr>Calibri</vt:lpstr>
      <vt:lpstr>Calibri Light</vt:lpstr>
      <vt:lpstr>Clear Sans</vt:lpstr>
      <vt:lpstr>Times New Roman</vt:lpstr>
      <vt:lpstr>Wingdings</vt:lpstr>
      <vt:lpstr>Officeova tema</vt:lpstr>
      <vt:lpstr>Vloga ravnatelja v procesu izvajanja poskusa in preizkušanja koncepta  RAZŠIRJENEGA PROGRAMA V OSNOVNI ŠOLI </vt:lpstr>
      <vt:lpstr>Cilj delavnice</vt:lpstr>
      <vt:lpstr>Potek delavnice</vt:lpstr>
      <vt:lpstr>Temeljni namen razširjenega programa OŠ</vt:lpstr>
      <vt:lpstr>Pomen razširjenega programa</vt:lpstr>
      <vt:lpstr>Načela razširjenega programa</vt:lpstr>
      <vt:lpstr>Cilji razširjenega programa</vt:lpstr>
      <vt:lpstr>PowerPointova predstavitev</vt:lpstr>
      <vt:lpstr>Področja – sklopi – dejavnosti </vt:lpstr>
      <vt:lpstr>PowerPointova predstavitev</vt:lpstr>
      <vt:lpstr>Dejavnosti</vt:lpstr>
      <vt:lpstr>PowerPointova predstavitev</vt:lpstr>
      <vt:lpstr>Bistveno – razvoj veščin, fleksibilnost, prostovoljnost</vt:lpstr>
      <vt:lpstr>Izvajanje</vt:lpstr>
      <vt:lpstr>Razvijanje medpredmetnih (interdisciplinarnih) kompetenc/veščin </vt:lpstr>
      <vt:lpstr>Splošna priporočila</vt:lpstr>
      <vt:lpstr>Izvedbeni modeli   </vt:lpstr>
      <vt:lpstr>Elementi izvedbenega modela </vt:lpstr>
      <vt:lpstr>PRIMER MODELA ZA MOJO ŠOLO </vt:lpstr>
      <vt:lpstr>RAVNATELJEV RAZMISLEK</vt:lpstr>
      <vt:lpstr>PREDSTAVITVE / DILEME </vt:lpstr>
      <vt:lpstr>ZAPISI ZA PLENARNO PREDSTAVITEV</vt:lpstr>
    </vt:vector>
  </TitlesOfParts>
  <Company>Zavod RS za šolstvo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Arial 26 pt, bold</dc:title>
  <dc:creator>Zvonka Kos</dc:creator>
  <cp:lastModifiedBy>Tatjana Krapše</cp:lastModifiedBy>
  <cp:revision>40</cp:revision>
  <dcterms:created xsi:type="dcterms:W3CDTF">2017-08-16T10:43:35Z</dcterms:created>
  <dcterms:modified xsi:type="dcterms:W3CDTF">2018-08-21T21:28:25Z</dcterms:modified>
</cp:coreProperties>
</file>