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4" r:id="rId2"/>
    <p:sldId id="283" r:id="rId3"/>
    <p:sldId id="285" r:id="rId4"/>
    <p:sldId id="286" r:id="rId5"/>
    <p:sldId id="287" r:id="rId6"/>
    <p:sldId id="284" r:id="rId7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DBE02A-0C3D-498A-BC1F-805495455E9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FE61-447D-4A9D-A923-0B60244667D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795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538A-9BB6-440A-B99C-7A46041E134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413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BE240-801E-40EE-B5CB-AF4EB55C7F5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291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37BB-232F-47E3-BA66-AF67A818993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885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5C4A4-6D7F-4FF1-B7EF-AC7A234D8C6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42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E126-9D6B-4B23-B089-23AE7FB0099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6840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C468F-4F98-40D6-949F-E74FBA4EC08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362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05FDF-D939-4D1B-A2BC-399D43C5B5C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651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0C99-8D50-4968-ACA5-57BD9B35CDD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064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6B38-2FCF-405B-91D1-264A3E5A374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362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7E73-9388-44C8-86B1-80201F72593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899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1_noga_druga_stra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625"/>
            <a:ext cx="9144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ycle_pic"/>
          <p:cNvPicPr>
            <a:picLocks noChangeAspect="1" noChangeArrowheads="1"/>
          </p:cNvPicPr>
          <p:nvPr userDrawn="1"/>
        </p:nvPicPr>
        <p:blipFill>
          <a:blip r:embed="rId14">
            <a:lum bright="82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00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EA9A968-EEFE-4A7E-B1E4-FAC6A48A8FC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cid:image002.png@01D362AC.D6D3382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3017" y="2485965"/>
            <a:ext cx="7772400" cy="1783947"/>
          </a:xfrm>
        </p:spPr>
        <p:txBody>
          <a:bodyPr/>
          <a:lstStyle/>
          <a:p>
            <a:pPr eaLnBrk="1" hangingPunct="1"/>
            <a:r>
              <a:rPr lang="pl-PL" altLang="sl-SI" sz="4000" b="1" dirty="0" smtClean="0"/>
              <a:t>PROJEKT</a:t>
            </a:r>
            <a:br>
              <a:rPr lang="pl-PL" altLang="sl-SI" sz="4000" b="1" dirty="0" smtClean="0"/>
            </a:br>
            <a:r>
              <a:rPr lang="pl-PL" altLang="sl-SI" sz="4000" b="1" dirty="0" smtClean="0"/>
              <a:t>PREDSTAVITEV DELAVNICE</a:t>
            </a:r>
            <a:endParaRPr lang="sl-SI" altLang="sl-SI" sz="4000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05625" y="4358789"/>
            <a:ext cx="6732748" cy="1752600"/>
          </a:xfrm>
        </p:spPr>
        <p:txBody>
          <a:bodyPr/>
          <a:lstStyle/>
          <a:p>
            <a:pPr eaLnBrk="1" hangingPunct="1"/>
            <a:r>
              <a:rPr lang="sl-SI" altLang="sl-SI" sz="1600" dirty="0" smtClean="0"/>
              <a:t>NASLOV DELAVNICE: </a:t>
            </a:r>
            <a:r>
              <a:rPr lang="sl-SI" altLang="sl-SI" sz="2800" dirty="0" smtClean="0"/>
              <a:t>VARNOSTNA RAZDALJA</a:t>
            </a:r>
          </a:p>
          <a:p>
            <a:pPr eaLnBrk="1" hangingPunct="1"/>
            <a:r>
              <a:rPr lang="sl-SI" altLang="sl-SI" sz="2000" dirty="0" smtClean="0"/>
              <a:t>PROMETNA ŠOLA MARIBOR</a:t>
            </a:r>
          </a:p>
          <a:p>
            <a:pPr eaLnBrk="1" hangingPunct="1"/>
            <a:r>
              <a:rPr lang="sl-SI" altLang="sl-SI" sz="2000" dirty="0" smtClean="0"/>
              <a:t>BOGOMIR BREČKO, DUŠAN VERŠEC</a:t>
            </a:r>
            <a:endParaRPr lang="sl-SI" altLang="sl-SI" sz="2000" dirty="0" smtClean="0"/>
          </a:p>
        </p:txBody>
      </p:sp>
      <p:pic>
        <p:nvPicPr>
          <p:cNvPr id="3077" name="image2.jpg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7" y="933370"/>
            <a:ext cx="1381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3078" name="Slika 4" descr="http://intranetmizs/PublishingImages/MIZS_slo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2" y="922638"/>
            <a:ext cx="2857500" cy="59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9888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392202"/>
            <a:ext cx="1188132" cy="1527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 smtClean="0"/>
              <a:t>MERJENJE HITROSTI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DIJAKI SE SEZNANIJO Z DOVOLJENIMI HITROSTMI V REPUBLIKI SLOVENIJI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932040" y="2411413"/>
            <a:ext cx="3996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 POMOČJO RADARSKE PIŠTOLE IZMERIMO HITROSTI VOZIL NA CESTAH MIMO ŠOLE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980" y="3386070"/>
            <a:ext cx="3317540" cy="24881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490" y="2644074"/>
            <a:ext cx="1800200" cy="319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VRSTE PROMETNIH NESREČ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864578"/>
              </p:ext>
            </p:extLst>
          </p:nvPr>
        </p:nvGraphicFramePr>
        <p:xfrm>
          <a:off x="143508" y="1600200"/>
          <a:ext cx="8784976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1606310602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4054845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sl-SI" sz="2400" dirty="0" smtClean="0">
                          <a:solidFill>
                            <a:srgbClr val="FF0000"/>
                          </a:solidFill>
                        </a:rPr>
                        <a:t>prometna nesreča I. kategorije – prometna nesreča, pri kateri je nastala samo materialna škoda;</a:t>
                      </a:r>
                    </a:p>
                    <a:p>
                      <a:pPr marL="0" indent="0">
                        <a:buNone/>
                      </a:pPr>
                      <a:endParaRPr lang="sl-SI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 smtClean="0">
                          <a:solidFill>
                            <a:srgbClr val="FF0000"/>
                          </a:solidFill>
                        </a:rPr>
                        <a:t>2. prometna nesreča II. kategorije – prometna nesreča, pri kateri je najmanj ena oseba lahko telesno poškodovana;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37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 smtClean="0">
                          <a:solidFill>
                            <a:srgbClr val="FF0000"/>
                          </a:solidFill>
                        </a:rPr>
                        <a:t>3. prometna nesreča III. kategorije – prometna nesreča, pri kateri je najmanj ena oseba hudo telesno poškodovana; </a:t>
                      </a:r>
                    </a:p>
                    <a:p>
                      <a:endParaRPr lang="sl-SI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>
                          <a:solidFill>
                            <a:srgbClr val="FF0000"/>
                          </a:solidFill>
                        </a:rPr>
                        <a:t>4. prometna nesreča IV. kategorije – prometna nesreča, pri kateri je kdo umrl ali je zaradi posledic nesreče umrl v 30 dneh po nesreči.</a:t>
                      </a:r>
                      <a:endParaRPr lang="sl-SI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284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OGLED FILMOV S PROMETNO VSEBINO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16" y="1520789"/>
            <a:ext cx="3176535" cy="2484276"/>
          </a:xfrm>
          <a:prstGeom prst="rect">
            <a:avLst/>
          </a:prstGeom>
        </p:spPr>
      </p:pic>
      <p:pic>
        <p:nvPicPr>
          <p:cNvPr id="5" name="Slika 4"/>
          <p:cNvPicPr/>
          <p:nvPr/>
        </p:nvPicPr>
        <p:blipFill rotWithShape="1">
          <a:blip r:embed="rId3"/>
          <a:srcRect l="16535" t="5292" r="16336"/>
          <a:stretch/>
        </p:blipFill>
        <p:spPr bwMode="auto">
          <a:xfrm>
            <a:off x="2951820" y="2214898"/>
            <a:ext cx="2977691" cy="2577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/>
          <p:cNvPicPr/>
          <p:nvPr/>
        </p:nvPicPr>
        <p:blipFill rotWithShape="1">
          <a:blip r:embed="rId4"/>
          <a:srcRect l="15707" t="5293" r="15840"/>
          <a:stretch/>
        </p:blipFill>
        <p:spPr bwMode="auto">
          <a:xfrm>
            <a:off x="5929511" y="3356992"/>
            <a:ext cx="2871775" cy="2325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359532" y="5157192"/>
            <a:ext cx="45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PREDSTAVIMO FILME S PROMETNIM SPOROČILOM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486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RAČUNANJE – DELOVNI LIST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1415" y="1880828"/>
            <a:ext cx="4446150" cy="329077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57200" y="1664804"/>
            <a:ext cx="36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IZRAČUN: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VARNOSTNA RAZDALJA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POT ZVIRANJA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POT USTAVLJANJA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33" y="3116668"/>
            <a:ext cx="4143458" cy="232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PREDSTAVITEV PROMETNIH PREDPISOV IN MALO TESTIRANJE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668" y="1844824"/>
            <a:ext cx="5976664" cy="396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154</Words>
  <Application>Microsoft Office PowerPoint</Application>
  <PresentationFormat>Diaprojekcija na zaslonu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8" baseType="lpstr">
      <vt:lpstr>Arial</vt:lpstr>
      <vt:lpstr>Default Design</vt:lpstr>
      <vt:lpstr>PROJEKT PREDSTAVITEV DELAVNICE</vt:lpstr>
      <vt:lpstr>MERJENJE HITROSTI</vt:lpstr>
      <vt:lpstr>VRSTE PROMETNIH NESREČ</vt:lpstr>
      <vt:lpstr>OGLED FILMOV S PROMETNO VSEBINO</vt:lpstr>
      <vt:lpstr>RAČUNANJE – DELOVNI LIST</vt:lpstr>
      <vt:lpstr>PREDSTAVITEV PROMETNIH PREDPISOV IN MALO TESTIRANJE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TEORETIČNI DEL KOLESARSKEGA IZPITA (20 ur)</dc:title>
  <dc:creator>Joze Strmec</dc:creator>
  <cp:lastModifiedBy>dusanv</cp:lastModifiedBy>
  <cp:revision>78</cp:revision>
  <dcterms:created xsi:type="dcterms:W3CDTF">2005-07-03T15:02:30Z</dcterms:created>
  <dcterms:modified xsi:type="dcterms:W3CDTF">2018-02-02T07:20:16Z</dcterms:modified>
</cp:coreProperties>
</file>