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86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568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762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051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325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595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529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318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10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02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338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678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6F338-4B1B-4D56-B77B-581EB14D7956}" type="datetimeFigureOut">
              <a:rPr lang="sl-SI" smtClean="0"/>
              <a:t>5. 05. 2021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A047F-44EC-447E-B962-BA8CD8B8CF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781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brelje.si/index.php/slo/narava/idrijca" TargetMode="External"/><Relationship Id="rId7" Type="http://schemas.openxmlformats.org/officeDocument/2006/relationships/hyperlink" Target="https://www.google.com/search?q=podselo&amp;sxsrf=ALeKk01AKWmsndTh6GdHtz7LXZVCwMrWgw:1620054965944&amp;source=lnms&amp;tbm=isch&amp;sa=X&amp;ved=2ahUKEwizxIuG563wAhXqMewKHZMPBz4Q_AUoAXoECAIQAw&amp;biw=1366&amp;bih=657#imgrc=sb7v8iaMffYENM" TargetMode="External"/><Relationship Id="rId2" Type="http://schemas.openxmlformats.org/officeDocument/2006/relationships/hyperlink" Target="https://sl.wikipedia.org/wiki/Idrij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q=divje+babe&amp;sxsrf=ALeKk01Vw-SXd49hv3eeeWafzkwMtQPU5Q:1620054748335&amp;source=lnms&amp;tbm=isch&amp;sa=X&amp;ved=2ahUKEwjQx6me5q3wAhVIt6QKHQLlCTIQ_AUoAXoECAEQAw&amp;biw=1366&amp;bih=657#imgrc=x9ygelFrfQ5KwM" TargetMode="External"/><Relationship Id="rId5" Type="http://schemas.openxmlformats.org/officeDocument/2006/relationships/hyperlink" Target="https://www.google.com/search?q=divje+jezero&amp;sxsrf=ALeKk03fFe7dbiRKPPyBhF88jGsDZqDwbA:1620054705986&amp;source=lnms&amp;tbm=isch&amp;sa=X&amp;ved=2ahUKEwir55CK5q3wAhUEsKQKHe7dDkYQ_AUoAXoECAEQAw&amp;biw=1366&amp;bih=657#imgrc=nzRBQ26d8ERBrM" TargetMode="External"/><Relationship Id="rId4" Type="http://schemas.openxmlformats.org/officeDocument/2006/relationships/hyperlink" Target="https://www.google.com/search?q=idrijca&amp;sxsrf=ALeKk001KZkAx82Eyao8-GO9BMxu2d-TkQ:1620054467342&amp;source=lnms&amp;tbm=isch&amp;sa=X&amp;ved=2ahUKEwi9r6uY5a3wAhU6wAIHHdAzDQMQ_AUoAXoECAEQAw&amp;biw=1366&amp;bih=657#imgrc=uF3br1JYt0mH4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ka Idrijca | Visit Cerk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1488"/>
            <a:ext cx="12191999" cy="732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49287" y="2209042"/>
            <a:ext cx="9740348" cy="2614750"/>
          </a:xfrm>
        </p:spPr>
        <p:txBody>
          <a:bodyPr>
            <a:normAutofit/>
          </a:bodyPr>
          <a:lstStyle/>
          <a:p>
            <a:r>
              <a:rPr lang="sl-SI" sz="8000" dirty="0">
                <a:solidFill>
                  <a:schemeClr val="bg1"/>
                </a:solidFill>
              </a:rPr>
              <a:t>IDRIJCA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353578" y="6383875"/>
            <a:ext cx="9144000" cy="1655762"/>
          </a:xfrm>
        </p:spPr>
        <p:txBody>
          <a:bodyPr>
            <a:normAutofit/>
          </a:bodyPr>
          <a:lstStyle/>
          <a:p>
            <a:r>
              <a:rPr lang="sl-SI" sz="1400" dirty="0">
                <a:solidFill>
                  <a:schemeClr val="bg1"/>
                </a:solidFill>
              </a:rPr>
              <a:t>ZALA SMREKAR, EVA ŠRAJ, 1.A</a:t>
            </a:r>
          </a:p>
        </p:txBody>
      </p:sp>
    </p:spTree>
    <p:extLst>
      <p:ext uri="{BB962C8B-B14F-4D97-AF65-F5344CB8AC3E}">
        <p14:creationId xmlns:p14="http://schemas.microsoft.com/office/powerpoint/2010/main" val="906011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LEGA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Reka v zahodni Sloveniji</a:t>
            </a:r>
          </a:p>
          <a:p>
            <a:r>
              <a:rPr lang="sl-SI" dirty="0"/>
              <a:t>Levi pritok Soče</a:t>
            </a:r>
          </a:p>
          <a:p>
            <a:r>
              <a:rPr lang="sl-SI" dirty="0"/>
              <a:t>Izvira v Idrijskem hribovju južno od Vojskega</a:t>
            </a:r>
          </a:p>
          <a:p>
            <a:r>
              <a:rPr lang="sl-SI" dirty="0"/>
              <a:t>Teče sprva po ozki in globoki dolini proti jugovzhodu in severovzhodu, nato proti severu skozi Idrijo in Spodnjo Idrijo. </a:t>
            </a:r>
          </a:p>
          <a:p>
            <a:r>
              <a:rPr lang="sl-SI" dirty="0"/>
              <a:t>V spodnjem toku teče po globoki dolini proti severozahodu in se pri Mostu na Soči izliva v Sočo.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443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22290" y="589253"/>
            <a:ext cx="10515600" cy="4351338"/>
          </a:xfrm>
        </p:spPr>
        <p:txBody>
          <a:bodyPr>
            <a:normAutofit/>
          </a:bodyPr>
          <a:lstStyle/>
          <a:p>
            <a:r>
              <a:rPr lang="sl-SI" dirty="0"/>
              <a:t>Idrijca nastane iz štirih majhnih izvirov na gozdnatem pobočju </a:t>
            </a:r>
          </a:p>
          <a:p>
            <a:r>
              <a:rPr lang="sl-SI" dirty="0"/>
              <a:t>Dolina je vrezana za okoli 400 m globoko v okoliško hribovje</a:t>
            </a:r>
          </a:p>
          <a:p>
            <a:r>
              <a:rPr lang="sl-SI" dirty="0"/>
              <a:t>Tu se dolina zajeda v severno vznožje kraške planote Trnovski gozd in kmalu zatem vstopi reka v kratko in ozko sotesko Strug z zelo strmimi apnenčastimi pobočji.</a:t>
            </a:r>
          </a:p>
          <a:p>
            <a:r>
              <a:rPr lang="sl-SI" dirty="0"/>
              <a:t>Pod strmo steno je na desnem bregu Idrijce Divje jezero</a:t>
            </a:r>
          </a:p>
        </p:txBody>
      </p:sp>
      <p:sp>
        <p:nvSpPr>
          <p:cNvPr id="5" name="AutoShape 4" descr="MojaObčina.si - Že slišal/a za Divje jezero (Idrija)?...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2056" name="Picture 8" descr="SLOVENEC 🇸🇮 🇸🇮 #PodpiraVladoRSlovenije у Твіттері: «Divje jezero,  #Idrija 🗻 Kraško sifonsko jezero, jama in izvir (najkrajše slovenske reke  #Jezernice - 55m) v enem. Globina je neznana - do sedaj so prišl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111" y="3585894"/>
            <a:ext cx="4062213" cy="304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75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PRITOKI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/>
              <a:t>Večji desni pritoki:</a:t>
            </a:r>
          </a:p>
          <a:p>
            <a:r>
              <a:rPr lang="sl-SI" dirty="0"/>
              <a:t>Belca</a:t>
            </a:r>
          </a:p>
          <a:p>
            <a:r>
              <a:rPr lang="sl-SI" dirty="0"/>
              <a:t>Zala</a:t>
            </a:r>
          </a:p>
          <a:p>
            <a:r>
              <a:rPr lang="sl-SI" dirty="0"/>
              <a:t>Cerknica</a:t>
            </a:r>
          </a:p>
          <a:p>
            <a:r>
              <a:rPr lang="sl-SI" dirty="0"/>
              <a:t>Bača</a:t>
            </a:r>
          </a:p>
          <a:p>
            <a:r>
              <a:rPr lang="sl-SI" dirty="0"/>
              <a:t>večji levi pritoki: </a:t>
            </a:r>
          </a:p>
          <a:p>
            <a:r>
              <a:rPr lang="sl-SI" dirty="0"/>
              <a:t>Nikova</a:t>
            </a:r>
          </a:p>
          <a:p>
            <a:r>
              <a:rPr lang="sl-SI" dirty="0" err="1"/>
              <a:t>Kanomljica</a:t>
            </a:r>
            <a:endParaRPr lang="sl-SI" dirty="0"/>
          </a:p>
          <a:p>
            <a:r>
              <a:rPr lang="sl-SI" dirty="0"/>
              <a:t>Sevnica</a:t>
            </a:r>
          </a:p>
          <a:p>
            <a:r>
              <a:rPr lang="sl-SI" dirty="0"/>
              <a:t>Trebuša.</a:t>
            </a:r>
          </a:p>
          <a:p>
            <a:endParaRPr lang="sl-SI" dirty="0"/>
          </a:p>
        </p:txBody>
      </p:sp>
      <p:pic>
        <p:nvPicPr>
          <p:cNvPr id="1026" name="Picture 2" descr="reka idrij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64" y="631065"/>
            <a:ext cx="6789102" cy="5701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73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80623" y="795315"/>
            <a:ext cx="10515600" cy="4351338"/>
          </a:xfrm>
        </p:spPr>
        <p:txBody>
          <a:bodyPr>
            <a:normAutofit/>
          </a:bodyPr>
          <a:lstStyle/>
          <a:p>
            <a:r>
              <a:rPr lang="sl-SI" dirty="0"/>
              <a:t>Pri sotočju z desnim pritokom Zala se značaj doline povsem spremeni</a:t>
            </a:r>
          </a:p>
          <a:p>
            <a:r>
              <a:rPr lang="sl-SI" dirty="0"/>
              <a:t>Reka se obrne proti severu, dolina se razširi, v njenem dnu se pojavi gostejša poselitev</a:t>
            </a:r>
          </a:p>
          <a:p>
            <a:r>
              <a:rPr lang="sl-SI" dirty="0"/>
              <a:t> Malo naprej teče Idrijca skozi mesto Idrija, kjer se ji z leve pridruži potok Nikova, pod mestom pa se dolina ponovno zoži in reka nekaj časa teče med velikimi skalami</a:t>
            </a:r>
          </a:p>
          <a:p>
            <a:r>
              <a:rPr lang="sl-SI" dirty="0"/>
              <a:t>Na strmem levem pobočju pod vasjo Šebrelje je visoko nad reko pomembno arheološko najdišče Divje babe.</a:t>
            </a:r>
          </a:p>
          <a:p>
            <a:endParaRPr lang="sl-SI" dirty="0"/>
          </a:p>
        </p:txBody>
      </p:sp>
      <p:pic>
        <p:nvPicPr>
          <p:cNvPr id="3074" name="Picture 2" descr="Neandertalčeva piščal - Narodni muzej Sloveni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473" y="4494725"/>
            <a:ext cx="5088897" cy="2215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061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IZLIV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Dva kilometra pred izlivom se Idrijci z desne pridruži največji pritok Bača</a:t>
            </a:r>
          </a:p>
          <a:p>
            <a:r>
              <a:rPr lang="sl-SI" dirty="0"/>
              <a:t>Pri Mostu na Soči, kjer se izliva v Sočo, se je pod naplavinami vrezala tudi v </a:t>
            </a:r>
            <a:r>
              <a:rPr lang="sl-SI" dirty="0" err="1"/>
              <a:t>živoskalno</a:t>
            </a:r>
            <a:r>
              <a:rPr lang="sl-SI" dirty="0"/>
              <a:t> apnenčasto podlago in v njej izdelala slikovita korita, ki so danes potopljena v akumulacijskem jezeru</a:t>
            </a:r>
          </a:p>
          <a:p>
            <a:endParaRPr lang="sl-SI" dirty="0"/>
          </a:p>
        </p:txBody>
      </p:sp>
      <p:pic>
        <p:nvPicPr>
          <p:cNvPr id="4098" name="Picture 2" descr="JEZERO NA MOSTU NA SOČI BO OSTALO BREZ VODE: Potekajo obnovitvena de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752" y="3935524"/>
            <a:ext cx="2922476" cy="292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17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>
                <a:hlinkClick r:id="rId2"/>
              </a:rPr>
              <a:t>https://sl.wikipedia.org/wiki/Idrijca</a:t>
            </a:r>
            <a:endParaRPr lang="sl-SI" dirty="0"/>
          </a:p>
          <a:p>
            <a:r>
              <a:rPr lang="sl-SI" dirty="0">
                <a:hlinkClick r:id="rId3"/>
              </a:rPr>
              <a:t>http://www.sebrelje.si/index.php/slo/narava/idrijca</a:t>
            </a:r>
            <a:r>
              <a:rPr lang="sl-SI" dirty="0"/>
              <a:t> </a:t>
            </a:r>
          </a:p>
          <a:p>
            <a:r>
              <a:rPr lang="sl-SI" dirty="0"/>
              <a:t>Slika 1: </a:t>
            </a:r>
            <a:r>
              <a:rPr lang="sl-SI" sz="1400" dirty="0">
                <a:hlinkClick r:id="rId4"/>
              </a:rPr>
              <a:t>https://www.google.com/search?q=idrijca&amp;sxsrf=ALeKk001KZkAx82Eyao8-GO9BMxu2d-TkQ:1620054467342&amp;source=lnms&amp;tbm=isch&amp;sa=X&amp;ved=2ahUKEwi9r6uY5a3wAhU6wAIHHdAzDQMQ_AUoAXoECAEQAw&amp;biw=1366&amp;bih=657#imgrc=uF3br1JYt0mH4M</a:t>
            </a:r>
            <a:r>
              <a:rPr lang="sl-SI" sz="1400" dirty="0"/>
              <a:t> </a:t>
            </a:r>
          </a:p>
          <a:p>
            <a:r>
              <a:rPr lang="sl-SI" dirty="0"/>
              <a:t>Slika 2: </a:t>
            </a:r>
            <a:r>
              <a:rPr lang="sl-SI" sz="1500" dirty="0">
                <a:hlinkClick r:id="rId5"/>
              </a:rPr>
              <a:t>https://www.google.com/search?q=divje+jezero&amp;sxsrf=ALeKk03fFe7dbiRKPPyBhF88jGsDZqDwbA:1620054705986&amp;source=lnms&amp;tbm=isch&amp;sa=X&amp;ved=2ahUKEwir55CK5q3wAhUEsKQKHe7dDkYQ_AUoAXoECAEQAw&amp;biw=1366&amp;bih=657#imgrc=nzRBQ26d8ERBrM</a:t>
            </a:r>
            <a:r>
              <a:rPr lang="sl-SI" sz="1500" dirty="0"/>
              <a:t> </a:t>
            </a:r>
          </a:p>
          <a:p>
            <a:r>
              <a:rPr lang="sl-SI" dirty="0"/>
              <a:t>Slika 3: </a:t>
            </a:r>
            <a:r>
              <a:rPr lang="sl-SI" sz="1400" dirty="0">
                <a:hlinkClick r:id="rId3"/>
              </a:rPr>
              <a:t>http://www.sebrelje.si/index.php/slo/narava/idrijca</a:t>
            </a:r>
            <a:r>
              <a:rPr lang="sl-SI" sz="1400" dirty="0"/>
              <a:t> </a:t>
            </a:r>
          </a:p>
          <a:p>
            <a:r>
              <a:rPr lang="sl-SI" dirty="0"/>
              <a:t>Slika 4: </a:t>
            </a:r>
            <a:r>
              <a:rPr lang="sl-SI" sz="1500" dirty="0">
                <a:hlinkClick r:id="rId6"/>
              </a:rPr>
              <a:t>https://www.google.com/search?q=divje+babe&amp;sxsrf=ALeKk01Vw-SXd49hv3eeeWafzkwMtQPU5Q:1620054748335&amp;source=lnms&amp;tbm=isch&amp;sa=X&amp;ved=2ahUKEwjQx6me5q3wAhVIt6QKHQLlCTIQ_AUoAXoECAEQAw&amp;biw=1366&amp;bih=657#imgrc=x9ygelFrfQ5KwM</a:t>
            </a:r>
            <a:r>
              <a:rPr lang="sl-SI" sz="1500" dirty="0"/>
              <a:t> </a:t>
            </a:r>
          </a:p>
          <a:p>
            <a:r>
              <a:rPr lang="sl-SI" dirty="0"/>
              <a:t>Slika 5: </a:t>
            </a:r>
            <a:r>
              <a:rPr lang="sl-SI" sz="1800" dirty="0">
                <a:hlinkClick r:id="rId7"/>
              </a:rPr>
              <a:t>https://www.google.com/search?q=podselo&amp;sxsrf=ALeKk01AKWmsndTh6GdHtz7LXZVCwMrWgw:1620054965944&amp;source=lnms&amp;tbm=isch&amp;sa=X&amp;ved=2ahUKEwizxIuG563wAhXqMewKHZMPBz4Q_AUoAXoECAIQAw&amp;biw=1366&amp;bih=657#imgrc=sb7v8iaMffYENM</a:t>
            </a:r>
            <a:r>
              <a:rPr lang="sl-SI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390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552</Words>
  <Application>Microsoft Office PowerPoint</Application>
  <PresentationFormat>Širokozaslonsko</PresentationFormat>
  <Paragraphs>38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IDRIJCA</vt:lpstr>
      <vt:lpstr>LEGA </vt:lpstr>
      <vt:lpstr>PowerPointova predstavitev</vt:lpstr>
      <vt:lpstr>PRITOKI </vt:lpstr>
      <vt:lpstr>PowerPointova predstavitev</vt:lpstr>
      <vt:lpstr>IZLIV 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IDRIJCA</dc:title>
  <dc:creator>TEST</dc:creator>
  <cp:lastModifiedBy>Katja Jakoš</cp:lastModifiedBy>
  <cp:revision>8</cp:revision>
  <dcterms:created xsi:type="dcterms:W3CDTF">2021-04-08T09:43:18Z</dcterms:created>
  <dcterms:modified xsi:type="dcterms:W3CDTF">2021-05-05T20:31:28Z</dcterms:modified>
</cp:coreProperties>
</file>