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7" r:id="rId2"/>
    <p:sldId id="256" r:id="rId3"/>
    <p:sldId id="302" r:id="rId4"/>
    <p:sldId id="301" r:id="rId5"/>
    <p:sldId id="300" r:id="rId6"/>
    <p:sldId id="298" r:id="rId7"/>
    <p:sldId id="303" r:id="rId8"/>
    <p:sldId id="304" r:id="rId9"/>
    <p:sldId id="306" r:id="rId10"/>
    <p:sldId id="299" r:id="rId11"/>
    <p:sldId id="263" r:id="rId12"/>
    <p:sldId id="295" r:id="rId13"/>
    <p:sldId id="292" r:id="rId14"/>
    <p:sldId id="294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648F5-5643-44A2-AF2F-BC5DCF0B1EB6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83E8A-A9E6-487C-8BB0-07D4F0035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437F9-A2C8-4D23-B919-DCE5C39064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5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7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3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3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116930"/>
            <a:ext cx="10515600" cy="888909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505425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8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7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4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2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3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5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675E-8D9D-410A-B4AA-DF112684756E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8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D675E-8D9D-410A-B4AA-DF112684756E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8AB4-FE6D-4067-8451-332717FD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2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pubnub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PRIMERI/KOMUNIKACIJE/pubnubCha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uravidaapps.com/quiz.php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ppinventor.org/presidentsQuiz2-step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811" y="895530"/>
            <a:ext cx="11691257" cy="9463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4800" dirty="0" smtClean="0">
                <a:solidFill>
                  <a:srgbClr val="FF0000"/>
                </a:solidFill>
              </a:rPr>
              <a:t>Programiranje za  učitelje - </a:t>
            </a:r>
            <a:r>
              <a:rPr lang="sl-SI" sz="4800" dirty="0" err="1" smtClean="0">
                <a:solidFill>
                  <a:srgbClr val="FF0000"/>
                </a:solidFill>
              </a:rPr>
              <a:t>neprogramerje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8869" y="97447"/>
            <a:ext cx="9144000" cy="499699"/>
          </a:xfrm>
        </p:spPr>
        <p:txBody>
          <a:bodyPr/>
          <a:lstStyle/>
          <a:p>
            <a:r>
              <a:rPr lang="sl-SI" dirty="0" smtClean="0"/>
              <a:t>Saša Divjak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4182" y="2715251"/>
            <a:ext cx="3026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/>
              <a:t>Začetek ob 20.00</a:t>
            </a:r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304" y="3760277"/>
            <a:ext cx="3475495" cy="309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8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Več zaslonov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" y="1687965"/>
            <a:ext cx="1219200" cy="1000125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44721" y="1076314"/>
            <a:ext cx="4361587" cy="253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App Inventor 2 </a:t>
            </a:r>
            <a:r>
              <a:rPr kumimoji="0" lang="sl-SI" altLang="en-US" sz="1400" b="0" i="0" u="none" strike="noStrike" cap="none" normalizeH="0" baseline="0" dirty="0" smtClean="0">
                <a:ln>
                  <a:noFill/>
                </a:ln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omogoča preskušanje </a:t>
            </a:r>
            <a:r>
              <a:rPr kumimoji="0" lang="sl-SI" altLang="en-US" sz="1400" b="0" i="0" u="none" strike="noStrike" cap="none" normalizeH="0" baseline="0" dirty="0" err="1" smtClean="0">
                <a:ln>
                  <a:noFill/>
                </a:ln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večzaslonskih</a:t>
            </a:r>
            <a:r>
              <a:rPr kumimoji="0" lang="sl-SI" altLang="en-US" sz="1400" b="0" i="0" u="none" strike="noStrike" cap="none" normalizeH="0" baseline="0" dirty="0" smtClean="0">
                <a:ln>
                  <a:noFill/>
                </a:ln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 aplikacij</a:t>
            </a:r>
            <a:r>
              <a:rPr kumimoji="0" lang="sl-SI" altLang="en-US" sz="1400" b="0" i="0" u="none" strike="noStrike" cap="none" normalizeH="0" dirty="0" smtClean="0">
                <a:ln>
                  <a:noFill/>
                </a:ln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 že med razvojem.  Za polno funkcionalnost (tudi prenašanje vrednosti med zasloni) pa moramo našo </a:t>
            </a:r>
            <a:r>
              <a:rPr kumimoji="0" lang="sl-SI" altLang="en-US" sz="1400" b="1" i="0" u="none" strike="noStrike" cap="none" normalizeH="0" dirty="0" smtClean="0">
                <a:ln>
                  <a:noFill/>
                </a:ln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aplikacijo zapakirati na telefon ali </a:t>
            </a:r>
            <a:r>
              <a:rPr kumimoji="0" lang="sl-SI" altLang="en-US" sz="1400" b="1" i="0" u="none" strike="noStrike" cap="none" normalizeH="0" dirty="0" err="1" smtClean="0">
                <a:ln>
                  <a:noFill/>
                </a:ln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emulator</a:t>
            </a:r>
            <a:r>
              <a:rPr kumimoji="0" lang="sl-SI" altLang="en-US" sz="1400" b="0" i="0" u="none" strike="noStrike" cap="none" normalizeH="0" dirty="0" smtClean="0">
                <a:ln>
                  <a:noFill/>
                </a:ln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altLang="en-US" sz="1400" baseline="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323" y="1318263"/>
            <a:ext cx="2182165" cy="4242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9565" y="1276492"/>
            <a:ext cx="2312435" cy="432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41" y="4056185"/>
            <a:ext cx="6472695" cy="154657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936523" y="356230"/>
            <a:ext cx="2968451" cy="41030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 smtClean="0"/>
              <a:t>multipleScreens.aia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Komunikacije med napravami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Računalniška mreža (Internet)</a:t>
            </a:r>
          </a:p>
          <a:p>
            <a:r>
              <a:rPr lang="sl-SI" dirty="0" err="1" smtClean="0"/>
              <a:t>Bluetooth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Omrežje </a:t>
            </a:r>
            <a:r>
              <a:rPr lang="sl-SI" dirty="0" err="1">
                <a:hlinkClick r:id="rId2"/>
              </a:rPr>
              <a:t>PubNub</a:t>
            </a:r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960" y="1123687"/>
            <a:ext cx="9697130" cy="54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Komunikacije : omrežje  </a:t>
            </a:r>
            <a:r>
              <a:rPr lang="sl-SI" dirty="0" err="1" smtClean="0"/>
              <a:t>PubNub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2" y="1446762"/>
            <a:ext cx="6986451" cy="1179207"/>
          </a:xfrm>
        </p:spPr>
        <p:txBody>
          <a:bodyPr>
            <a:normAutofit/>
          </a:bodyPr>
          <a:lstStyle/>
          <a:p>
            <a:r>
              <a:rPr lang="sl-SI" sz="2400" dirty="0" smtClean="0"/>
              <a:t>Klepetalnica preko </a:t>
            </a:r>
            <a:r>
              <a:rPr lang="sl-SI" sz="2400" dirty="0" err="1" smtClean="0"/>
              <a:t>PubNub</a:t>
            </a:r>
            <a:r>
              <a:rPr lang="sl-SI" sz="2400" dirty="0" smtClean="0"/>
              <a:t> </a:t>
            </a:r>
          </a:p>
          <a:p>
            <a:r>
              <a:rPr lang="sl-SI" sz="2400" dirty="0" smtClean="0"/>
              <a:t>Klepetalnica AI2 &lt;-&gt; </a:t>
            </a:r>
            <a:r>
              <a:rPr lang="sl-SI" sz="2400" dirty="0" err="1" smtClean="0"/>
              <a:t>JavaScript</a:t>
            </a:r>
            <a:r>
              <a:rPr lang="sl-SI" sz="2400" dirty="0" smtClean="0"/>
              <a:t> (</a:t>
            </a:r>
            <a:r>
              <a:rPr lang="sl-SI" sz="2400" dirty="0" smtClean="0">
                <a:hlinkClick r:id="rId2" action="ppaction://hlinkfile"/>
              </a:rPr>
              <a:t>html</a:t>
            </a:r>
            <a:r>
              <a:rPr lang="sl-SI" sz="2400" dirty="0" smtClean="0"/>
              <a:t>)</a:t>
            </a:r>
            <a:endParaRPr lang="en-US" sz="2400" dirty="0"/>
          </a:p>
        </p:txBody>
      </p:sp>
      <p:pic>
        <p:nvPicPr>
          <p:cNvPr id="1026" name="Picture 2" descr="http://www.killerstartups.com/wp-content/uploads/2012/04/xx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8" y="1005839"/>
            <a:ext cx="5476585" cy="261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161774" y="303476"/>
            <a:ext cx="2930769" cy="51581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 smtClean="0"/>
              <a:t>pubnubChat.aia</a:t>
            </a:r>
            <a:endParaRPr lang="en-US" dirty="0"/>
          </a:p>
        </p:txBody>
      </p:sp>
      <p:pic>
        <p:nvPicPr>
          <p:cNvPr id="5" name="Picture 2" descr="communication_chann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338" y="4368466"/>
            <a:ext cx="3655926" cy="21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2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Sodelavnost</a:t>
            </a:r>
            <a:r>
              <a:rPr lang="sl-SI" dirty="0" smtClean="0"/>
              <a:t> v razredu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505425"/>
            <a:ext cx="6686006" cy="4351338"/>
          </a:xfrm>
        </p:spPr>
        <p:txBody>
          <a:bodyPr/>
          <a:lstStyle/>
          <a:p>
            <a:r>
              <a:rPr lang="sl-SI" dirty="0" smtClean="0"/>
              <a:t>Klepetalnica</a:t>
            </a:r>
          </a:p>
          <a:p>
            <a:r>
              <a:rPr lang="sl-SI" dirty="0" smtClean="0"/>
              <a:t>Daljinsko krmiljenje animacij in simulacij in poskusov</a:t>
            </a:r>
          </a:p>
          <a:p>
            <a:r>
              <a:rPr lang="sl-SI" dirty="0" err="1" smtClean="0"/>
              <a:t>Mnogouporabniške</a:t>
            </a:r>
            <a:r>
              <a:rPr lang="sl-SI" dirty="0" smtClean="0"/>
              <a:t> (izobraževalne) igre</a:t>
            </a:r>
            <a:endParaRPr lang="en-US" dirty="0"/>
          </a:p>
        </p:txBody>
      </p:sp>
      <p:pic>
        <p:nvPicPr>
          <p:cNvPr id="2050" name="Picture 2" descr="http://www.pubnub.com/static/images/in-action/15-ina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31" y="471962"/>
            <a:ext cx="3186158" cy="240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Domača naloga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005839"/>
            <a:ext cx="10515600" cy="1634783"/>
          </a:xfrm>
        </p:spPr>
        <p:txBody>
          <a:bodyPr>
            <a:normAutofit/>
          </a:bodyPr>
          <a:lstStyle/>
          <a:p>
            <a:r>
              <a:rPr lang="sl-SI" sz="2400" dirty="0" smtClean="0"/>
              <a:t>Tvorba kviza (zaslonske slike s predmeti (na primer glasbili) Na vsaki zaslonski sliki vprašanje (</a:t>
            </a:r>
            <a:r>
              <a:rPr lang="sl-SI" sz="2400" dirty="0" err="1" smtClean="0"/>
              <a:t>a,b,c,d,e</a:t>
            </a:r>
            <a:r>
              <a:rPr lang="sl-SI" sz="2400" dirty="0" smtClean="0"/>
              <a:t>), katero glasbilo je to.</a:t>
            </a:r>
          </a:p>
          <a:p>
            <a:r>
              <a:rPr lang="sl-SI" sz="2400" dirty="0" smtClean="0"/>
              <a:t>Klik na sliko glasbila bi lahko dal ustrezen zvok.</a:t>
            </a:r>
            <a:endParaRPr lang="en-US" sz="2400" dirty="0"/>
          </a:p>
        </p:txBody>
      </p:sp>
      <p:pic>
        <p:nvPicPr>
          <p:cNvPr id="1028" name="Picture 4" descr="http://3.bp.blogspot.com/-4uZVIrQWF6c/UbFvHLvExtI/AAAAAAAAADM/LS51dPkqMVQ/s1600/16270873-musical-instruments-hand-drawn-icons-in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063" y="1781664"/>
            <a:ext cx="4602284" cy="460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9203" y="4629622"/>
            <a:ext cx="50155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Za tiste, ki želijo prehitevati:</a:t>
            </a:r>
          </a:p>
          <a:p>
            <a:r>
              <a:rPr lang="en-US" dirty="0" smtClean="0">
                <a:hlinkClick r:id="rId3"/>
              </a:rPr>
              <a:t>http://puravidaapps.com/quiz.php</a:t>
            </a:r>
            <a:endParaRPr lang="sl-SI" dirty="0" smtClean="0"/>
          </a:p>
          <a:p>
            <a:endParaRPr lang="sl-SI" dirty="0"/>
          </a:p>
          <a:p>
            <a:r>
              <a:rPr lang="sl-SI" dirty="0">
                <a:hlinkClick r:id="rId4"/>
              </a:rPr>
              <a:t>http://</a:t>
            </a:r>
            <a:r>
              <a:rPr lang="sl-SI" dirty="0" smtClean="0">
                <a:hlinkClick r:id="rId4"/>
              </a:rPr>
              <a:t>www.appinventor.org/presidentsQuiz2-steps</a:t>
            </a:r>
            <a:endParaRPr lang="sl-SI" dirty="0" smtClean="0"/>
          </a:p>
          <a:p>
            <a:endParaRPr lang="sl-SI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1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800" dirty="0" err="1" smtClean="0">
                <a:solidFill>
                  <a:srgbClr val="FF0000"/>
                </a:solidFill>
              </a:rPr>
              <a:t>App</a:t>
            </a:r>
            <a:r>
              <a:rPr lang="sl-SI" sz="8800" dirty="0" smtClean="0">
                <a:solidFill>
                  <a:srgbClr val="FF0000"/>
                </a:solidFill>
              </a:rPr>
              <a:t> </a:t>
            </a:r>
            <a:r>
              <a:rPr lang="sl-SI" sz="8800" dirty="0" err="1" smtClean="0">
                <a:solidFill>
                  <a:srgbClr val="FF0000"/>
                </a:solidFill>
              </a:rPr>
              <a:t>Inventor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9238"/>
            <a:ext cx="9144000" cy="473573"/>
          </a:xfrm>
        </p:spPr>
        <p:txBody>
          <a:bodyPr/>
          <a:lstStyle/>
          <a:p>
            <a:r>
              <a:rPr lang="sl-SI" dirty="0" smtClean="0"/>
              <a:t>Saša Divjak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642" y="376827"/>
            <a:ext cx="18161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4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bomo danes obravnavali?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Rešitev domače naloge</a:t>
            </a:r>
          </a:p>
          <a:p>
            <a:r>
              <a:rPr lang="sl-SI" dirty="0" smtClean="0"/>
              <a:t>Večpredstavnost</a:t>
            </a:r>
          </a:p>
          <a:p>
            <a:r>
              <a:rPr lang="sl-SI" dirty="0" smtClean="0"/>
              <a:t>Več zaslonov</a:t>
            </a:r>
          </a:p>
          <a:p>
            <a:r>
              <a:rPr lang="sl-SI" dirty="0" smtClean="0"/>
              <a:t>Komunikacije med napravami (</a:t>
            </a:r>
            <a:r>
              <a:rPr lang="sl-SI" dirty="0" err="1" smtClean="0"/>
              <a:t>sodelavnost</a:t>
            </a:r>
            <a:r>
              <a:rPr lang="sl-SI" dirty="0" smtClean="0"/>
              <a:t> v razredu)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Domača naloga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505425"/>
            <a:ext cx="7088777" cy="9482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Naredi uro za predavatelja, </a:t>
            </a:r>
          </a:p>
          <a:p>
            <a:pPr marL="0" indent="0">
              <a:buNone/>
            </a:pPr>
            <a:r>
              <a:rPr lang="sl-SI" dirty="0"/>
              <a:t>k</a:t>
            </a:r>
            <a:r>
              <a:rPr lang="sl-SI" dirty="0" smtClean="0"/>
              <a:t>i opozarja na minute do konca predavanja</a:t>
            </a:r>
            <a:endParaRPr lang="en-US" dirty="0"/>
          </a:p>
        </p:txBody>
      </p:sp>
      <p:pic>
        <p:nvPicPr>
          <p:cNvPr id="2050" name="Picture 2" descr="https://lh6.ggpht.com/z8Tjl9Erp9j-ruDfPhBdDo1dwYVBBZ84a5XubVhpfVvA-8b3wPx6FxDODzmOSo0H4NA=h9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082" y="3890010"/>
            <a:ext cx="4443941" cy="249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5.ggpht.com/PMrquHFdH2tj6p13AvozdhVYwXuHNaLwhUJqpFghPkUsskFHHjSZgi56udQp2IjsxA=h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703" y="1188720"/>
            <a:ext cx="3289571" cy="540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gpht.com/-l4IEnTyoMcq5VgcgiFV8B6BYqEB7OxUlD-JMG5vDGoXPN_97bcFQCHXn-iL27IgATt2=h9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702" y="1108681"/>
            <a:ext cx="3289571" cy="548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0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116930"/>
            <a:ext cx="6902380" cy="888909"/>
          </a:xfrm>
        </p:spPr>
        <p:txBody>
          <a:bodyPr/>
          <a:lstStyle/>
          <a:p>
            <a:r>
              <a:rPr lang="sl-SI" dirty="0" smtClean="0"/>
              <a:t>Rešitev domače naloge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133" y="1266092"/>
            <a:ext cx="2920578" cy="528527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6943" y="1505425"/>
            <a:ext cx="7088777" cy="9482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Naredi uro za predavatelja, </a:t>
            </a:r>
          </a:p>
          <a:p>
            <a:pPr marL="0" indent="0">
              <a:buNone/>
            </a:pPr>
            <a:r>
              <a:rPr lang="sl-SI" dirty="0"/>
              <a:t>k</a:t>
            </a:r>
            <a:r>
              <a:rPr lang="sl-SI" dirty="0" smtClean="0"/>
              <a:t>i opozarja na minute do konca predavanja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421133" y="468923"/>
            <a:ext cx="2399267" cy="38686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 smtClean="0"/>
              <a:t>Timer_SD-aia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Večpredstavnost: uporaba kamere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005839"/>
            <a:ext cx="10515600" cy="1456007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(slikanje, izbira slike, pošiljanje slike)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069" y="1545613"/>
            <a:ext cx="3038475" cy="58769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663354" y="561384"/>
            <a:ext cx="2520462" cy="47830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 smtClean="0"/>
              <a:t>Kamera.aia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„</a:t>
            </a:r>
            <a:r>
              <a:rPr lang="sl-SI" dirty="0" err="1" smtClean="0"/>
              <a:t>Text</a:t>
            </a:r>
            <a:r>
              <a:rPr lang="sl-SI" dirty="0" smtClean="0"/>
              <a:t> to </a:t>
            </a:r>
            <a:r>
              <a:rPr lang="sl-SI" dirty="0" err="1" smtClean="0"/>
              <a:t>speech</a:t>
            </a:r>
            <a:r>
              <a:rPr lang="sl-SI" dirty="0" smtClean="0"/>
              <a:t>“</a:t>
            </a:r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9120554" y="1383323"/>
            <a:ext cx="2790092" cy="1277815"/>
          </a:xfrm>
          <a:prstGeom prst="cloudCallout">
            <a:avLst>
              <a:gd name="adj1" fmla="val -47932"/>
              <a:gd name="adj2" fmla="val 6892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O Vrba srečna vas domača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577754" y="222738"/>
            <a:ext cx="2098431" cy="38686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 smtClean="0"/>
              <a:t>govoriMi.aia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376" y="1383323"/>
            <a:ext cx="2953311" cy="5314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43" y="1531327"/>
            <a:ext cx="5404882" cy="170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Snemanje – predvajanje zvoka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668" y="1095375"/>
            <a:ext cx="3190875" cy="576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43" y="1920752"/>
            <a:ext cx="5781675" cy="43529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901668" y="433754"/>
            <a:ext cx="2344301" cy="35169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 smtClean="0"/>
              <a:t>soundRecorder.aia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Snemanje in predvajanje videa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330" y="1228877"/>
            <a:ext cx="2959423" cy="5416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42" y="1497623"/>
            <a:ext cx="6046595" cy="420164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335108" y="339969"/>
            <a:ext cx="2637692" cy="49236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 smtClean="0"/>
              <a:t>videoDemo.aia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9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225</Words>
  <Application>Microsoft Office PowerPoint</Application>
  <PresentationFormat>Widescreen</PresentationFormat>
  <Paragraphs>50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Lucida Sans Unicode</vt:lpstr>
      <vt:lpstr>Office Theme</vt:lpstr>
      <vt:lpstr>Programiranje za  učitelje - neprogramerje</vt:lpstr>
      <vt:lpstr>App Inventor</vt:lpstr>
      <vt:lpstr>Kaj bomo danes obravnavali?</vt:lpstr>
      <vt:lpstr>Domača naloga</vt:lpstr>
      <vt:lpstr>Rešitev domače naloge</vt:lpstr>
      <vt:lpstr>Večpredstavnost: uporaba kamere</vt:lpstr>
      <vt:lpstr>„Text to speech“</vt:lpstr>
      <vt:lpstr>Snemanje – predvajanje zvoka</vt:lpstr>
      <vt:lpstr>Snemanje in predvajanje videa</vt:lpstr>
      <vt:lpstr>Več zaslonov</vt:lpstr>
      <vt:lpstr>Komunikacije med napravami</vt:lpstr>
      <vt:lpstr>Omrežje PubNub</vt:lpstr>
      <vt:lpstr>Komunikacije : omrežje  PubNub</vt:lpstr>
      <vt:lpstr>Sodelavnost v razredu</vt:lpstr>
      <vt:lpstr>Domača naloga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 Inventor</dc:title>
  <dc:creator>sasa</dc:creator>
  <cp:lastModifiedBy>Microsoft account</cp:lastModifiedBy>
  <cp:revision>96</cp:revision>
  <dcterms:created xsi:type="dcterms:W3CDTF">2014-06-04T08:43:14Z</dcterms:created>
  <dcterms:modified xsi:type="dcterms:W3CDTF">2014-09-22T19:56:40Z</dcterms:modified>
</cp:coreProperties>
</file>