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3919"/>
  </p:normalViewPr>
  <p:slideViewPr>
    <p:cSldViewPr snapToGrid="0" snapToObjects="1">
      <p:cViewPr varScale="1">
        <p:scale>
          <a:sx n="53" d="100"/>
          <a:sy n="53" d="100"/>
        </p:scale>
        <p:origin x="7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Tolminska_korita" TargetMode="External"/><Relationship Id="rId2" Type="http://schemas.openxmlformats.org/officeDocument/2006/relationships/hyperlink" Target="https://www.tnp.si/assets/Obiscite/Aktivnosti/Parkovne-pespoti/Dokumenti/LTO-Sotocje-Tolminska-korita-SL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olmin.si/objava/59716" TargetMode="External"/><Relationship Id="rId4" Type="http://schemas.openxmlformats.org/officeDocument/2006/relationships/hyperlink" Target="https://www.soca-valley.com/sl/znamenitosti/narava/soteske-in-slapovi/2017071210105218/tolminska-korit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57214-1A97-3C47-933F-5ED44470E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TOLMINSKA KORITA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E240A-9809-7E49-952F-ABD5B43E3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ALINA POLOVIČ </a:t>
            </a:r>
            <a:r>
              <a:rPr lang="en-US" sz="2000" cap="none" dirty="0"/>
              <a:t>in</a:t>
            </a:r>
            <a:r>
              <a:rPr lang="en-US" dirty="0"/>
              <a:t> DESIRÉ</a:t>
            </a:r>
            <a:r>
              <a:rPr lang="sl-SI" dirty="0"/>
              <a:t>E</a:t>
            </a:r>
            <a:r>
              <a:rPr lang="en-US" dirty="0"/>
              <a:t> </a:t>
            </a:r>
            <a:r>
              <a:rPr lang="en-US" dirty="0" err="1"/>
              <a:t>KRIEGeR</a:t>
            </a:r>
            <a:r>
              <a:rPr lang="en-US" dirty="0"/>
              <a:t> 1.A</a:t>
            </a:r>
          </a:p>
        </p:txBody>
      </p:sp>
    </p:spTree>
    <p:extLst>
      <p:ext uri="{BB962C8B-B14F-4D97-AF65-F5344CB8AC3E}">
        <p14:creationId xmlns:p14="http://schemas.microsoft.com/office/powerpoint/2010/main" val="1489910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6953" y="509658"/>
            <a:ext cx="5504442" cy="1596177"/>
          </a:xfrm>
        </p:spPr>
        <p:txBody>
          <a:bodyPr/>
          <a:lstStyle/>
          <a:p>
            <a:r>
              <a:rPr lang="sl-SI" dirty="0" err="1"/>
              <a:t>pODNEBJE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105361" y="2105835"/>
            <a:ext cx="10180947" cy="3424107"/>
          </a:xfrm>
        </p:spPr>
        <p:txBody>
          <a:bodyPr/>
          <a:lstStyle/>
          <a:p>
            <a:r>
              <a:rPr lang="sl-SI" dirty="0"/>
              <a:t>prevladujeta dva tipa: submediteransko (po dolini Soče navzgor – približno do Tolmina) in </a:t>
            </a:r>
            <a:r>
              <a:rPr lang="sl-SI" dirty="0" err="1"/>
              <a:t>zmernocelinsko</a:t>
            </a:r>
            <a:r>
              <a:rPr lang="sl-SI" dirty="0"/>
              <a:t> (v vzhodnem delu občine)</a:t>
            </a:r>
          </a:p>
          <a:p>
            <a:r>
              <a:rPr lang="pl-PL" dirty="0"/>
              <a:t>Največji delež od okoli 2300 mm padavin pade jeseni, drugi višek je ob prehodu pomladi v poletje</a:t>
            </a:r>
          </a:p>
          <a:p>
            <a:r>
              <a:rPr lang="sl-SI" dirty="0"/>
              <a:t>najmanj padavin je ob prehodu iz zime v pomlad in v osrednjih poletnih mesecih</a:t>
            </a:r>
            <a:endParaRPr lang="pl-PL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849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VIRI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https://www.tnp.si/assets/Obiscite/Aktivnosti/Parkovne-pespoti/Dokumenti/LTO-Sotocje-Tolminska-korita-SLO.pdf</a:t>
            </a:r>
            <a:r>
              <a:rPr lang="sl-SI" dirty="0"/>
              <a:t> </a:t>
            </a:r>
          </a:p>
          <a:p>
            <a:r>
              <a:rPr lang="sl-SI" dirty="0">
                <a:hlinkClick r:id="rId3"/>
              </a:rPr>
              <a:t>https://sl.wikipedia.org/wiki/Tolminska_korita</a:t>
            </a:r>
            <a:endParaRPr lang="sl-SI" dirty="0"/>
          </a:p>
          <a:p>
            <a:r>
              <a:rPr lang="sl-SI" dirty="0">
                <a:hlinkClick r:id="rId4"/>
              </a:rPr>
              <a:t>https://www.soca-valley.com/sl/znamenitosti/narava/soteske-in-slapovi/2017071210105218/tolminska-korita/</a:t>
            </a:r>
            <a:endParaRPr lang="sl-SI" dirty="0"/>
          </a:p>
          <a:p>
            <a:r>
              <a:rPr lang="sl-SI" dirty="0">
                <a:hlinkClick r:id="rId5"/>
              </a:rPr>
              <a:t>https://www.tolmin.si/objava/59716</a:t>
            </a:r>
            <a:r>
              <a:rPr lang="sl-SI" dirty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636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152DF-938F-8548-B54A-2B13ADB84A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2848" y="2093582"/>
            <a:ext cx="4720671" cy="4615542"/>
          </a:xfrm>
        </p:spPr>
        <p:txBody>
          <a:bodyPr>
            <a:normAutofit/>
          </a:bodyPr>
          <a:lstStyle/>
          <a:p>
            <a:r>
              <a:rPr lang="sl-SI" cap="none" dirty="0"/>
              <a:t>SO</a:t>
            </a:r>
            <a:r>
              <a:rPr lang="en-US" cap="none" dirty="0"/>
              <a:t> SKUPNO IME ZA KORITA TOLMINKE IN ZADLAŠČICE. SO NAJNIŽJA IN NAJBOLJ JUŽNA VSTOPNA TOČKA V TRIGLAVSKI NARODNI PARK IN NAJPOMEMBNEJŠA NARAVNA ZNAMENITOST TOLMINSKE OBČINE</a:t>
            </a:r>
            <a:r>
              <a:rPr lang="en-US" sz="1800" cap="none" dirty="0"/>
              <a:t>.</a:t>
            </a:r>
          </a:p>
          <a:p>
            <a:endParaRPr lang="en-US" sz="1800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C62A8-EB80-F344-AB5F-9AD45E3D6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27" y="1879392"/>
            <a:ext cx="5449702" cy="3633134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2734490" y="804760"/>
            <a:ext cx="576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KAJ SO TOLMISKA KORITA?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460273" y="5582332"/>
            <a:ext cx="576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https://www.google.com/search?q=tolminska+korita&amp;rlz=1C1CHBD_slSI927SI927&amp;sxsrf=ALeKk01FbRbazb0ZoOwFOk_o7lza1k3-fg:1620293544652&amp;source=lnms&amp;tbm=isch&amp;sa=X&amp;ved=2ahUKEwjDp6Tp37TwAhXwwAIHHcNpA8sQ_AUoAXoECAEQAw&amp;biw=1536&amp;bih=722#imgrc=xTMqhfKZ0EvMZM</a:t>
            </a:r>
          </a:p>
        </p:txBody>
      </p:sp>
    </p:spTree>
    <p:extLst>
      <p:ext uri="{BB962C8B-B14F-4D97-AF65-F5344CB8AC3E}">
        <p14:creationId xmlns:p14="http://schemas.microsoft.com/office/powerpoint/2010/main" val="66623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514AF-7344-CF48-9405-25ED0F6375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686" y="1943958"/>
            <a:ext cx="5600237" cy="2416007"/>
          </a:xfrm>
        </p:spPr>
        <p:txBody>
          <a:bodyPr/>
          <a:lstStyle/>
          <a:p>
            <a:r>
              <a:rPr lang="sl-SI" dirty="0"/>
              <a:t>Korita ležijo na nadmorski višini 180 m</a:t>
            </a:r>
          </a:p>
          <a:p>
            <a:r>
              <a:rPr lang="sl-SI" dirty="0"/>
              <a:t> Nastala so z globinsko erozijo</a:t>
            </a:r>
          </a:p>
          <a:p>
            <a:pPr marL="0" indent="0">
              <a:buNone/>
            </a:pPr>
            <a:br>
              <a:rPr lang="sl-SI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F32CE-52A5-B244-AA44-4D1790C2D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050" y="636423"/>
            <a:ext cx="3777084" cy="5031076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906557" y="882911"/>
            <a:ext cx="4232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/>
              <a:t>LEGA IN NASTANEK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6402923" y="5728272"/>
            <a:ext cx="38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s://www.google.com/search?q=tolminska+korita&amp;tbm=isch&amp;hl=sl&amp;chips=q:tolminska+korita,online_chips:hudi%C4%8Dev+most:RT7EZAPGT_Y%3D&amp;rlz=1C1CHBD_slSI927SI927&amp;sa=X&amp;ved=2ahUKEwjThM-b4LTwAhWj7rsIHchTAQUQ4lYoAXoECAEQGw&amp;biw=751&amp;bih=703#imgrc=9k_GA2TEPkVrzM</a:t>
            </a:r>
          </a:p>
        </p:txBody>
      </p:sp>
    </p:spTree>
    <p:extLst>
      <p:ext uri="{BB962C8B-B14F-4D97-AF65-F5344CB8AC3E}">
        <p14:creationId xmlns:p14="http://schemas.microsoft.com/office/powerpoint/2010/main" val="50730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2E29-279F-F547-895A-22D1C81E96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1454" y="1948233"/>
            <a:ext cx="5260604" cy="4252271"/>
          </a:xfrm>
        </p:spPr>
        <p:txBody>
          <a:bodyPr/>
          <a:lstStyle/>
          <a:p>
            <a:r>
              <a:rPr lang="sl-SI" dirty="0"/>
              <a:t>Od vstopne točke se pot najprej spusti k sotočju Tolminke in Zadlaščice, ki je edini primer sotočja v koritih v Sloveniji. </a:t>
            </a:r>
          </a:p>
          <a:p>
            <a:r>
              <a:rPr lang="sl-SI" dirty="0"/>
              <a:t>Na koncu vklesane poti po koritih Tolminke pridemo do najožjega in najglobjega dela korit, ter do jame v kateri je izvir termalne vode. Temperatura te vode je okrog 21 °C.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CD1D6-AE40-A947-91FB-E46A743B7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245" y="1869856"/>
            <a:ext cx="2465051" cy="3711121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671952" y="928802"/>
            <a:ext cx="6731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/>
              <a:t>VSTOPNA TOČKA IN POT</a:t>
            </a:r>
          </a:p>
        </p:txBody>
      </p:sp>
      <p:sp>
        <p:nvSpPr>
          <p:cNvPr id="4" name="Pravokotnik 3"/>
          <p:cNvSpPr/>
          <p:nvPr/>
        </p:nvSpPr>
        <p:spPr>
          <a:xfrm>
            <a:off x="6879771" y="5580977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s://www.google.com/search?q=tolminska+korita&amp;rlz=1C1CHBD_slSI927SI927&amp;hl=sl&amp;sxsrf=ALeKk024kNkfahRp3NYLgwqfnYL7V7VA2w:1620293643478&amp;source=lnms&amp;tbm=isch&amp;sa=X&amp;ved=2ahUKEwj7kLSY4LTwAhXK4KQKHYA3Cc4Q_AUoAXoECAEQAw&amp;biw=768&amp;bih=720#imgrc=uFES11-oEubmyM</a:t>
            </a:r>
          </a:p>
        </p:txBody>
      </p:sp>
    </p:spTree>
    <p:extLst>
      <p:ext uri="{BB962C8B-B14F-4D97-AF65-F5344CB8AC3E}">
        <p14:creationId xmlns:p14="http://schemas.microsoft.com/office/powerpoint/2010/main" val="203762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E954-6066-384C-B51F-7ECAD6D1BE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92746" y="802433"/>
            <a:ext cx="9266546" cy="4771051"/>
          </a:xfrm>
        </p:spPr>
        <p:txBody>
          <a:bodyPr/>
          <a:lstStyle/>
          <a:p>
            <a:r>
              <a:rPr lang="sl-SI" dirty="0"/>
              <a:t>Ob pronicanju površinske vode skozi apnenec v globino se voda zaradi geotermične energije segreje in se po razpokah ali prelomih dvigne nazaj na površino. V nadaljevanju se povzpne do Hudičevega mostu, ki je zgrajen 60 m nad Tolminko na cesti v Čadrg.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CFF19-F98F-4144-91F2-75EE99141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378" y="2468074"/>
            <a:ext cx="2233116" cy="334409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80" y="2468074"/>
            <a:ext cx="3574732" cy="334424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720080" y="5812314"/>
            <a:ext cx="3532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s://www.google.com/search?q=zemljevid+poti+tolminska+korita&amp;rlz=1C1CHBD_slSI927SI927&amp;sxsrf=ALeKk00pZCKFzhlsw9gt7vkSg_cWpj9kbQ:1620293851776&amp;source=lnms&amp;tbm=isch&amp;sa=X&amp;ved=2ahUKEwjoxN374LTwAhUJAGMBHSwqCn8Q_AUoAnoECAEQBA&amp;biw=768&amp;bih=720&amp;dpr=1.25#imgrc=uoOJeaN7ADyRvM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726831" y="5805031"/>
            <a:ext cx="3128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https://www.google.com/search?q=hudi%C4%8Dev+most&amp;rlz=1C1CHBD_slSI927SI927&amp;sxsrf=ALeKk00-kiMnE0QVSplXGi8y3epGpDEiiQ:1620293893666&amp;source=lnms&amp;tbm=isch&amp;sa=X&amp;ved=2ahUKEwjDodqP4bTwAhVs8OAKHZ-IBfoQ_AUoAXoECAEQAw&amp;biw=768&amp;bih=720#imgrc=cJ0icdePDBKIcM</a:t>
            </a:r>
          </a:p>
        </p:txBody>
      </p:sp>
    </p:spTree>
    <p:extLst>
      <p:ext uri="{BB962C8B-B14F-4D97-AF65-F5344CB8AC3E}">
        <p14:creationId xmlns:p14="http://schemas.microsoft.com/office/powerpoint/2010/main" val="165401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B92C2-30F7-DA4D-9DDA-BE13402BE3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18791" y="544448"/>
            <a:ext cx="8848535" cy="4932783"/>
          </a:xfrm>
        </p:spPr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krak</a:t>
            </a:r>
            <a:r>
              <a:rPr lang="en-US" dirty="0"/>
              <a:t> </a:t>
            </a:r>
            <a:r>
              <a:rPr lang="en-US" dirty="0" err="1"/>
              <a:t>poti</a:t>
            </a:r>
            <a:r>
              <a:rPr lang="en-US" dirty="0"/>
              <a:t> </a:t>
            </a:r>
            <a:r>
              <a:rPr lang="en-US" dirty="0" err="1"/>
              <a:t>seže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Zadlaščici</a:t>
            </a:r>
            <a:r>
              <a:rPr lang="en-US" dirty="0"/>
              <a:t> do </a:t>
            </a:r>
            <a:r>
              <a:rPr lang="en-US" dirty="0" err="1"/>
              <a:t>Zadlaške</a:t>
            </a:r>
            <a:r>
              <a:rPr lang="en-US" dirty="0"/>
              <a:t> </a:t>
            </a:r>
            <a:r>
              <a:rPr lang="en-US" dirty="0" err="1"/>
              <a:t>jame</a:t>
            </a:r>
            <a:r>
              <a:rPr lang="en-US" dirty="0"/>
              <a:t> (</a:t>
            </a:r>
            <a:r>
              <a:rPr lang="en-US" dirty="0" err="1"/>
              <a:t>Dantejeve</a:t>
            </a:r>
            <a:r>
              <a:rPr lang="en-US" dirty="0"/>
              <a:t> </a:t>
            </a:r>
            <a:r>
              <a:rPr lang="en-US" dirty="0" err="1"/>
              <a:t>jame</a:t>
            </a:r>
            <a:r>
              <a:rPr lang="en-US" dirty="0"/>
              <a:t>). V </a:t>
            </a:r>
            <a:r>
              <a:rPr lang="en-US" dirty="0" err="1"/>
              <a:t>ozkem</a:t>
            </a:r>
            <a:r>
              <a:rPr lang="en-US" dirty="0"/>
              <a:t> </a:t>
            </a:r>
            <a:r>
              <a:rPr lang="en-US" dirty="0" err="1"/>
              <a:t>delu</a:t>
            </a:r>
            <a:r>
              <a:rPr lang="en-US" dirty="0"/>
              <a:t> </a:t>
            </a:r>
            <a:r>
              <a:rPr lang="en-US" dirty="0" err="1"/>
              <a:t>korit</a:t>
            </a:r>
            <a:r>
              <a:rPr lang="en-US" dirty="0"/>
              <a:t> </a:t>
            </a:r>
            <a:r>
              <a:rPr lang="en-US" dirty="0" err="1"/>
              <a:t>Zadlaščice</a:t>
            </a:r>
            <a:r>
              <a:rPr lang="en-US" dirty="0"/>
              <a:t> </a:t>
            </a:r>
            <a:r>
              <a:rPr lang="en-US" dirty="0" err="1"/>
              <a:t>imenovanem</a:t>
            </a:r>
            <a:r>
              <a:rPr lang="en-US" dirty="0"/>
              <a:t> </a:t>
            </a:r>
            <a:r>
              <a:rPr lang="en-US" dirty="0" err="1"/>
              <a:t>Skakalce</a:t>
            </a:r>
            <a:r>
              <a:rPr lang="en-US" dirty="0"/>
              <a:t>,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zagozdena</a:t>
            </a:r>
            <a:r>
              <a:rPr lang="en-US" dirty="0"/>
              <a:t> </a:t>
            </a:r>
            <a:r>
              <a:rPr lang="en-US" dirty="0" err="1"/>
              <a:t>trikotna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značilni</a:t>
            </a:r>
            <a:r>
              <a:rPr lang="en-US" dirty="0"/>
              <a:t> </a:t>
            </a:r>
            <a:r>
              <a:rPr lang="en-US" dirty="0" err="1"/>
              <a:t>obliki</a:t>
            </a:r>
            <a:r>
              <a:rPr lang="en-US" dirty="0"/>
              <a:t> </a:t>
            </a:r>
            <a:r>
              <a:rPr lang="en-US" dirty="0" err="1"/>
              <a:t>dobila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Medvedova </a:t>
            </a:r>
            <a:r>
              <a:rPr lang="en-US" dirty="0" err="1"/>
              <a:t>glava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9D9A2-98D9-534B-8734-53DB3B14F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946" y="2189902"/>
            <a:ext cx="5484223" cy="3656149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2983288" y="5832043"/>
            <a:ext cx="5919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s://www.google.com/search?q=tolminska+korita+medvedova+glava&amp;tbm=isch&amp;ved=2ahUKEwiIxfOz4bTwAhWBk6QKHeCTDpsQ2-cCegQIABAA&amp;oq=tolminska+korita+me&amp;gs_lcp=CgNpbWcQARgAMgIIADIGCAAQCBAeOgQIIxAnOgQIABBDOgcIABCxAxBDOggIABCxAxCDAToECAAQAzoFCAAQsQM6BAgAEBg6BggAEAUQHjoECAAQHlCoJ1iEQ2CIT2gAcAB4AIABdogBtw2SAQQxNS40mAEAoAEBqgELZ3dzLXdpei1pbWfAAQE&amp;sclient=img&amp;ei=UbmTYMjYIoGnkgXgp7rYCQ&amp;bih=720&amp;biw=768&amp;rlz=1C1CHBD_slSI927SI927#imgrc=yQrBw0LL5pqtmM</a:t>
            </a:r>
          </a:p>
        </p:txBody>
      </p:sp>
    </p:spTree>
    <p:extLst>
      <p:ext uri="{BB962C8B-B14F-4D97-AF65-F5344CB8AC3E}">
        <p14:creationId xmlns:p14="http://schemas.microsoft.com/office/powerpoint/2010/main" val="36086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29793" y="144649"/>
            <a:ext cx="4607459" cy="1596177"/>
          </a:xfrm>
        </p:spPr>
        <p:txBody>
          <a:bodyPr/>
          <a:lstStyle/>
          <a:p>
            <a:r>
              <a:rPr lang="sl-SI" dirty="0"/>
              <a:t>TERMALNI IZVIR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035695" y="1574612"/>
            <a:ext cx="10363826" cy="3424107"/>
          </a:xfrm>
        </p:spPr>
        <p:txBody>
          <a:bodyPr/>
          <a:lstStyle/>
          <a:p>
            <a:r>
              <a:rPr lang="sl-SI" dirty="0"/>
              <a:t>V kratki vodoravni jami pod Hudičevim mostom je termalni izvir s povprečno temperaturo med 18,8 in 20,8 °C (temperatura Tolminke je od 5 do 9 °C). Površinska voda pronica v globino, se tam zaradi geotermične energije segreje in se po razpokah ali zdrobljenih conah ob prelomih dviga nazaj na površje.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21" y="3286665"/>
            <a:ext cx="3784499" cy="245745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138927" y="5744594"/>
            <a:ext cx="4996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https://www.tnp.si/assets/Obiscite/Aktivnosti/Parkovne-pespoti/Dokumenti/LTO-Sotocje-Tolminska-korita-SLO.pdf</a:t>
            </a:r>
          </a:p>
        </p:txBody>
      </p:sp>
    </p:spTree>
    <p:extLst>
      <p:ext uri="{BB962C8B-B14F-4D97-AF65-F5344CB8AC3E}">
        <p14:creationId xmlns:p14="http://schemas.microsoft.com/office/powerpoint/2010/main" val="62632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729" y="185806"/>
            <a:ext cx="10364451" cy="1596177"/>
          </a:xfrm>
        </p:spPr>
        <p:txBody>
          <a:bodyPr/>
          <a:lstStyle/>
          <a:p>
            <a:r>
              <a:rPr lang="sl-SI" dirty="0"/>
              <a:t>RASTLINSTVO V TOLMINSKIH KORITIH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279534" y="1474589"/>
            <a:ext cx="6671392" cy="4747812"/>
          </a:xfrm>
        </p:spPr>
        <p:txBody>
          <a:bodyPr>
            <a:normAutofit/>
          </a:bodyPr>
          <a:lstStyle/>
          <a:p>
            <a:r>
              <a:rPr lang="sl-SI" dirty="0"/>
              <a:t>Za globoka korita Tolminke in Zadlaščice je značilen preplet alpskega in submediteranskega, toplo- in </a:t>
            </a:r>
            <a:r>
              <a:rPr lang="sl-SI" dirty="0" err="1"/>
              <a:t>hladnoljubnega</a:t>
            </a:r>
            <a:r>
              <a:rPr lang="sl-SI" dirty="0"/>
              <a:t>, sušnega in vlagoljubnega rastlinstva in rastja</a:t>
            </a:r>
          </a:p>
          <a:p>
            <a:r>
              <a:rPr lang="sl-SI" dirty="0"/>
              <a:t>V koritih rastejo trije slovenski endemiti, ozkolistna preobjeda soška smiljka in skalna jelenka. Tu je pogosta in značilna endemična vrsta dela Karnijskih in Julijskih Alp in njihovega prigorja, kodrasta sivica</a:t>
            </a:r>
          </a:p>
          <a:p>
            <a:r>
              <a:rPr lang="sl-SI" dirty="0"/>
              <a:t>Na terasah in </a:t>
            </a:r>
            <a:r>
              <a:rPr lang="sl-SI" dirty="0" err="1"/>
              <a:t>vršajnih</a:t>
            </a:r>
            <a:r>
              <a:rPr lang="sl-SI" dirty="0"/>
              <a:t> nanosih so razvite zlasti alkalne, rjave </a:t>
            </a:r>
            <a:r>
              <a:rPr lang="sl-SI" dirty="0" err="1"/>
              <a:t>pokarbonatne</a:t>
            </a:r>
            <a:r>
              <a:rPr lang="sl-SI" dirty="0"/>
              <a:t> prsti različne debeline, v pobočjih pa plitve prsti tipa </a:t>
            </a:r>
            <a:r>
              <a:rPr lang="sl-SI" dirty="0" err="1"/>
              <a:t>rendzine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201" y="1474589"/>
            <a:ext cx="2051393" cy="474781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187257" y="6222401"/>
            <a:ext cx="225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https://www.tnp.si/assets/Obiscite/Aktivnosti/Parkovne-pespoti/Dokumenti/LTO-Sotocje-Tolminska-korita-SLO.pdf</a:t>
            </a:r>
          </a:p>
        </p:txBody>
      </p:sp>
    </p:spTree>
    <p:extLst>
      <p:ext uri="{BB962C8B-B14F-4D97-AF65-F5344CB8AC3E}">
        <p14:creationId xmlns:p14="http://schemas.microsoft.com/office/powerpoint/2010/main" val="1549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8277" y="278883"/>
            <a:ext cx="5556694" cy="1671837"/>
          </a:xfrm>
        </p:spPr>
        <p:txBody>
          <a:bodyPr/>
          <a:lstStyle/>
          <a:p>
            <a:r>
              <a:rPr lang="sl-SI" dirty="0"/>
              <a:t>RELIEF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018277" y="1670405"/>
            <a:ext cx="10363826" cy="3424107"/>
          </a:xfrm>
        </p:spPr>
        <p:txBody>
          <a:bodyPr/>
          <a:lstStyle/>
          <a:p>
            <a:r>
              <a:rPr lang="sl-SI" dirty="0"/>
              <a:t>Celotno površje občine ima zelo razgiban relief; na območju občine se stikajo rečni, ledeniški in kraški tip reliefa</a:t>
            </a:r>
          </a:p>
        </p:txBody>
      </p:sp>
      <p:pic>
        <p:nvPicPr>
          <p:cNvPr id="1028" name="Picture 4" descr="Ideja za poletni družinski izlet: Tolminska korita | kamzmulc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8" y="2401446"/>
            <a:ext cx="4170028" cy="312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895932" y="5564194"/>
            <a:ext cx="4411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s://www.google.com/search?q=tolminska+korita&amp;tbm=isch&amp;ved=2ahUKEwi2n_f84LTwAhWIOewKHaUTA8cQ2-cCegQIABAA&amp;oq=tolminska+korita&amp;gs_lcp=CgNpbWcQAzIECCMQJzIECCMQJzIECAAQQzICCAAyAggAMgYIABAHEB4yBggAEAcQHjIECAAQGDIECAAQGDIECAAQGFC9mhVYvZoVYMKdFWgAcAB4AIABlgKIAZYCkgEDMi0xmAEAoAEBqgELZ3dzLXdpei1pbWfAAQE&amp;sclient=img&amp;ei=3riTYLa4EYjzsAelp4y4DA&amp;bih=720&amp;biw=768&amp;rlz=1C1CHBD_slSI927SI927#imgrc=h1m-SEme9K-FIM</a:t>
            </a:r>
          </a:p>
        </p:txBody>
      </p:sp>
    </p:spTree>
    <p:extLst>
      <p:ext uri="{BB962C8B-B14F-4D97-AF65-F5344CB8AC3E}">
        <p14:creationId xmlns:p14="http://schemas.microsoft.com/office/powerpoint/2010/main" val="116508157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99</TotalTime>
  <Words>989</Words>
  <Application>Microsoft Office PowerPoint</Application>
  <PresentationFormat>Širokozaslonsko</PresentationFormat>
  <Paragraphs>39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Tw Cen MT</vt:lpstr>
      <vt:lpstr>Droplet</vt:lpstr>
      <vt:lpstr>TOLMINSKA KORITA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TERMALNI IZVIR</vt:lpstr>
      <vt:lpstr>RASTLINSTVO V TOLMINSKIH KORITIH</vt:lpstr>
      <vt:lpstr>RELIEF</vt:lpstr>
      <vt:lpstr>pODNEBJE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TOLMINSKA KORITA</dc:title>
  <dc:creator>alina.polovic@gmail.com</dc:creator>
  <cp:lastModifiedBy>Katja Jakoš</cp:lastModifiedBy>
  <cp:revision>25</cp:revision>
  <dcterms:created xsi:type="dcterms:W3CDTF">2021-04-08T16:02:47Z</dcterms:created>
  <dcterms:modified xsi:type="dcterms:W3CDTF">2021-05-06T19:18:37Z</dcterms:modified>
</cp:coreProperties>
</file>