
<file path=[Content_Types].xml><?xml version="1.0" encoding="utf-8"?>
<Types xmlns="http://schemas.openxmlformats.org/package/2006/content-types">
  <Default Extension="14d9011bd4b383dc1d21c78d25a4bc8d" ContentType="image/png"/>
  <Default Extension="245a7e6e80320add70ce370ce973cff9" ContentType="image/png"/>
  <Default Extension="2e599ae80c782bc9990013d6caf4aa5a" ContentType="image/png"/>
  <Default Extension="726c6f1fc7efb89e763aa72b7df8734e" ContentType="image/png"/>
  <Default Extension="7ad3263fcfc1e86c66d02effd201819a" ContentType="image/png"/>
  <Default Extension="c2b8463b703402c2fb370a2b661b0192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4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3/10/2019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245a7e6e80320add70ce370ce973cff9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726c6f1fc7efb89e763aa72b7df8734e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14d9011bd4b383dc1d21c78d25a4bc8d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7ad3263fcfc1e86c66d02effd201819a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2e599ae80c782bc9990013d6caf4aa5a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c2b8463b703402c2fb370a2b661b0192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689A8D-97B5-4786-A0DE-5B8C796D4B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Analiza ankete o poučevanju o vodah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6DE8A98-79B7-42BA-99F8-9448BC594C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Seminar Drugačna geografija</a:t>
            </a:r>
          </a:p>
          <a:p>
            <a:endParaRPr lang="sl-SI" sz="2400" dirty="0"/>
          </a:p>
          <a:p>
            <a:r>
              <a:rPr lang="sl-SI" sz="2400" dirty="0"/>
              <a:t>Igor Lipovšek</a:t>
            </a:r>
          </a:p>
        </p:txBody>
      </p:sp>
    </p:spTree>
    <p:extLst>
      <p:ext uri="{BB962C8B-B14F-4D97-AF65-F5344CB8AC3E}">
        <p14:creationId xmlns:p14="http://schemas.microsoft.com/office/powerpoint/2010/main" val="453146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hart" descr="Poučujem v (označite):  (n = 47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59040" y="1238248"/>
            <a:ext cx="14156793" cy="4423998"/>
          </a:xfrm>
          <a:prstGeom prst="rect">
            <a:avLst/>
          </a:prstGeom>
        </p:spPr>
      </p:pic>
      <p:sp>
        <p:nvSpPr>
          <p:cNvPr id="2" name="PoljeZBesedilom 1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000000"/>
                </a:solidFill>
                <a:latin typeface="Calibri"/>
              </a:rPr>
              <a:t>Poučujem v (označite):  (n = 47)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hart" descr="Seminarja - tabora sem se udeležil/a:  (n = 47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83126" y="1238248"/>
            <a:ext cx="11680877" cy="4762501"/>
          </a:xfrm>
          <a:prstGeom prst="rect">
            <a:avLst/>
          </a:prstGeom>
        </p:spPr>
      </p:pic>
      <p:sp>
        <p:nvSpPr>
          <p:cNvPr id="2" name="PoljeZBesedilom 1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000000"/>
                </a:solidFill>
                <a:latin typeface="Calibri"/>
              </a:rPr>
              <a:t>Seminarja - tabora sem se udeležil/a:  (n = 47)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1619250" y="857250"/>
            <a:ext cx="5715000" cy="28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Možnih je več odgovorov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hart" descr="Označite, v katerem učnem procesu pri svojem pouku uporabljate navedene vsebine:  (n = 47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77354" y="1238248"/>
            <a:ext cx="11399523" cy="5057043"/>
          </a:xfrm>
          <a:prstGeom prst="rect">
            <a:avLst/>
          </a:prstGeom>
        </p:spPr>
      </p:pic>
      <p:sp>
        <p:nvSpPr>
          <p:cNvPr id="2" name="PoljeZBesedilom 1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000000"/>
                </a:solidFill>
                <a:latin typeface="Calibri"/>
              </a:rPr>
              <a:t>Označite, v katerem učnem procesu pri svojem pouku uporabljate navedene vsebine:  (n = 47)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hart" descr="Označite, kolikokrat pri pouku opravljate terensko delo o navedenih vsebinah:  (n = 47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58" y="1238249"/>
            <a:ext cx="8983787" cy="4898782"/>
          </a:xfrm>
          <a:prstGeom prst="rect">
            <a:avLst/>
          </a:prstGeom>
        </p:spPr>
      </p:pic>
      <p:sp>
        <p:nvSpPr>
          <p:cNvPr id="2" name="PoljeZBesedilom 1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000000"/>
                </a:solidFill>
                <a:latin typeface="Calibri"/>
              </a:rPr>
              <a:t>Označite, kolikokrat pri pouku opravljate terensko delo o navedenih vsebinah:  (n = 47)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hart" descr="Označite uporabnost, nazornost ali didaktičnost navedenih tem za pouk:  (n = 45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96858" y="1238249"/>
            <a:ext cx="12500707" cy="5496659"/>
          </a:xfrm>
          <a:prstGeom prst="rect">
            <a:avLst/>
          </a:prstGeom>
        </p:spPr>
      </p:pic>
      <p:sp>
        <p:nvSpPr>
          <p:cNvPr id="2" name="PoljeZBesedilom 1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000000"/>
                </a:solidFill>
                <a:latin typeface="Calibri"/>
              </a:rPr>
              <a:t>Označite uporabnost, nazornost ali didaktičnost navedenih tem za pouk:  (n = 45)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hart" descr="Izberite DA ali NE ob spodnjih trditvah v zvezi z obiskom Ljubljanskega barja z učenci ali dijaki.  (n = 45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8249"/>
            <a:ext cx="10671885" cy="5496659"/>
          </a:xfrm>
          <a:prstGeom prst="rect">
            <a:avLst/>
          </a:prstGeom>
        </p:spPr>
      </p:pic>
      <p:sp>
        <p:nvSpPr>
          <p:cNvPr id="2" name="PoljeZBesedilom 1"/>
          <p:cNvSpPr txBox="1"/>
          <p:nvPr/>
        </p:nvSpPr>
        <p:spPr>
          <a:xfrm>
            <a:off x="1619250" y="381000"/>
            <a:ext cx="57150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000000"/>
                </a:solidFill>
                <a:latin typeface="Calibri"/>
              </a:rPr>
              <a:t>Izberite DA ali NE ob spodnjih trditvah v zvezi z obiskom Ljubljanskega barja z učenci ali dijaki.  (n = 45)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Diaprojekcija na zaslonu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Analiza ankete o poučevanju o vodah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Izvoz</dc:title>
  <dc:subject>PPT Izvoz</dc:subject>
  <dc:creator>1ka</dc:creator>
  <cp:keywords>office 2007 openxml php</cp:keywords>
  <dc:description>PPT Izvoz grafov</dc:description>
  <cp:lastModifiedBy>Učitelji</cp:lastModifiedBy>
  <cp:revision>1</cp:revision>
  <dcterms:created xsi:type="dcterms:W3CDTF">2019-10-03T14:36:48Z</dcterms:created>
  <dcterms:modified xsi:type="dcterms:W3CDTF">2019-10-03T14:45:46Z</dcterms:modified>
  <cp:category>PPT Izvoz grafov</cp:category>
</cp:coreProperties>
</file>