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až Plut" initials="AP" lastIdx="1" clrIdx="0">
    <p:extLst>
      <p:ext uri="{19B8F6BF-5375-455C-9EA6-DF929625EA0E}">
        <p15:presenceInfo xmlns:p15="http://schemas.microsoft.com/office/powerpoint/2012/main" userId="9c8873c08bf9b72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492233-CA8A-4161-A796-B493AE607644}" v="17" dt="2021-05-04T15:44:17.8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72" y="4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57F78739-3372-4CE1-9387-A6FEECD49E0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DBD306-C670-4340-9679-A19AEE929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14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F78739-3372-4CE1-9387-A6FEECD49E0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DBD306-C670-4340-9679-A19AEE929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421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F78739-3372-4CE1-9387-A6FEECD49E0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DBD306-C670-4340-9679-A19AEE929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43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F78739-3372-4CE1-9387-A6FEECD49E0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DBD306-C670-4340-9679-A19AEE929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53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7F78739-3372-4CE1-9387-A6FEECD49E0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DBD306-C670-4340-9679-A19AEE929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21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F78739-3372-4CE1-9387-A6FEECD49E0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DBD306-C670-4340-9679-A19AEE929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F78739-3372-4CE1-9387-A6FEECD49E0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DBD306-C670-4340-9679-A19AEE929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83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F78739-3372-4CE1-9387-A6FEECD49E0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DBD306-C670-4340-9679-A19AEE929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9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F78739-3372-4CE1-9387-A6FEECD49E0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DBD306-C670-4340-9679-A19AEE929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530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F78739-3372-4CE1-9387-A6FEECD49E0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3DBD306-C670-4340-9679-A19AEE92905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00306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7F78739-3372-4CE1-9387-A6FEECD49E0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DBD306-C670-4340-9679-A19AEE929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62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57F78739-3372-4CE1-9387-A6FEECD49E09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DBD306-C670-4340-9679-A19AEE929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957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obariski-muzej.si/razstave/vodenje-po-soski-fronti/vodenje-po-soski-fronti/2018032717013008/italijanska-kostnica/" TargetMode="External"/><Relationship Id="rId2" Type="http://schemas.openxmlformats.org/officeDocument/2006/relationships/hyperlink" Target="https://sl.wikipedia.org/wiki/Italijanska_kostnica_nad_Kobarid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kamra.si/album-slovenije/item/sv-anton-s-kostnico-v-kobaridu.html" TargetMode="External"/><Relationship Id="rId5" Type="http://schemas.openxmlformats.org/officeDocument/2006/relationships/hyperlink" Target="http://www.potmiru.si/slo/italjanska-kostnica" TargetMode="External"/><Relationship Id="rId4" Type="http://schemas.openxmlformats.org/officeDocument/2006/relationships/hyperlink" Target="https://www.europeana.eu/es/item/08520/MK_Foto_d02221_003_b_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>
            <a:extLst>
              <a:ext uri="{FF2B5EF4-FFF2-40B4-BE49-F238E27FC236}">
                <a16:creationId xmlns:a16="http://schemas.microsoft.com/office/drawing/2014/main" id="{62A4D0C2-A7DF-486C-A244-904AD71D61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8703" y="2416010"/>
            <a:ext cx="9070975" cy="1227942"/>
          </a:xfrm>
        </p:spPr>
        <p:txBody>
          <a:bodyPr>
            <a:noAutofit/>
          </a:bodyPr>
          <a:lstStyle/>
          <a:p>
            <a:r>
              <a:rPr lang="sl-SI" sz="4400" b="1" i="1" dirty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Italijanska </a:t>
            </a:r>
            <a:r>
              <a:rPr lang="sl-SI" sz="4400" b="1" i="1" dirty="0" err="1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kostanica</a:t>
            </a:r>
            <a:r>
              <a:rPr lang="sl-SI" sz="4400" b="1" i="1" dirty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 nad Kobaridom</a:t>
            </a:r>
            <a:endParaRPr lang="en-US" sz="4400" b="1" i="1" dirty="0"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</a:endParaRP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AF1D609F-A499-4884-89FE-7DF31476AD66}"/>
              </a:ext>
            </a:extLst>
          </p:cNvPr>
          <p:cNvSpPr txBox="1"/>
          <p:nvPr/>
        </p:nvSpPr>
        <p:spPr>
          <a:xfrm>
            <a:off x="7765577" y="4735773"/>
            <a:ext cx="4162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Hamza Draganović,</a:t>
            </a:r>
          </a:p>
          <a:p>
            <a:r>
              <a:rPr lang="sl-SI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Andraž Plut, 1.a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7958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52D27FB0-3DC5-4847-AB50-A7A5B4DF2556}"/>
              </a:ext>
            </a:extLst>
          </p:cNvPr>
          <p:cNvSpPr txBox="1"/>
          <p:nvPr/>
        </p:nvSpPr>
        <p:spPr>
          <a:xfrm>
            <a:off x="832514" y="1119116"/>
            <a:ext cx="10754436" cy="24319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l"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Italijanska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kostnica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nad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Kobaridom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je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spomenik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cerkvi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sv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Antona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Kobaridu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italijanskim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vojakom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padlim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prvi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svetovni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vojni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sl-SI" sz="2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sl-SI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Kostnico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jo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oblikovala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kipar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Giannino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Castiglioni in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arhitekt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Giovanni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Greppi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sl-SI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sl-SI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Cerkev je bila zgrajena že veliko pred, kostnico pa so postavili leta 1938 in 18. septembra pa jo je slovesno otvoril Benito Mussolini.</a:t>
            </a:r>
            <a:r>
              <a:rPr lang="en-GB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Kostnico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postavili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spomin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padlim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italijanskim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vojakom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1.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svet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vojni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padli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okolici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Kobarida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Bovca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Tolmina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Rombona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sl-SI" sz="2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endParaRPr lang="en-US" sz="2000" dirty="0"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hr-B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1026" name="Picture 2" descr="Italjanska kostnica">
            <a:extLst>
              <a:ext uri="{FF2B5EF4-FFF2-40B4-BE49-F238E27FC236}">
                <a16:creationId xmlns:a16="http://schemas.microsoft.com/office/drawing/2014/main" id="{C820B5C3-8E5A-45F0-BB61-4AC6DC408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948" y="3059985"/>
            <a:ext cx="4258386" cy="23846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Kobarid - Italijanska kostnica in cerkev sv. Antona (pogled iz zraka),  fotografija | Europeana">
            <a:extLst>
              <a:ext uri="{FF2B5EF4-FFF2-40B4-BE49-F238E27FC236}">
                <a16:creationId xmlns:a16="http://schemas.microsoft.com/office/drawing/2014/main" id="{EEB7CD05-A59D-4FFB-A1DA-9A4405C8B6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362" y="3242032"/>
            <a:ext cx="2997958" cy="202060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oljeZBesedilom 2">
            <a:extLst>
              <a:ext uri="{FF2B5EF4-FFF2-40B4-BE49-F238E27FC236}">
                <a16:creationId xmlns:a16="http://schemas.microsoft.com/office/drawing/2014/main" id="{3E7DC8CE-0DCB-448D-BBC2-0275530BC9CB}"/>
              </a:ext>
            </a:extLst>
          </p:cNvPr>
          <p:cNvSpPr txBox="1"/>
          <p:nvPr/>
        </p:nvSpPr>
        <p:spPr>
          <a:xfrm>
            <a:off x="2543175" y="5260015"/>
            <a:ext cx="2085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/>
              <a:t>Slika 1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0E2FC1CE-FBED-4EB9-A9D5-ABB8FE6D7AD6}"/>
              </a:ext>
            </a:extLst>
          </p:cNvPr>
          <p:cNvSpPr txBox="1"/>
          <p:nvPr/>
        </p:nvSpPr>
        <p:spPr>
          <a:xfrm>
            <a:off x="8439150" y="5369552"/>
            <a:ext cx="1590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Slika 2</a:t>
            </a:r>
          </a:p>
        </p:txBody>
      </p:sp>
    </p:spTree>
    <p:extLst>
      <p:ext uri="{BB962C8B-B14F-4D97-AF65-F5344CB8AC3E}">
        <p14:creationId xmlns:p14="http://schemas.microsoft.com/office/powerpoint/2010/main" val="3488675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4BFB849B-5A8B-4CE5-8F22-E7BC1EEED128}"/>
              </a:ext>
            </a:extLst>
          </p:cNvPr>
          <p:cNvSpPr txBox="1"/>
          <p:nvPr/>
        </p:nvSpPr>
        <p:spPr>
          <a:xfrm>
            <a:off x="914401" y="1009934"/>
            <a:ext cx="581394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Kostnica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je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oblikovana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obliki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</a:t>
            </a:r>
            <a:r>
              <a:rPr lang="sl-SI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kotnika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l-SI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 tremi </a:t>
            </a:r>
            <a:r>
              <a:rPr lang="sl-SI" sz="2000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koncentričnmii</a:t>
            </a:r>
            <a:r>
              <a:rPr lang="sl-SI" sz="20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l-SI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krogi, ki se zožujejo proti vrhu.</a:t>
            </a:r>
            <a:r>
              <a:rPr lang="sl-SI" sz="2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sl-SI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njih pa so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nameščene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niše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imeni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priimki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vojaškimi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stopnjami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čini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padlih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vojakov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vsakem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 je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dodan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še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napis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"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Presente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 ("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Prisoten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"),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sredi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tretjega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kroga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stoji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cerkev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sv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Antona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sl-SI" sz="2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Cerkev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tem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mestu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je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bila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zgrajena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že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mnogo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prej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saj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je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bila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posvečena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že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leta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1669.</a:t>
            </a:r>
            <a:r>
              <a:rPr lang="sl-SI" sz="2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nišah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pokopani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ostanki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7014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italijanskih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vojakov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(od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tega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2748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neznanih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  <a:r>
              <a:rPr lang="sl-SI" sz="2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Ob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poti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središča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Kobarida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vrh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Gradiča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postavljene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postaje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križevega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pota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medtem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ko se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stopnišču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kostnice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nahaja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napis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Onore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Che Qui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Cadeste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Valorosamente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Combattendo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("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Čast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vam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ste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padli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pogumnem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boju</a:t>
            </a:r>
            <a:r>
              <a:rPr lang="en-US" sz="20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").</a:t>
            </a:r>
            <a:r>
              <a:rPr lang="sl-SI" sz="2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endParaRPr lang="en-US" sz="2000" dirty="0"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2050" name="Picture 2" descr="Sv. Anton s kostnico v Kobaridu">
            <a:extLst>
              <a:ext uri="{FF2B5EF4-FFF2-40B4-BE49-F238E27FC236}">
                <a16:creationId xmlns:a16="http://schemas.microsoft.com/office/drawing/2014/main" id="{B799A11D-E1F9-4DEB-AB09-AF85B0BB6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8722" y="1605104"/>
            <a:ext cx="4205501" cy="31541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oljeZBesedilom 2">
            <a:extLst>
              <a:ext uri="{FF2B5EF4-FFF2-40B4-BE49-F238E27FC236}">
                <a16:creationId xmlns:a16="http://schemas.microsoft.com/office/drawing/2014/main" id="{D51D293F-8F61-4946-BEC2-24A40229931F}"/>
              </a:ext>
            </a:extLst>
          </p:cNvPr>
          <p:cNvSpPr txBox="1"/>
          <p:nvPr/>
        </p:nvSpPr>
        <p:spPr>
          <a:xfrm>
            <a:off x="8886825" y="4759230"/>
            <a:ext cx="2219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i="1" dirty="0"/>
              <a:t>Slika 3</a:t>
            </a:r>
          </a:p>
        </p:txBody>
      </p:sp>
    </p:spTree>
    <p:extLst>
      <p:ext uri="{BB962C8B-B14F-4D97-AF65-F5344CB8AC3E}">
        <p14:creationId xmlns:p14="http://schemas.microsoft.com/office/powerpoint/2010/main" val="2812556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065077-2C2F-447F-8636-2778E8369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800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Viri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11404A2-3C57-4D04-8B7A-706D2AFD3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sl-SI" dirty="0"/>
              <a:t> ; Vir: </a:t>
            </a:r>
            <a:r>
              <a:rPr lang="sl-SI" dirty="0">
                <a:hlinkClick r:id="rId2"/>
              </a:rPr>
              <a:t>https://sl.wikipedia.org/wiki/Italijanska_kostnica_nad_Kobaridom</a:t>
            </a:r>
            <a:r>
              <a:rPr lang="sl-SI" dirty="0"/>
              <a:t> </a:t>
            </a:r>
          </a:p>
          <a:p>
            <a:pPr marL="0" indent="0">
              <a:buNone/>
            </a:pPr>
            <a:endParaRPr lang="sl-SI" dirty="0"/>
          </a:p>
          <a:p>
            <a:r>
              <a:rPr lang="en-GB" sz="18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sl-SI" dirty="0"/>
              <a:t> ; Vir: </a:t>
            </a:r>
            <a:r>
              <a:rPr lang="sl-SI" dirty="0">
                <a:hlinkClick r:id="rId3"/>
              </a:rPr>
              <a:t>https://www.kobariski-muzej.si/razstave/vodenje-po-soski-fronti/vodenje-po-soski-fronti/2018032717013008/italijanska-kostnica/</a:t>
            </a:r>
            <a:r>
              <a:rPr lang="sl-SI" dirty="0"/>
              <a:t> 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Slika 1; vir: </a:t>
            </a:r>
            <a:r>
              <a:rPr lang="sl-SI" dirty="0">
                <a:hlinkClick r:id="rId4"/>
              </a:rPr>
              <a:t>https://www.europeana.eu/es/item/08520/MK_Foto_d02221_003_b_jpg</a:t>
            </a:r>
            <a:r>
              <a:rPr lang="sl-SI" dirty="0"/>
              <a:t> </a:t>
            </a:r>
          </a:p>
          <a:p>
            <a:r>
              <a:rPr lang="sl-SI" dirty="0"/>
              <a:t>Slika 2; vir: </a:t>
            </a:r>
            <a:r>
              <a:rPr lang="sl-SI" dirty="0">
                <a:hlinkClick r:id="rId5"/>
              </a:rPr>
              <a:t>http://www.potmiru.si/slo/italjanska-kostnica</a:t>
            </a:r>
            <a:r>
              <a:rPr lang="sl-SI" dirty="0"/>
              <a:t> </a:t>
            </a:r>
          </a:p>
          <a:p>
            <a:r>
              <a:rPr lang="sl-SI" dirty="0"/>
              <a:t>Slika 3; vir: </a:t>
            </a:r>
            <a:r>
              <a:rPr lang="sl-SI" dirty="0">
                <a:hlinkClick r:id="rId6"/>
              </a:rPr>
              <a:t>https://www.kamra.si/album-slovenije/item/sv-anton-s-kostnico-v-kobaridu.html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828282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lo">
  <a:themeElements>
    <a:clrScheme name="Milo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Milo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il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TM03457510[[fn=Milo]]</Template>
  <TotalTime>88</TotalTime>
  <Words>365</Words>
  <Application>Microsoft Office PowerPoint</Application>
  <PresentationFormat>Širokozaslonsko</PresentationFormat>
  <Paragraphs>18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Rockwell</vt:lpstr>
      <vt:lpstr>Times New Roman</vt:lpstr>
      <vt:lpstr>Milo</vt:lpstr>
      <vt:lpstr>PowerPointova predstavitev</vt:lpstr>
      <vt:lpstr>PowerPointova predstavitev</vt:lpstr>
      <vt:lpstr>PowerPointova predstavitev</vt:lpstr>
      <vt:lpstr>Viri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pc</dc:creator>
  <cp:lastModifiedBy>Katja Jakoš</cp:lastModifiedBy>
  <cp:revision>1</cp:revision>
  <dcterms:created xsi:type="dcterms:W3CDTF">2021-03-27T16:09:03Z</dcterms:created>
  <dcterms:modified xsi:type="dcterms:W3CDTF">2021-05-05T20:30:17Z</dcterms:modified>
</cp:coreProperties>
</file>