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2" r:id="rId4"/>
    <p:sldId id="261" r:id="rId5"/>
    <p:sldId id="260" r:id="rId6"/>
    <p:sldId id="267" r:id="rId7"/>
    <p:sldId id="265" r:id="rId8"/>
    <p:sldId id="266" r:id="rId9"/>
    <p:sldId id="264" r:id="rId10"/>
    <p:sldId id="268" r:id="rId11"/>
    <p:sldId id="269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11/27/2018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10001" y="221238"/>
            <a:ext cx="10572000" cy="4463973"/>
          </a:xfrm>
        </p:spPr>
        <p:txBody>
          <a:bodyPr/>
          <a:lstStyle/>
          <a:p>
            <a:r>
              <a:rPr lang="sl-SI" dirty="0" smtClean="0"/>
              <a:t>VARNA MOBILNOST</a:t>
            </a:r>
            <a:br>
              <a:rPr lang="sl-SI" dirty="0" smtClean="0"/>
            </a:br>
            <a:r>
              <a:rPr lang="sl-SI" dirty="0" smtClean="0"/>
              <a:t>NA OŠ JANKA PADEŽNIKA MARIBOR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3200" dirty="0" smtClean="0"/>
              <a:t>DAVOR BOZOVIČAR, učitelj športa</a:t>
            </a:r>
            <a:br>
              <a:rPr lang="sl-SI" sz="3200" dirty="0" smtClean="0"/>
            </a:br>
            <a:r>
              <a:rPr lang="sl-SI" sz="3200" dirty="0" smtClean="0"/>
              <a:t>mag. SONJA FILIPIČ, ravnateljica</a:t>
            </a:r>
            <a:endParaRPr lang="sl-SI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2800" b="1" i="1" dirty="0" smtClean="0"/>
              <a:t>Od </a:t>
            </a:r>
            <a:r>
              <a:rPr lang="pl-PL" sz="2800" b="1" i="1" dirty="0"/>
              <a:t>varne k trajni </a:t>
            </a:r>
            <a:r>
              <a:rPr lang="pl-PL" sz="2800" b="1" i="1" dirty="0" smtClean="0"/>
              <a:t>mobilnosti</a:t>
            </a:r>
            <a:r>
              <a:rPr lang="sl-SI" sz="2800" dirty="0" smtClean="0"/>
              <a:t>, Bled 2018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44" y="2220958"/>
            <a:ext cx="180022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3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MLADI RAZISKOVALEC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82" y="987836"/>
            <a:ext cx="3620116" cy="5463206"/>
          </a:xfr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0" y="2222499"/>
            <a:ext cx="7517412" cy="4228543"/>
          </a:xfrm>
        </p:spPr>
      </p:pic>
    </p:spTree>
    <p:extLst>
      <p:ext uri="{BB962C8B-B14F-4D97-AF65-F5344CB8AC3E}">
        <p14:creationId xmlns:p14="http://schemas.microsoft.com/office/powerpoint/2010/main" val="34869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597842"/>
          </a:xfrm>
        </p:spPr>
        <p:txBody>
          <a:bodyPr/>
          <a:lstStyle/>
          <a:p>
            <a:r>
              <a:rPr lang="sl-SI" sz="3200" dirty="0" smtClean="0"/>
              <a:t>SPRETNOSTI…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3" y="1045030"/>
            <a:ext cx="8440615" cy="5368882"/>
          </a:xfrm>
        </p:spPr>
      </p:pic>
    </p:spTree>
    <p:extLst>
      <p:ext uri="{BB962C8B-B14F-4D97-AF65-F5344CB8AC3E}">
        <p14:creationId xmlns:p14="http://schemas.microsoft.com/office/powerpoint/2010/main" val="11290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Zakaj tako poučujemo?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2187665"/>
            <a:ext cx="4311968" cy="4311968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24" y="2812868"/>
            <a:ext cx="5811174" cy="3213464"/>
          </a:xfrm>
        </p:spPr>
      </p:pic>
    </p:spTree>
    <p:extLst>
      <p:ext uri="{BB962C8B-B14F-4D97-AF65-F5344CB8AC3E}">
        <p14:creationId xmlns:p14="http://schemas.microsoft.com/office/powerpoint/2010/main" val="17656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MOBILNOST?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 smtClean="0"/>
              <a:t>POSAMEZNIK</a:t>
            </a: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 smtClean="0"/>
              <a:t>ŽIVLJENSKI SLOG</a:t>
            </a:r>
          </a:p>
          <a:p>
            <a:r>
              <a:rPr lang="sl-SI" dirty="0" smtClean="0"/>
              <a:t>OKOLJE</a:t>
            </a:r>
          </a:p>
          <a:p>
            <a:r>
              <a:rPr lang="sl-SI" dirty="0" smtClean="0"/>
              <a:t>IZKUŠNJE</a:t>
            </a:r>
          </a:p>
          <a:p>
            <a:r>
              <a:rPr lang="sl-SI" dirty="0" smtClean="0"/>
              <a:t>IZOBRAZBA</a:t>
            </a:r>
          </a:p>
          <a:p>
            <a:r>
              <a:rPr lang="sl-SI" dirty="0" smtClean="0"/>
              <a:t>VREDNOTE DRUŽBE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b="1" dirty="0" smtClean="0"/>
              <a:t>DRUŽINA</a:t>
            </a:r>
            <a:endParaRPr lang="sl-SI" b="1" dirty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 smtClean="0"/>
              <a:t>VZORCI PRETEKLOSTI</a:t>
            </a:r>
          </a:p>
          <a:p>
            <a:r>
              <a:rPr lang="sl-SI" dirty="0" smtClean="0"/>
              <a:t>OKOLJE</a:t>
            </a:r>
          </a:p>
          <a:p>
            <a:r>
              <a:rPr lang="sl-SI" dirty="0" smtClean="0"/>
              <a:t>SOCIALNI STATUS</a:t>
            </a:r>
          </a:p>
          <a:p>
            <a:r>
              <a:rPr lang="sl-SI" dirty="0" smtClean="0"/>
              <a:t>ČAS</a:t>
            </a:r>
          </a:p>
          <a:p>
            <a:r>
              <a:rPr lang="sl-SI" dirty="0" smtClean="0"/>
              <a:t>DRUŽBENA „PRAVILA“</a:t>
            </a:r>
          </a:p>
        </p:txBody>
      </p:sp>
    </p:spTree>
    <p:extLst>
      <p:ext uri="{BB962C8B-B14F-4D97-AF65-F5344CB8AC3E}">
        <p14:creationId xmlns:p14="http://schemas.microsoft.com/office/powerpoint/2010/main" val="19652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VSE O </a:t>
            </a:r>
            <a:r>
              <a:rPr lang="sl-SI" dirty="0" smtClean="0"/>
              <a:t>PROMETU </a:t>
            </a:r>
            <a:r>
              <a:rPr lang="sl-SI" dirty="0"/>
              <a:t>NA NAŠI ŠOLI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sz="2800" dirty="0"/>
              <a:t>SPLETNA STRAN ŠOLE – VARNO V PROMETU</a:t>
            </a:r>
          </a:p>
          <a:p>
            <a:r>
              <a:rPr lang="sl-SI" sz="2800" dirty="0" smtClean="0"/>
              <a:t>KOLESARSKI IZPITI</a:t>
            </a:r>
          </a:p>
          <a:p>
            <a:r>
              <a:rPr lang="sl-SI" sz="2800" dirty="0" smtClean="0"/>
              <a:t>PREDMET VARNA MOBILNOST</a:t>
            </a:r>
          </a:p>
          <a:p>
            <a:r>
              <a:rPr lang="sl-SI" sz="2800" dirty="0" smtClean="0"/>
              <a:t>UDELEŽBA NA PREVENTIVNIH AKCIJAH, TEKMOVANJIH O PROMETU, POSVETIH</a:t>
            </a:r>
          </a:p>
          <a:p>
            <a:r>
              <a:rPr lang="sl-SI" sz="2800" dirty="0" smtClean="0"/>
              <a:t>ŠPORTNI DNEVI, TEHNIŠKI DNEVI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87415" y="2222286"/>
            <a:ext cx="5194583" cy="43091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l-SI" sz="2400" u="sng" dirty="0" smtClean="0"/>
          </a:p>
          <a:p>
            <a:pPr marL="0" indent="0">
              <a:buNone/>
            </a:pPr>
            <a:r>
              <a:rPr lang="sl-SI" sz="2400" u="sng" dirty="0" smtClean="0"/>
              <a:t>SPRETNOSTNI </a:t>
            </a:r>
            <a:r>
              <a:rPr lang="sl-SI" sz="2400" u="sng" dirty="0"/>
              <a:t>POLIGON</a:t>
            </a:r>
          </a:p>
          <a:p>
            <a:r>
              <a:rPr lang="sl-SI" sz="2400" dirty="0"/>
              <a:t>Motorične izkušnje</a:t>
            </a:r>
          </a:p>
          <a:p>
            <a:r>
              <a:rPr lang="sl-SI" sz="2400" dirty="0"/>
              <a:t>Motorične sposobnosti</a:t>
            </a:r>
          </a:p>
          <a:p>
            <a:r>
              <a:rPr lang="sl-SI" sz="2400" dirty="0"/>
              <a:t>1., 2., 3., 4., 5. </a:t>
            </a:r>
            <a:r>
              <a:rPr lang="sl-SI" sz="2400" dirty="0" smtClean="0"/>
              <a:t>razred</a:t>
            </a:r>
          </a:p>
          <a:p>
            <a:endParaRPr lang="sl-SI" sz="2400" dirty="0"/>
          </a:p>
          <a:p>
            <a:pPr marL="0" indent="0">
              <a:buNone/>
            </a:pPr>
            <a:r>
              <a:rPr lang="sl-SI" sz="2400" u="sng" dirty="0"/>
              <a:t>PROMETNI POLIGON</a:t>
            </a:r>
          </a:p>
          <a:p>
            <a:r>
              <a:rPr lang="sl-SI" sz="2400" dirty="0"/>
              <a:t>CPP</a:t>
            </a:r>
          </a:p>
          <a:p>
            <a:r>
              <a:rPr lang="sl-SI" sz="2400" dirty="0"/>
              <a:t>Spretnosti, veščine</a:t>
            </a:r>
          </a:p>
          <a:p>
            <a:r>
              <a:rPr lang="sl-SI" sz="2400" dirty="0"/>
              <a:t>Tehniški dan, športni dan</a:t>
            </a:r>
          </a:p>
          <a:p>
            <a:r>
              <a:rPr lang="sl-SI" sz="2400" dirty="0"/>
              <a:t>3., 4., 5. razred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446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RAP 2018/19 – VARNA MOBILNOST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sl-SI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Gibanje in zdravje za dobro psihično in fizično počutje</a:t>
            </a:r>
          </a:p>
          <a:p>
            <a:pPr marL="914400" lvl="2" indent="0" fontAlgn="base">
              <a:buNone/>
            </a:pPr>
            <a:endParaRPr lang="sl-SI" b="1" dirty="0" smtClea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914400" lvl="2" indent="0" fontAlgn="base">
              <a:buNone/>
            </a:pPr>
            <a:r>
              <a:rPr lang="sl-SI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Sklopi </a:t>
            </a:r>
            <a:r>
              <a:rPr lang="sl-SI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področja: </a:t>
            </a:r>
          </a:p>
          <a:p>
            <a:pPr lvl="0"/>
            <a:r>
              <a:rPr lang="sl-SI" dirty="0"/>
              <a:t>Gibanje</a:t>
            </a:r>
          </a:p>
          <a:p>
            <a:pPr lvl="0"/>
            <a:r>
              <a:rPr lang="sl-SI" dirty="0"/>
              <a:t>Hrana in prehranjevanje</a:t>
            </a:r>
          </a:p>
          <a:p>
            <a:pPr lvl="0"/>
            <a:r>
              <a:rPr lang="sl-SI" dirty="0"/>
              <a:t>Zdravje in </a:t>
            </a:r>
            <a:r>
              <a:rPr lang="sl-SI" dirty="0" smtClean="0"/>
              <a:t>varnost</a:t>
            </a:r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 smtClean="0"/>
          </a:p>
          <a:p>
            <a:pPr marL="0" indent="0" algn="ctr">
              <a:buNone/>
            </a:pPr>
            <a:r>
              <a:rPr lang="sl-SI" b="1" u="sng" dirty="0" smtClean="0"/>
              <a:t>VARNA MOBILNOST</a:t>
            </a:r>
            <a:endParaRPr lang="sl-SI" b="1" u="sng" dirty="0"/>
          </a:p>
          <a:p>
            <a:r>
              <a:rPr lang="sl-SI" dirty="0" smtClean="0"/>
              <a:t>2</a:t>
            </a:r>
            <a:r>
              <a:rPr lang="sl-SI" dirty="0"/>
              <a:t>. – 7. razreda</a:t>
            </a:r>
          </a:p>
          <a:p>
            <a:r>
              <a:rPr lang="sl-SI" dirty="0"/>
              <a:t>Teoretične in praktične vsebine</a:t>
            </a:r>
          </a:p>
          <a:p>
            <a:r>
              <a:rPr lang="sl-SI" dirty="0"/>
              <a:t>Delo na terenu</a:t>
            </a:r>
          </a:p>
          <a:p>
            <a:r>
              <a:rPr lang="sl-SI" dirty="0"/>
              <a:t>Delo v skupinah</a:t>
            </a:r>
          </a:p>
          <a:p>
            <a:r>
              <a:rPr lang="sl-SI" dirty="0"/>
              <a:t>Natečaji, srečanja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82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Praktični primeri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sl-SI" sz="2800" u="sng" dirty="0"/>
              <a:t>2</a:t>
            </a:r>
            <a:r>
              <a:rPr lang="sl-SI" sz="2800" u="sng" dirty="0" smtClean="0"/>
              <a:t>. - 3. razred</a:t>
            </a:r>
          </a:p>
          <a:p>
            <a:r>
              <a:rPr lang="sl-SI" dirty="0" smtClean="0"/>
              <a:t>Igramo </a:t>
            </a:r>
            <a:r>
              <a:rPr lang="sl-SI" dirty="0"/>
              <a:t>se promet (prometna tabla, LEGO</a:t>
            </a:r>
            <a:r>
              <a:rPr lang="sl-SI" dirty="0" smtClean="0"/>
              <a:t>)</a:t>
            </a:r>
          </a:p>
          <a:p>
            <a:r>
              <a:rPr lang="sl-SI" dirty="0" smtClean="0"/>
              <a:t>Moja pot do šole (prehodimo)</a:t>
            </a:r>
          </a:p>
          <a:p>
            <a:r>
              <a:rPr lang="sl-SI" dirty="0" smtClean="0"/>
              <a:t>Igramo se vloge</a:t>
            </a:r>
          </a:p>
          <a:p>
            <a:r>
              <a:rPr lang="sl-SI" dirty="0" smtClean="0"/>
              <a:t>Prometni arhitekt</a:t>
            </a:r>
          </a:p>
          <a:p>
            <a:r>
              <a:rPr lang="sl-SI" dirty="0" smtClean="0"/>
              <a:t>Učim se </a:t>
            </a:r>
            <a:r>
              <a:rPr lang="sl-SI" dirty="0" err="1" smtClean="0"/>
              <a:t>rolati</a:t>
            </a:r>
            <a:r>
              <a:rPr lang="sl-SI" dirty="0" smtClean="0"/>
              <a:t>, učim se kolesariti</a:t>
            </a:r>
          </a:p>
          <a:p>
            <a:r>
              <a:rPr lang="sl-SI" dirty="0" smtClean="0"/>
              <a:t>Mladi raziskovalec</a:t>
            </a:r>
          </a:p>
          <a:p>
            <a:r>
              <a:rPr lang="sl-SI" dirty="0" smtClean="0"/>
              <a:t>Prometni detektiv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sl-SI" dirty="0" smtClean="0"/>
          </a:p>
          <a:p>
            <a:pPr marL="0" indent="0" algn="ctr">
              <a:buNone/>
            </a:pPr>
            <a:r>
              <a:rPr lang="sl-SI" sz="2800" u="sng" dirty="0" smtClean="0"/>
              <a:t>4. – 7. razred</a:t>
            </a:r>
          </a:p>
          <a:p>
            <a:r>
              <a:rPr lang="sl-SI" dirty="0" smtClean="0"/>
              <a:t>Opazovanje prometa</a:t>
            </a:r>
          </a:p>
          <a:p>
            <a:r>
              <a:rPr lang="sl-SI" dirty="0"/>
              <a:t>Film o </a:t>
            </a:r>
            <a:r>
              <a:rPr lang="sl-SI" dirty="0" smtClean="0"/>
              <a:t>prometu</a:t>
            </a:r>
          </a:p>
          <a:p>
            <a:r>
              <a:rPr lang="sl-SI" dirty="0" smtClean="0"/>
              <a:t>Pogled skozi oči voznika </a:t>
            </a:r>
          </a:p>
          <a:p>
            <a:r>
              <a:rPr lang="sl-SI" dirty="0" smtClean="0"/>
              <a:t>Mladi raziskovalec</a:t>
            </a:r>
          </a:p>
          <a:p>
            <a:r>
              <a:rPr lang="sl-SI" dirty="0" smtClean="0"/>
              <a:t>Prometni detektiv</a:t>
            </a:r>
          </a:p>
          <a:p>
            <a:r>
              <a:rPr lang="sl-SI" dirty="0" smtClean="0"/>
              <a:t>Šolski novinar</a:t>
            </a:r>
          </a:p>
          <a:p>
            <a:r>
              <a:rPr lang="sl-SI" dirty="0" smtClean="0"/>
              <a:t>Načrt moje poti v šolo</a:t>
            </a:r>
          </a:p>
          <a:p>
            <a:r>
              <a:rPr lang="sl-SI" dirty="0" smtClean="0"/>
              <a:t>Moj dnevnik (km, čas, kraji, slike)</a:t>
            </a:r>
          </a:p>
          <a:p>
            <a:r>
              <a:rPr lang="sl-SI" dirty="0" smtClean="0"/>
              <a:t>Spretnosti na kolesu, skiroju, rolki, </a:t>
            </a:r>
            <a:r>
              <a:rPr lang="sl-SI" dirty="0" err="1" smtClean="0"/>
              <a:t>rolarjih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94953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 smtClean="0"/>
              <a:t>PROMETNI DETEKTIV</a:t>
            </a:r>
            <a:endParaRPr lang="sl-SI" sz="32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" y="2222499"/>
            <a:ext cx="5530873" cy="4148155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5" y="2222500"/>
            <a:ext cx="5530872" cy="4148154"/>
          </a:xfrm>
        </p:spPr>
      </p:pic>
    </p:spTree>
    <p:extLst>
      <p:ext uri="{BB962C8B-B14F-4D97-AF65-F5344CB8AC3E}">
        <p14:creationId xmlns:p14="http://schemas.microsoft.com/office/powerpoint/2010/main" val="29028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000" y="341645"/>
            <a:ext cx="10571998" cy="572756"/>
          </a:xfrm>
        </p:spPr>
        <p:txBody>
          <a:bodyPr/>
          <a:lstStyle/>
          <a:p>
            <a:r>
              <a:rPr lang="sl-SI" sz="3600" dirty="0" smtClean="0"/>
              <a:t>DRUGAČEN POGLED NA PROMETNO SITUACIJO</a:t>
            </a:r>
            <a:endParaRPr lang="sl-SI" sz="3600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844062"/>
            <a:ext cx="8842550" cy="5927560"/>
          </a:xfrm>
        </p:spPr>
      </p:pic>
    </p:spTree>
    <p:extLst>
      <p:ext uri="{BB962C8B-B14F-4D97-AF65-F5344CB8AC3E}">
        <p14:creationId xmlns:p14="http://schemas.microsoft.com/office/powerpoint/2010/main" val="39610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437067"/>
          </a:xfrm>
        </p:spPr>
        <p:txBody>
          <a:bodyPr/>
          <a:lstStyle/>
          <a:p>
            <a:r>
              <a:rPr lang="sl-SI" sz="3200" dirty="0"/>
              <a:t>DRUGAČEN POGLED NA PROMETNO SITUACIJO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884255"/>
            <a:ext cx="10172848" cy="5767753"/>
          </a:xfrm>
        </p:spPr>
      </p:pic>
    </p:spTree>
    <p:extLst>
      <p:ext uri="{BB962C8B-B14F-4D97-AF65-F5344CB8AC3E}">
        <p14:creationId xmlns:p14="http://schemas.microsoft.com/office/powerpoint/2010/main" val="36783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000" y="221064"/>
            <a:ext cx="10571998" cy="602901"/>
          </a:xfrm>
        </p:spPr>
        <p:txBody>
          <a:bodyPr/>
          <a:lstStyle/>
          <a:p>
            <a:r>
              <a:rPr lang="sl-SI" sz="3200" dirty="0" smtClean="0"/>
              <a:t>IGRAMO SE PROMET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66172"/>
            <a:ext cx="8460712" cy="5695885"/>
          </a:xfrm>
        </p:spPr>
      </p:pic>
    </p:spTree>
    <p:extLst>
      <p:ext uri="{BB962C8B-B14F-4D97-AF65-F5344CB8AC3E}">
        <p14:creationId xmlns:p14="http://schemas.microsoft.com/office/powerpoint/2010/main" val="34375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vedljivo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TM03457503[[fn=Navedljivo]]</Template>
  <TotalTime>248</TotalTime>
  <Words>253</Words>
  <Application>Microsoft Office PowerPoint</Application>
  <PresentationFormat>Širokozaslonsko</PresentationFormat>
  <Paragraphs>73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Century Gothic</vt:lpstr>
      <vt:lpstr>Wingdings 2</vt:lpstr>
      <vt:lpstr>Navedljivo</vt:lpstr>
      <vt:lpstr>VARNA MOBILNOST NA OŠ JANKA PADEŽNIKA MARIBOR  DAVOR BOZOVIČAR, učitelj športa mag. SONJA FILIPIČ, ravnateljica</vt:lpstr>
      <vt:lpstr>MOBILNOST?</vt:lpstr>
      <vt:lpstr>VSE O PROMETU NA NAŠI ŠOLI</vt:lpstr>
      <vt:lpstr>RAP 2018/19 – VARNA MOBILNOST</vt:lpstr>
      <vt:lpstr>Praktični primeri</vt:lpstr>
      <vt:lpstr>PROMETNI DETEKTIV</vt:lpstr>
      <vt:lpstr>DRUGAČEN POGLED NA PROMETNO SITUACIJO</vt:lpstr>
      <vt:lpstr>DRUGAČEN POGLED NA PROMETNO SITUACIJO</vt:lpstr>
      <vt:lpstr>IGRAMO SE PROMET</vt:lpstr>
      <vt:lpstr>MLADI RAZISKOVALEC</vt:lpstr>
      <vt:lpstr>SPRETNOSTI…</vt:lpstr>
      <vt:lpstr>Zakaj tako poučujemo?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VARNA MOBILNOST NA OŠ JANKA PADEŽNIKA MARIBOR  DAVOR BOZOVIČAR</dc:title>
  <dc:creator>2017Telekom01</dc:creator>
  <cp:lastModifiedBy>Marta Novak</cp:lastModifiedBy>
  <cp:revision>18</cp:revision>
  <dcterms:created xsi:type="dcterms:W3CDTF">2018-11-19T10:15:27Z</dcterms:created>
  <dcterms:modified xsi:type="dcterms:W3CDTF">2018-11-27T16:44:18Z</dcterms:modified>
</cp:coreProperties>
</file>