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305" r:id="rId3"/>
    <p:sldId id="307" r:id="rId4"/>
    <p:sldId id="309" r:id="rId5"/>
    <p:sldId id="282" r:id="rId6"/>
    <p:sldId id="264" r:id="rId7"/>
  </p:sldIdLst>
  <p:sldSz cx="24384000" cy="137160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0" autoAdjust="0"/>
  </p:normalViewPr>
  <p:slideViewPr>
    <p:cSldViewPr snapToGrid="0">
      <p:cViewPr varScale="1">
        <p:scale>
          <a:sx n="28" d="100"/>
          <a:sy n="28" d="100"/>
        </p:scale>
        <p:origin x="13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5D1F7F9-2080-4A7B-B5FE-B8140C222276}" type="datetimeFigureOut">
              <a:rPr lang="sl-SI" smtClean="0"/>
              <a:t>8. 04. 2024</a:t>
            </a:fld>
            <a:endParaRPr lang="sl-SI"/>
          </a:p>
        </p:txBody>
      </p:sp>
      <p:sp>
        <p:nvSpPr>
          <p:cNvPr id="4" name="Označba mesta noge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CD99BCE-D7B4-48DE-AF99-2F90D936961A}" type="slidenum">
              <a:rPr lang="sl-SI" smtClean="0"/>
              <a:t>‹#›</a:t>
            </a:fld>
            <a:endParaRPr lang="sl-SI"/>
          </a:p>
        </p:txBody>
      </p:sp>
    </p:spTree>
    <p:extLst>
      <p:ext uri="{BB962C8B-B14F-4D97-AF65-F5344CB8AC3E}">
        <p14:creationId xmlns:p14="http://schemas.microsoft.com/office/powerpoint/2010/main" val="2940550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79375" y="739775"/>
            <a:ext cx="6577013" cy="3700463"/>
          </a:xfrm>
          <a:prstGeom prst="rect">
            <a:avLst/>
          </a:prstGeom>
        </p:spPr>
        <p:txBody>
          <a:bodyPr/>
          <a:lstStyle/>
          <a:p>
            <a:endParaRPr/>
          </a:p>
        </p:txBody>
      </p:sp>
      <p:sp>
        <p:nvSpPr>
          <p:cNvPr id="149" name="Shape 149"/>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302408855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63350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r>
              <a:rPr lang="sl-SI" sz="2200" dirty="0" smtClean="0">
                <a:effectLst/>
                <a:latin typeface="+mn-lt"/>
                <a:ea typeface="+mn-ea"/>
                <a:cs typeface="+mn-cs"/>
                <a:sym typeface="Helvetica Neue"/>
              </a:rPr>
              <a:t>Vizija nič je pozitiven in odgovoren odnos snovalcev in udeležencev cestnoprometnega sistema, ki so s svojim delovanjem in ravnanjem dolžni preprečevati vzroke za nastanek najhujših prometnih nesreč oziroma preprečevati najhujše posledice prometnih nesreč ter iskati načine, možnosti in dejavnosti za uresničitev </a:t>
            </a:r>
            <a:r>
              <a:rPr lang="sl-SI" sz="2200" b="1" dirty="0" smtClean="0">
                <a:effectLst/>
                <a:latin typeface="+mn-lt"/>
                <a:ea typeface="+mn-ea"/>
                <a:cs typeface="+mn-cs"/>
                <a:sym typeface="Helvetica Neue"/>
              </a:rPr>
              <a:t>dolgoročnega cilja: nič mrtvih in nič hudo poškodovanih zaradi prometnih nesreč</a:t>
            </a:r>
            <a:r>
              <a:rPr lang="sl-SI" sz="2200" dirty="0" smtClean="0">
                <a:effectLst/>
                <a:latin typeface="+mn-lt"/>
                <a:ea typeface="+mn-ea"/>
                <a:cs typeface="+mn-cs"/>
                <a:sym typeface="Helvetica Neue"/>
              </a:rPr>
              <a:t>. Z moralnega vidika je to edini mogoči dolgoročni cilj vseh humanih družb ter kot takšen jasen in razumljiv cilj vseh sodelujočih snovalcev in udeležencev cestnoprometnega sistema. </a:t>
            </a:r>
          </a:p>
          <a:p>
            <a:r>
              <a:rPr lang="sl-SI" sz="2200" dirty="0" smtClean="0">
                <a:effectLst/>
                <a:latin typeface="+mn-lt"/>
                <a:ea typeface="+mn-ea"/>
                <a:cs typeface="+mn-cs"/>
                <a:sym typeface="Helvetica Neue"/>
              </a:rPr>
              <a:t> </a:t>
            </a:r>
          </a:p>
          <a:p>
            <a:r>
              <a:rPr lang="sl-SI" sz="2200" dirty="0" smtClean="0">
                <a:effectLst/>
                <a:latin typeface="+mn-lt"/>
                <a:ea typeface="+mn-ea"/>
                <a:cs typeface="+mn-cs"/>
                <a:sym typeface="Helvetica Neue"/>
              </a:rPr>
              <a:t>Vizija nič zato zahteva spremembo razmišljanja in ravnanja oblikovalcev sistema, izvajalcev in prometnih udeležencev. Zavezuje jih k jasnemu in odgovornemu ravnanju, kot to predpisujejo pravila, ter k zagotovitvi varnega cestnoprometnega sistema – gradnji, vzdrževanju in upravljanju cestne infrastrukture ter uvedbi takšne tehnologije vozil, ki preprečuje oziroma kompenzira morebitne človeške napake, ki vodijo v prometne nesreče. </a:t>
            </a:r>
          </a:p>
          <a:p>
            <a:r>
              <a:rPr lang="sl-SI" sz="2200" dirty="0" smtClean="0">
                <a:effectLst/>
                <a:latin typeface="+mn-lt"/>
                <a:ea typeface="+mn-ea"/>
                <a:cs typeface="+mn-cs"/>
                <a:sym typeface="Helvetica Neue"/>
              </a:rPr>
              <a:t>Z Vizijo nič se odgovornost za ustvarjanje varnega sistema prenaša na slehernega soustvarjalca in uporabnika cest, kot takšna pa postaja nosilka humane in politične skrbi za večjo varnost na cestah po vsej Evropski uniji.</a:t>
            </a:r>
          </a:p>
          <a:p>
            <a:r>
              <a:rPr lang="sl-SI" dirty="0" smtClean="0"/>
              <a:t>Dosegljivost vizije 0</a:t>
            </a:r>
            <a:endParaRPr lang="sl-SI" dirty="0"/>
          </a:p>
        </p:txBody>
      </p:sp>
    </p:spTree>
    <p:extLst>
      <p:ext uri="{BB962C8B-B14F-4D97-AF65-F5344CB8AC3E}">
        <p14:creationId xmlns:p14="http://schemas.microsoft.com/office/powerpoint/2010/main" val="334583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r>
              <a:rPr lang="sl-SI" dirty="0" smtClean="0"/>
              <a:t>Otroci, učenci, dijaki so dnevno med delovnim tednom na poti v šolo, vrtec. So v prometu.</a:t>
            </a:r>
          </a:p>
          <a:p>
            <a:endParaRPr lang="sl-SI" dirty="0" smtClean="0"/>
          </a:p>
          <a:p>
            <a:r>
              <a:rPr lang="sl-SI" dirty="0" smtClean="0"/>
              <a:t>Usklajevanje</a:t>
            </a:r>
            <a:r>
              <a:rPr lang="sl-SI" baseline="0" dirty="0" smtClean="0"/>
              <a:t> aktivnosti TM in vizije 0.</a:t>
            </a:r>
            <a:endParaRPr lang="sl-SI" dirty="0"/>
          </a:p>
        </p:txBody>
      </p:sp>
    </p:spTree>
    <p:extLst>
      <p:ext uri="{BB962C8B-B14F-4D97-AF65-F5344CB8AC3E}">
        <p14:creationId xmlns:p14="http://schemas.microsoft.com/office/powerpoint/2010/main" val="279834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r>
              <a:rPr lang="sl-SI" dirty="0" smtClean="0"/>
              <a:t>Veliko otrok si želi v šolo hoditi s kolesom, a starše skrbi varnost otrok v prometu. Zato starši otroke pogosto raje vozijo v šolo z avtomobilom, kot bi jih pustili same na cesto. Otroci so tako prikrajšani za zdravstvene in socialne koristi aktivne hoje v šolo. Država in občina lahko zagotovi razmere na cestah, ki omogočajo varnejšo hojo, kolesarjenje, javni prevoz. </a:t>
            </a:r>
            <a:endParaRPr lang="sl-SI" dirty="0"/>
          </a:p>
        </p:txBody>
      </p:sp>
    </p:spTree>
    <p:extLst>
      <p:ext uri="{BB962C8B-B14F-4D97-AF65-F5344CB8AC3E}">
        <p14:creationId xmlns:p14="http://schemas.microsoft.com/office/powerpoint/2010/main" val="301929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275918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endParaRPr lang="sl-SI"/>
          </a:p>
        </p:txBody>
      </p:sp>
    </p:spTree>
    <p:extLst>
      <p:ext uri="{BB962C8B-B14F-4D97-AF65-F5344CB8AC3E}">
        <p14:creationId xmlns:p14="http://schemas.microsoft.com/office/powerpoint/2010/main" val="40073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660384004_1290x1720.jpg"/>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55" Type="http://schemas.openxmlformats.org/officeDocument/2006/relationships/image" Target="../media/image67.png"/><Relationship Id="rId63" Type="http://schemas.openxmlformats.org/officeDocument/2006/relationships/image" Target="../media/image75.png"/><Relationship Id="rId68" Type="http://schemas.openxmlformats.org/officeDocument/2006/relationships/image" Target="../media/image80.png"/><Relationship Id="rId76" Type="http://schemas.openxmlformats.org/officeDocument/2006/relationships/image" Target="../media/image88.png"/><Relationship Id="rId7" Type="http://schemas.openxmlformats.org/officeDocument/2006/relationships/image" Target="../media/image19.png"/><Relationship Id="rId71" Type="http://schemas.openxmlformats.org/officeDocument/2006/relationships/image" Target="../media/image83.png"/><Relationship Id="rId2" Type="http://schemas.openxmlformats.org/officeDocument/2006/relationships/notesSlide" Target="../notesSlides/notesSlide5.xml"/><Relationship Id="rId16" Type="http://schemas.openxmlformats.org/officeDocument/2006/relationships/image" Target="../media/image28.png"/><Relationship Id="rId29" Type="http://schemas.openxmlformats.org/officeDocument/2006/relationships/image" Target="../media/image41.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7.png"/><Relationship Id="rId53" Type="http://schemas.openxmlformats.org/officeDocument/2006/relationships/image" Target="../media/image65.png"/><Relationship Id="rId58" Type="http://schemas.openxmlformats.org/officeDocument/2006/relationships/image" Target="../media/image70.png"/><Relationship Id="rId66" Type="http://schemas.openxmlformats.org/officeDocument/2006/relationships/image" Target="../media/image78.png"/><Relationship Id="rId74" Type="http://schemas.openxmlformats.org/officeDocument/2006/relationships/image" Target="../media/image86.png"/><Relationship Id="rId79" Type="http://schemas.openxmlformats.org/officeDocument/2006/relationships/image" Target="../media/image9.png"/><Relationship Id="rId5" Type="http://schemas.openxmlformats.org/officeDocument/2006/relationships/image" Target="../media/image17.png"/><Relationship Id="rId61" Type="http://schemas.openxmlformats.org/officeDocument/2006/relationships/image" Target="../media/image73.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4" Type="http://schemas.openxmlformats.org/officeDocument/2006/relationships/image" Target="../media/image56.png"/><Relationship Id="rId52" Type="http://schemas.openxmlformats.org/officeDocument/2006/relationships/image" Target="../media/image64.png"/><Relationship Id="rId60" Type="http://schemas.openxmlformats.org/officeDocument/2006/relationships/image" Target="../media/image72.png"/><Relationship Id="rId65" Type="http://schemas.openxmlformats.org/officeDocument/2006/relationships/image" Target="../media/image77.png"/><Relationship Id="rId73" Type="http://schemas.openxmlformats.org/officeDocument/2006/relationships/image" Target="../media/image85.png"/><Relationship Id="rId78"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56" Type="http://schemas.openxmlformats.org/officeDocument/2006/relationships/image" Target="../media/image68.png"/><Relationship Id="rId64" Type="http://schemas.openxmlformats.org/officeDocument/2006/relationships/image" Target="../media/image76.png"/><Relationship Id="rId69" Type="http://schemas.openxmlformats.org/officeDocument/2006/relationships/image" Target="../media/image81.png"/><Relationship Id="rId77" Type="http://schemas.openxmlformats.org/officeDocument/2006/relationships/image" Target="../media/image7.png"/><Relationship Id="rId8" Type="http://schemas.openxmlformats.org/officeDocument/2006/relationships/image" Target="../media/image20.png"/><Relationship Id="rId51" Type="http://schemas.openxmlformats.org/officeDocument/2006/relationships/image" Target="../media/image63.png"/><Relationship Id="rId72" Type="http://schemas.openxmlformats.org/officeDocument/2006/relationships/image" Target="../media/image84.pn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png"/><Relationship Id="rId59" Type="http://schemas.openxmlformats.org/officeDocument/2006/relationships/image" Target="../media/image71.png"/><Relationship Id="rId67" Type="http://schemas.openxmlformats.org/officeDocument/2006/relationships/image" Target="../media/image79.png"/><Relationship Id="rId20" Type="http://schemas.openxmlformats.org/officeDocument/2006/relationships/image" Target="../media/image32.png"/><Relationship Id="rId41" Type="http://schemas.openxmlformats.org/officeDocument/2006/relationships/image" Target="../media/image53.png"/><Relationship Id="rId54" Type="http://schemas.openxmlformats.org/officeDocument/2006/relationships/image" Target="../media/image66.png"/><Relationship Id="rId62" Type="http://schemas.openxmlformats.org/officeDocument/2006/relationships/image" Target="../media/image74.png"/><Relationship Id="rId70" Type="http://schemas.openxmlformats.org/officeDocument/2006/relationships/image" Target="../media/image82.png"/><Relationship Id="rId75" Type="http://schemas.openxmlformats.org/officeDocument/2006/relationships/image" Target="../media/image87.png"/><Relationship Id="rId1" Type="http://schemas.openxmlformats.org/officeDocument/2006/relationships/slideLayout" Target="../slideLayouts/slideLayout14.xml"/><Relationship Id="rId6"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49" Type="http://schemas.openxmlformats.org/officeDocument/2006/relationships/image" Target="../media/image61.png"/><Relationship Id="rId57"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shot 2021-03-31 at 09.07.03.png" descr="Screenshot 2021-03-31 at 09.07.03.png"/>
          <p:cNvPicPr>
            <a:picLocks noChangeAspect="1"/>
          </p:cNvPicPr>
          <p:nvPr/>
        </p:nvPicPr>
        <p:blipFill>
          <a:blip r:embed="rId3">
            <a:extLst/>
          </a:blip>
          <a:stretch>
            <a:fillRect/>
          </a:stretch>
        </p:blipFill>
        <p:spPr>
          <a:xfrm>
            <a:off x="-20530" y="-586156"/>
            <a:ext cx="20663094" cy="14913712"/>
          </a:xfrm>
          <a:prstGeom prst="rect">
            <a:avLst/>
          </a:prstGeom>
          <a:ln w="12700">
            <a:miter lim="400000"/>
          </a:ln>
        </p:spPr>
      </p:pic>
      <p:sp>
        <p:nvSpPr>
          <p:cNvPr id="152" name="NASLOV"/>
          <p:cNvSpPr txBox="1">
            <a:spLocks noGrp="1"/>
          </p:cNvSpPr>
          <p:nvPr>
            <p:ph type="title"/>
          </p:nvPr>
        </p:nvSpPr>
        <p:spPr>
          <a:xfrm>
            <a:off x="1079500" y="-586155"/>
            <a:ext cx="18894323" cy="8769256"/>
          </a:xfrm>
          <a:prstGeom prst="rect">
            <a:avLst/>
          </a:prstGeom>
        </p:spPr>
        <p:txBody>
          <a:bodyPr>
            <a:normAutofit fontScale="90000"/>
          </a:bodyPr>
          <a:lstStyle>
            <a:lvl1pPr defTabSz="1733930">
              <a:defRPr sz="12000" spc="-239">
                <a:solidFill>
                  <a:srgbClr val="FFFFFF"/>
                </a:solidFill>
                <a:latin typeface="Calibri"/>
                <a:ea typeface="Calibri"/>
                <a:cs typeface="Calibri"/>
                <a:sym typeface="Calibri"/>
              </a:defRPr>
            </a:lvl1pPr>
          </a:lstStyle>
          <a:p>
            <a:r>
              <a:rPr lang="sl-SI" dirty="0" smtClean="0"/>
              <a:t>DEJAVNOSTI TRAJNOSTNOSTI V VRTCIH IN ŠOLAH, </a:t>
            </a:r>
            <a:r>
              <a:rPr lang="sl-SI" u="sng" dirty="0" smtClean="0"/>
              <a:t>VIZIJA NIČ</a:t>
            </a:r>
            <a:r>
              <a:rPr lang="sl-SI" dirty="0"/>
              <a:t/>
            </a:r>
            <a:br>
              <a:rPr lang="sl-SI" dirty="0"/>
            </a:br>
            <a:r>
              <a:rPr lang="sl-SI" dirty="0" smtClean="0"/>
              <a:t/>
            </a:r>
            <a:br>
              <a:rPr lang="sl-SI" dirty="0" smtClean="0"/>
            </a:br>
            <a:r>
              <a:rPr lang="sl-SI" sz="4400" dirty="0"/>
              <a:t>TEMATSKE (FOKUSNE) DELAVNICE: TRAJNOSTNA MOBILNOST IN </a:t>
            </a:r>
            <a:r>
              <a:rPr lang="sl-SI" sz="4400" dirty="0" smtClean="0"/>
              <a:t>TRAJNOSTNOST</a:t>
            </a:r>
            <a:br>
              <a:rPr lang="sl-SI" sz="4400" dirty="0" smtClean="0"/>
            </a:br>
            <a:r>
              <a:rPr lang="sl-SI" dirty="0" smtClean="0"/>
              <a:t/>
            </a:r>
            <a:br>
              <a:rPr lang="sl-SI" dirty="0" smtClean="0"/>
            </a:br>
            <a:r>
              <a:rPr lang="sl-SI" sz="8000" dirty="0" smtClean="0"/>
              <a:t>Spodbujanje TM in </a:t>
            </a:r>
            <a:r>
              <a:rPr lang="sl-SI" sz="8000" dirty="0" err="1" smtClean="0"/>
              <a:t>trajnostnosti</a:t>
            </a:r>
            <a:r>
              <a:rPr lang="sl-SI" sz="8000" dirty="0" smtClean="0"/>
              <a:t> v VIZ</a:t>
            </a:r>
            <a:br>
              <a:rPr lang="sl-SI" sz="8000" dirty="0" smtClean="0"/>
            </a:br>
            <a:r>
              <a:rPr lang="sl-SI" sz="8000" dirty="0" smtClean="0"/>
              <a:t> 8. </a:t>
            </a:r>
            <a:r>
              <a:rPr lang="sl-SI" sz="8000" dirty="0" err="1" smtClean="0"/>
              <a:t>nac</a:t>
            </a:r>
            <a:r>
              <a:rPr lang="sl-SI" sz="8000" dirty="0" smtClean="0"/>
              <a:t>. konferenca</a:t>
            </a:r>
            <a:r>
              <a:rPr lang="sl-SI" dirty="0" smtClean="0"/>
              <a:t/>
            </a:r>
            <a:br>
              <a:rPr lang="sl-SI" dirty="0" smtClean="0"/>
            </a:br>
            <a:endParaRPr sz="3100" dirty="0"/>
          </a:p>
        </p:txBody>
      </p:sp>
      <p:sp>
        <p:nvSpPr>
          <p:cNvPr id="153" name="Podnaslov"/>
          <p:cNvSpPr txBox="1">
            <a:spLocks noGrp="1"/>
          </p:cNvSpPr>
          <p:nvPr>
            <p:ph type="body" sz="quarter" idx="1"/>
          </p:nvPr>
        </p:nvSpPr>
        <p:spPr>
          <a:xfrm>
            <a:off x="1079500" y="8170760"/>
            <a:ext cx="7930178" cy="1456399"/>
          </a:xfrm>
          <a:prstGeom prst="rect">
            <a:avLst/>
          </a:prstGeom>
        </p:spPr>
        <p:txBody>
          <a:bodyPr lIns="50800" tIns="50800" rIns="50800" bIns="50800">
            <a:noAutofit/>
          </a:bodyPr>
          <a:lstStyle>
            <a:lvl1pPr defTabSz="587022">
              <a:defRPr sz="5000">
                <a:solidFill>
                  <a:srgbClr val="FFFFFF"/>
                </a:solidFill>
                <a:latin typeface="Calibri"/>
                <a:ea typeface="Calibri"/>
                <a:cs typeface="Calibri"/>
                <a:sym typeface="Calibri"/>
              </a:defRPr>
            </a:lvl1pPr>
          </a:lstStyle>
          <a:p>
            <a:r>
              <a:rPr lang="sl-SI" sz="4400" dirty="0"/>
              <a:t>d</a:t>
            </a:r>
            <a:r>
              <a:rPr lang="sl-SI" sz="4400" dirty="0" smtClean="0"/>
              <a:t>r. Irena Janžekovič </a:t>
            </a:r>
            <a:r>
              <a:rPr lang="sl-SI" sz="4400" dirty="0" err="1" smtClean="0"/>
              <a:t>Žmauc</a:t>
            </a:r>
            <a:r>
              <a:rPr lang="sl-SI" sz="4400" dirty="0" smtClean="0"/>
              <a:t> (AVP)</a:t>
            </a:r>
            <a:endParaRPr sz="4400" dirty="0"/>
          </a:p>
        </p:txBody>
      </p:sp>
      <p:pic>
        <p:nvPicPr>
          <p:cNvPr id="154" name="Screenshot 2021-03-30 at 08.19.50.png" descr="Screenshot 2021-03-30 at 08.19.50.png"/>
          <p:cNvPicPr>
            <a:picLocks noChangeAspect="1"/>
          </p:cNvPicPr>
          <p:nvPr/>
        </p:nvPicPr>
        <p:blipFill>
          <a:blip r:embed="rId4">
            <a:extLst/>
          </a:blip>
          <a:stretch>
            <a:fillRect/>
          </a:stretch>
        </p:blipFill>
        <p:spPr>
          <a:xfrm>
            <a:off x="21122614" y="11173476"/>
            <a:ext cx="2717007" cy="1205620"/>
          </a:xfrm>
          <a:prstGeom prst="rect">
            <a:avLst/>
          </a:prstGeom>
          <a:ln w="12700">
            <a:miter lim="400000"/>
          </a:ln>
        </p:spPr>
      </p:pic>
      <p:pic>
        <p:nvPicPr>
          <p:cNvPr id="155" name="Screenshot 2021-03-30 at 08.19.44.png" descr="Screenshot 2021-03-30 at 08.19.44.png"/>
          <p:cNvPicPr>
            <a:picLocks noChangeAspect="1"/>
          </p:cNvPicPr>
          <p:nvPr/>
        </p:nvPicPr>
        <p:blipFill>
          <a:blip r:embed="rId5">
            <a:extLst/>
          </a:blip>
          <a:stretch>
            <a:fillRect/>
          </a:stretch>
        </p:blipFill>
        <p:spPr>
          <a:xfrm>
            <a:off x="21217864" y="9696604"/>
            <a:ext cx="2526507" cy="1286376"/>
          </a:xfrm>
          <a:prstGeom prst="rect">
            <a:avLst/>
          </a:prstGeom>
          <a:ln w="12700">
            <a:miter lim="400000"/>
          </a:ln>
        </p:spPr>
      </p:pic>
      <p:sp>
        <p:nvSpPr>
          <p:cNvPr id="156" name="Datum"/>
          <p:cNvSpPr txBox="1"/>
          <p:nvPr/>
        </p:nvSpPr>
        <p:spPr>
          <a:xfrm>
            <a:off x="1079500" y="11959487"/>
            <a:ext cx="7500326" cy="461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92500" lnSpcReduction="10000"/>
          </a:bodyPr>
          <a:lstStyle>
            <a:lvl1pPr algn="l" defTabSz="399175">
              <a:defRPr sz="2700">
                <a:solidFill>
                  <a:srgbClr val="FFFFFF"/>
                </a:solidFill>
                <a:latin typeface="Calibri"/>
                <a:ea typeface="Calibri"/>
                <a:cs typeface="Calibri"/>
                <a:sym typeface="Calibri"/>
              </a:defRPr>
            </a:lvl1pPr>
          </a:lstStyle>
          <a:p>
            <a:r>
              <a:rPr lang="sl-SI" dirty="0" smtClean="0"/>
              <a:t>Laško, 9. 4. 2024</a:t>
            </a:r>
            <a:endParaRPr dirty="0"/>
          </a:p>
        </p:txBody>
      </p:sp>
      <p:pic>
        <p:nvPicPr>
          <p:cNvPr id="157" name="Image" descr="Image"/>
          <p:cNvPicPr>
            <a:picLocks noChangeAspect="1"/>
          </p:cNvPicPr>
          <p:nvPr/>
        </p:nvPicPr>
        <p:blipFill>
          <a:blip r:embed="rId6">
            <a:extLst/>
          </a:blip>
          <a:stretch>
            <a:fillRect/>
          </a:stretch>
        </p:blipFill>
        <p:spPr>
          <a:xfrm>
            <a:off x="21028113" y="12784990"/>
            <a:ext cx="3206976" cy="832237"/>
          </a:xfrm>
          <a:prstGeom prst="rect">
            <a:avLst/>
          </a:prstGeom>
          <a:ln w="12700">
            <a:miter lim="400000"/>
          </a:ln>
        </p:spPr>
      </p:pic>
      <p:pic>
        <p:nvPicPr>
          <p:cNvPr id="2" name="Slika 1"/>
          <p:cNvPicPr>
            <a:picLocks noChangeAspect="1"/>
          </p:cNvPicPr>
          <p:nvPr/>
        </p:nvPicPr>
        <p:blipFill>
          <a:blip r:embed="rId7"/>
          <a:stretch>
            <a:fillRect/>
          </a:stretch>
        </p:blipFill>
        <p:spPr>
          <a:xfrm>
            <a:off x="21217864" y="749808"/>
            <a:ext cx="2216045" cy="1873565"/>
          </a:xfrm>
          <a:prstGeom prst="rect">
            <a:avLst/>
          </a:prstGeom>
        </p:spPr>
      </p:pic>
      <p:pic>
        <p:nvPicPr>
          <p:cNvPr id="3" name="Slika 2"/>
          <p:cNvPicPr>
            <a:picLocks noChangeAspect="1"/>
          </p:cNvPicPr>
          <p:nvPr/>
        </p:nvPicPr>
        <p:blipFill>
          <a:blip r:embed="rId8"/>
          <a:stretch>
            <a:fillRect/>
          </a:stretch>
        </p:blipFill>
        <p:spPr>
          <a:xfrm>
            <a:off x="14487681" y="9388271"/>
            <a:ext cx="5486142" cy="4544077"/>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NASLOV"/>
          <p:cNvSpPr txBox="1">
            <a:spLocks noGrp="1"/>
          </p:cNvSpPr>
          <p:nvPr>
            <p:ph type="title" idx="4294967295"/>
          </p:nvPr>
        </p:nvSpPr>
        <p:spPr>
          <a:xfrm>
            <a:off x="952499" y="990600"/>
            <a:ext cx="14765721" cy="1295400"/>
          </a:xfrm>
          <a:prstGeom prst="rect">
            <a:avLst/>
          </a:prstGeom>
        </p:spPr>
        <p:txBody>
          <a:bodyPr>
            <a:normAutofit fontScale="90000"/>
          </a:bodyPr>
          <a:lstStyle>
            <a:lvl1pPr defTabSz="1095669">
              <a:defRPr sz="7119" spc="-200">
                <a:solidFill>
                  <a:srgbClr val="0D5CAB"/>
                </a:solidFill>
                <a:latin typeface="Calibri"/>
                <a:ea typeface="Calibri"/>
                <a:cs typeface="Calibri"/>
                <a:sym typeface="Calibri"/>
              </a:defRPr>
            </a:lvl1pPr>
          </a:lstStyle>
          <a:p>
            <a:r>
              <a:rPr lang="sl-SI" dirty="0" smtClean="0"/>
              <a:t>Vizija 0 – poslanstvo AVP</a:t>
            </a:r>
            <a:r>
              <a:rPr lang="sl-SI" dirty="0"/>
              <a:t/>
            </a:r>
            <a:br>
              <a:rPr lang="sl-SI" dirty="0"/>
            </a:br>
            <a:endParaRPr dirty="0"/>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4294967295"/>
          </p:nvPr>
        </p:nvSpPr>
        <p:spPr>
          <a:xfrm>
            <a:off x="9547411" y="3378200"/>
            <a:ext cx="12075459" cy="7200462"/>
          </a:xfrm>
          <a:prstGeom prst="rect">
            <a:avLst/>
          </a:prstGeom>
        </p:spPr>
        <p:txBody>
          <a:bodyPr numCol="1" spcCol="38100">
            <a:normAutofit/>
          </a:bodyPr>
          <a:lstStyle>
            <a:lvl1pPr marL="0" indent="0" defTabSz="1733930">
              <a:spcBef>
                <a:spcPts val="1300"/>
              </a:spcBef>
              <a:buSzTx/>
              <a:buNone/>
              <a:defRPr sz="3000" spc="-100">
                <a:latin typeface="Calibri"/>
                <a:ea typeface="Calibri"/>
                <a:cs typeface="Calibri"/>
                <a:sym typeface="Calibri"/>
              </a:defRPr>
            </a:lvl1pPr>
          </a:lstStyle>
          <a:p>
            <a:pPr marL="457200" indent="-457200" fontAlgn="base">
              <a:buFontTx/>
              <a:buChar char="-"/>
            </a:pPr>
            <a:r>
              <a:rPr lang="sl-SI" sz="4000" dirty="0">
                <a:sym typeface="Helvetica Neue"/>
              </a:rPr>
              <a:t>Vizija nič zato zahteva spremembo razmišljanja in ravnanja oblikovalcev sistema, izvajalcev in prometnih udeležencev. Zavezuje jih k jasnemu in odgovornemu </a:t>
            </a:r>
            <a:r>
              <a:rPr lang="sl-SI" sz="4000" dirty="0" smtClean="0">
                <a:sym typeface="Helvetica Neue"/>
              </a:rPr>
              <a:t>ravnanju (pr. pravila), </a:t>
            </a:r>
            <a:r>
              <a:rPr lang="sl-SI" sz="4000" dirty="0">
                <a:sym typeface="Helvetica Neue"/>
              </a:rPr>
              <a:t>ter k zagotovitvi varnega </a:t>
            </a:r>
            <a:r>
              <a:rPr lang="sl-SI" sz="4000" dirty="0" smtClean="0">
                <a:sym typeface="Helvetica Neue"/>
              </a:rPr>
              <a:t>CP sistema.</a:t>
            </a:r>
          </a:p>
          <a:p>
            <a:pPr marL="457200" indent="-457200" fontAlgn="base">
              <a:buFontTx/>
              <a:buChar char="-"/>
            </a:pPr>
            <a:r>
              <a:rPr lang="sl-SI" sz="4000" dirty="0">
                <a:sym typeface="Helvetica Neue"/>
              </a:rPr>
              <a:t>O</a:t>
            </a:r>
            <a:r>
              <a:rPr lang="sl-SI" sz="4000" dirty="0" smtClean="0">
                <a:sym typeface="Helvetica Neue"/>
              </a:rPr>
              <a:t>dgovornost  se za </a:t>
            </a:r>
            <a:r>
              <a:rPr lang="sl-SI" sz="4000" dirty="0">
                <a:sym typeface="Helvetica Neue"/>
              </a:rPr>
              <a:t>ustvarjanje varnega sistema prenaša na slehernega soustvarjalca in uporabnika </a:t>
            </a:r>
            <a:r>
              <a:rPr lang="sl-SI" sz="4000" dirty="0" smtClean="0">
                <a:sym typeface="Helvetica Neue"/>
              </a:rPr>
              <a:t>cest.</a:t>
            </a:r>
            <a:endParaRPr lang="sl-SI" sz="4000" b="1" dirty="0"/>
          </a:p>
        </p:txBody>
      </p:sp>
      <p:sp>
        <p:nvSpPr>
          <p:cNvPr id="189" name="Podnaslov"/>
          <p:cNvSpPr txBox="1"/>
          <p:nvPr/>
        </p:nvSpPr>
        <p:spPr>
          <a:xfrm>
            <a:off x="952498" y="2082799"/>
            <a:ext cx="11607805" cy="67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algn="l" defTabSz="523035">
              <a:defRPr sz="4455" b="1">
                <a:solidFill>
                  <a:srgbClr val="000000"/>
                </a:solidFill>
                <a:latin typeface="Calibri"/>
                <a:ea typeface="Calibri"/>
                <a:cs typeface="Calibri"/>
                <a:sym typeface="Calibri"/>
              </a:defRPr>
            </a:lvl1pPr>
          </a:lstStyle>
          <a:p>
            <a:endParaRPr dirty="0"/>
          </a:p>
        </p:txBody>
      </p:sp>
      <p:sp>
        <p:nvSpPr>
          <p:cNvPr id="190" name="Duis autem vel eum iri. Lorem ipsum dolor sit amet, consectetuer adipiscing elit, sed diam nonummy nibh euismod tincidunt ut laoreet dolore magna aliquam erat volutpat. Ut wisi enim ad minim veniam, quis nostrud exerci tation ullamcorper suscipit loborti"/>
          <p:cNvSpPr txBox="1"/>
          <p:nvPr/>
        </p:nvSpPr>
        <p:spPr>
          <a:xfrm>
            <a:off x="8154016" y="3378200"/>
            <a:ext cx="7306494" cy="6516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1733930">
              <a:lnSpc>
                <a:spcPct val="90000"/>
              </a:lnSpc>
              <a:spcBef>
                <a:spcPts val="1300"/>
              </a:spcBef>
              <a:defRPr sz="3000" spc="-100">
                <a:solidFill>
                  <a:srgbClr val="000000"/>
                </a:solidFill>
                <a:latin typeface="Calibri"/>
                <a:ea typeface="Calibri"/>
                <a:cs typeface="Calibri"/>
                <a:sym typeface="Calibri"/>
              </a:defRPr>
            </a:lvl1pPr>
          </a:lstStyle>
          <a:p>
            <a:endParaRPr dirty="0"/>
          </a:p>
        </p:txBody>
      </p:sp>
      <p:sp>
        <p:nvSpPr>
          <p:cNvPr id="191" name="Rectangle"/>
          <p:cNvSpPr/>
          <p:nvPr/>
        </p:nvSpPr>
        <p:spPr>
          <a:xfrm>
            <a:off x="-12703" y="11903164"/>
            <a:ext cx="24384006" cy="1854882"/>
          </a:xfrm>
          <a:prstGeom prst="rect">
            <a:avLst/>
          </a:prstGeom>
          <a:solidFill>
            <a:srgbClr val="0D5CAB"/>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192" name="Image" descr="Image"/>
          <p:cNvPicPr>
            <a:picLocks noChangeAspect="1"/>
          </p:cNvPicPr>
          <p:nvPr/>
        </p:nvPicPr>
        <p:blipFill>
          <a:blip r:embed="rId3">
            <a:extLst/>
          </a:blip>
          <a:stretch>
            <a:fillRect/>
          </a:stretch>
        </p:blipFill>
        <p:spPr>
          <a:xfrm>
            <a:off x="17298995" y="11954150"/>
            <a:ext cx="2412767" cy="1457160"/>
          </a:xfrm>
          <a:prstGeom prst="rect">
            <a:avLst/>
          </a:prstGeom>
          <a:ln w="12700">
            <a:miter lim="400000"/>
          </a:ln>
        </p:spPr>
      </p:pic>
      <p:pic>
        <p:nvPicPr>
          <p:cNvPr id="193" name="Image" descr="Image"/>
          <p:cNvPicPr>
            <a:picLocks noChangeAspect="1"/>
          </p:cNvPicPr>
          <p:nvPr/>
        </p:nvPicPr>
        <p:blipFill>
          <a:blip r:embed="rId4">
            <a:extLst/>
          </a:blip>
          <a:stretch>
            <a:fillRect/>
          </a:stretch>
        </p:blipFill>
        <p:spPr>
          <a:xfrm>
            <a:off x="20609622" y="12129937"/>
            <a:ext cx="3009226" cy="1232800"/>
          </a:xfrm>
          <a:prstGeom prst="rect">
            <a:avLst/>
          </a:prstGeom>
          <a:ln w="12700">
            <a:miter lim="400000"/>
          </a:ln>
        </p:spPr>
      </p:pic>
      <p:pic>
        <p:nvPicPr>
          <p:cNvPr id="194" name="Image" descr="Image"/>
          <p:cNvPicPr>
            <a:picLocks noChangeAspect="1"/>
          </p:cNvPicPr>
          <p:nvPr/>
        </p:nvPicPr>
        <p:blipFill>
          <a:blip r:embed="rId5">
            <a:extLst/>
          </a:blip>
          <a:stretch>
            <a:fillRect/>
          </a:stretch>
        </p:blipFill>
        <p:spPr>
          <a:xfrm>
            <a:off x="-37340" y="12410526"/>
            <a:ext cx="4323451" cy="1121972"/>
          </a:xfrm>
          <a:prstGeom prst="rect">
            <a:avLst/>
          </a:prstGeom>
          <a:ln w="12700">
            <a:miter lim="400000"/>
          </a:ln>
        </p:spPr>
      </p:pic>
      <p:pic>
        <p:nvPicPr>
          <p:cNvPr id="14" name="Slika 13"/>
          <p:cNvPicPr/>
          <p:nvPr/>
        </p:nvPicPr>
        <p:blipFill>
          <a:blip r:embed="rId6"/>
          <a:stretch>
            <a:fillRect/>
          </a:stretch>
        </p:blipFill>
        <p:spPr>
          <a:xfrm>
            <a:off x="952498" y="2849800"/>
            <a:ext cx="8594913" cy="7987533"/>
          </a:xfrm>
          <a:prstGeom prst="rect">
            <a:avLst/>
          </a:prstGeom>
        </p:spPr>
      </p:pic>
      <p:pic>
        <p:nvPicPr>
          <p:cNvPr id="2" name="Slika 1"/>
          <p:cNvPicPr>
            <a:picLocks noChangeAspect="1"/>
          </p:cNvPicPr>
          <p:nvPr/>
        </p:nvPicPr>
        <p:blipFill>
          <a:blip r:embed="rId7"/>
          <a:stretch>
            <a:fillRect/>
          </a:stretch>
        </p:blipFill>
        <p:spPr>
          <a:xfrm>
            <a:off x="10060390" y="7264420"/>
            <a:ext cx="12991343" cy="3365228"/>
          </a:xfrm>
          <a:prstGeom prst="rect">
            <a:avLst/>
          </a:prstGeom>
        </p:spPr>
      </p:pic>
      <p:sp>
        <p:nvSpPr>
          <p:cNvPr id="7" name="PoljeZBesedilom 6"/>
          <p:cNvSpPr txBox="1"/>
          <p:nvPr/>
        </p:nvSpPr>
        <p:spPr>
          <a:xfrm>
            <a:off x="10060390" y="10630958"/>
            <a:ext cx="17489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sl-SI" sz="2400" b="0" i="1" u="none" strike="noStrike" cap="none" spc="0" normalizeH="0" baseline="0" dirty="0" smtClean="0">
                <a:ln>
                  <a:noFill/>
                </a:ln>
                <a:solidFill>
                  <a:srgbClr val="5E5E5E"/>
                </a:solidFill>
                <a:effectLst/>
                <a:uFillTx/>
                <a:latin typeface="+mn-lt"/>
                <a:ea typeface="+mn-ea"/>
                <a:cs typeface="+mn-cs"/>
                <a:sym typeface="Helvetica Neue"/>
              </a:rPr>
              <a:t>Vir: AVP</a:t>
            </a:r>
            <a:endParaRPr kumimoji="0" lang="sl-SI" sz="2400" b="0" i="1"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29543461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NASLOV"/>
          <p:cNvSpPr txBox="1">
            <a:spLocks noGrp="1"/>
          </p:cNvSpPr>
          <p:nvPr>
            <p:ph type="title" idx="4294967295"/>
          </p:nvPr>
        </p:nvSpPr>
        <p:spPr>
          <a:xfrm>
            <a:off x="952499" y="990600"/>
            <a:ext cx="14765721" cy="1295400"/>
          </a:xfrm>
          <a:prstGeom prst="rect">
            <a:avLst/>
          </a:prstGeom>
        </p:spPr>
        <p:txBody>
          <a:bodyPr>
            <a:normAutofit fontScale="90000"/>
          </a:bodyPr>
          <a:lstStyle>
            <a:lvl1pPr defTabSz="1095669">
              <a:defRPr sz="7119" spc="-200">
                <a:solidFill>
                  <a:srgbClr val="0D5CAB"/>
                </a:solidFill>
                <a:latin typeface="Calibri"/>
                <a:ea typeface="Calibri"/>
                <a:cs typeface="Calibri"/>
                <a:sym typeface="Calibri"/>
              </a:defRPr>
            </a:lvl1pPr>
          </a:lstStyle>
          <a:p>
            <a:r>
              <a:rPr lang="sl-SI" dirty="0" smtClean="0"/>
              <a:t>OTROCI KOT UDELEŽENCI V PROMETU – Pomen uresničevanja Vizije 0</a:t>
            </a:r>
            <a:endParaRPr dirty="0"/>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4294967295"/>
          </p:nvPr>
        </p:nvSpPr>
        <p:spPr>
          <a:xfrm>
            <a:off x="965198" y="3378200"/>
            <a:ext cx="15005271" cy="7200462"/>
          </a:xfrm>
          <a:prstGeom prst="rect">
            <a:avLst/>
          </a:prstGeom>
        </p:spPr>
        <p:txBody>
          <a:bodyPr numCol="1" spcCol="38100"/>
          <a:lstStyle>
            <a:lvl1pPr marL="0" indent="0" defTabSz="1733930">
              <a:spcBef>
                <a:spcPts val="1300"/>
              </a:spcBef>
              <a:buSzTx/>
              <a:buNone/>
              <a:defRPr sz="3000" spc="-100">
                <a:latin typeface="Calibri"/>
                <a:ea typeface="Calibri"/>
                <a:cs typeface="Calibri"/>
                <a:sym typeface="Calibri"/>
              </a:defRPr>
            </a:lvl1pPr>
          </a:lstStyle>
          <a:p>
            <a:pPr fontAlgn="base"/>
            <a:r>
              <a:rPr lang="sl-SI" dirty="0" smtClean="0"/>
              <a:t>Najprej </a:t>
            </a:r>
            <a:r>
              <a:rPr lang="sl-SI" dirty="0"/>
              <a:t>kot </a:t>
            </a:r>
            <a:r>
              <a:rPr lang="sl-SI" b="1" dirty="0" smtClean="0"/>
              <a:t>sopotniki </a:t>
            </a:r>
            <a:r>
              <a:rPr lang="sl-SI" b="1" dirty="0"/>
              <a:t>v avtomobilih, nato kot pešci in kasneje tudi kot </a:t>
            </a:r>
            <a:r>
              <a:rPr lang="sl-SI" b="1" dirty="0" smtClean="0"/>
              <a:t>kolesarji ali potniki na avtobusu, vlaku. </a:t>
            </a:r>
          </a:p>
          <a:p>
            <a:pPr fontAlgn="base"/>
            <a:r>
              <a:rPr lang="sl-SI" dirty="0" smtClean="0"/>
              <a:t>Srečujejo </a:t>
            </a:r>
            <a:r>
              <a:rPr lang="sl-SI" dirty="0"/>
              <a:t>se s prednostmi in hkrati tudi z nevarnostmi sodobnega prometa</a:t>
            </a:r>
            <a:r>
              <a:rPr lang="sl-SI" dirty="0" smtClean="0"/>
              <a:t>. Skrb za varnost otrok (spremstvo učencev na poti v šolo v 1. razredu, rumena rutica za učence 1. in 2. razreda, odsevna telesa za večjo vidnost, varnost šolskih poti…) je izjemnega pomena.</a:t>
            </a:r>
          </a:p>
          <a:p>
            <a:pPr fontAlgn="base"/>
            <a:r>
              <a:rPr lang="sl-SI" dirty="0" smtClean="0"/>
              <a:t>Učenci kolesarji – 2. in 3. triletje OŠ, SŠ</a:t>
            </a:r>
          </a:p>
          <a:p>
            <a:pPr fontAlgn="base"/>
            <a:r>
              <a:rPr lang="sl-SI" dirty="0" smtClean="0"/>
              <a:t>Dijaki mopedisti – SŠ (opravljanje izpita)</a:t>
            </a:r>
          </a:p>
          <a:p>
            <a:pPr fontAlgn="base"/>
            <a:endParaRPr lang="sl-SI" dirty="0"/>
          </a:p>
          <a:p>
            <a:pPr fontAlgn="base"/>
            <a:r>
              <a:rPr lang="sl-SI" dirty="0" smtClean="0"/>
              <a:t>Pomen prometne vzgoje, vzgojnih prizadevanj, osvajanja vrednot, razvijanje prometne kulture.</a:t>
            </a:r>
          </a:p>
          <a:p>
            <a:pPr fontAlgn="base"/>
            <a:endParaRPr lang="sl-SI" dirty="0" smtClean="0"/>
          </a:p>
          <a:p>
            <a:pPr fontAlgn="base"/>
            <a:endParaRPr lang="sl-SI" dirty="0"/>
          </a:p>
        </p:txBody>
      </p:sp>
      <p:sp>
        <p:nvSpPr>
          <p:cNvPr id="189" name="Podnaslov"/>
          <p:cNvSpPr txBox="1"/>
          <p:nvPr/>
        </p:nvSpPr>
        <p:spPr>
          <a:xfrm>
            <a:off x="952498" y="2082799"/>
            <a:ext cx="11607805" cy="67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algn="l" defTabSz="523035">
              <a:defRPr sz="4455" b="1">
                <a:solidFill>
                  <a:srgbClr val="000000"/>
                </a:solidFill>
                <a:latin typeface="Calibri"/>
                <a:ea typeface="Calibri"/>
                <a:cs typeface="Calibri"/>
                <a:sym typeface="Calibri"/>
              </a:defRPr>
            </a:lvl1pPr>
          </a:lstStyle>
          <a:p>
            <a:endParaRPr dirty="0"/>
          </a:p>
        </p:txBody>
      </p:sp>
      <p:sp>
        <p:nvSpPr>
          <p:cNvPr id="190" name="Duis autem vel eum iri. Lorem ipsum dolor sit amet, consectetuer adipiscing elit, sed diam nonummy nibh euismod tincidunt ut laoreet dolore magna aliquam erat volutpat. Ut wisi enim ad minim veniam, quis nostrud exerci tation ullamcorper suscipit loborti"/>
          <p:cNvSpPr txBox="1"/>
          <p:nvPr/>
        </p:nvSpPr>
        <p:spPr>
          <a:xfrm>
            <a:off x="8154016" y="3378200"/>
            <a:ext cx="7306494" cy="6516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1733930">
              <a:lnSpc>
                <a:spcPct val="90000"/>
              </a:lnSpc>
              <a:spcBef>
                <a:spcPts val="1300"/>
              </a:spcBef>
              <a:defRPr sz="3000" spc="-100">
                <a:solidFill>
                  <a:srgbClr val="000000"/>
                </a:solidFill>
                <a:latin typeface="Calibri"/>
                <a:ea typeface="Calibri"/>
                <a:cs typeface="Calibri"/>
                <a:sym typeface="Calibri"/>
              </a:defRPr>
            </a:lvl1pPr>
          </a:lstStyle>
          <a:p>
            <a:endParaRPr dirty="0"/>
          </a:p>
        </p:txBody>
      </p:sp>
      <p:sp>
        <p:nvSpPr>
          <p:cNvPr id="191" name="Rectangle"/>
          <p:cNvSpPr/>
          <p:nvPr/>
        </p:nvSpPr>
        <p:spPr>
          <a:xfrm>
            <a:off x="-12703" y="11903164"/>
            <a:ext cx="24384006" cy="1854882"/>
          </a:xfrm>
          <a:prstGeom prst="rect">
            <a:avLst/>
          </a:prstGeom>
          <a:solidFill>
            <a:srgbClr val="0D5CAB"/>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192" name="Image" descr="Image"/>
          <p:cNvPicPr>
            <a:picLocks noChangeAspect="1"/>
          </p:cNvPicPr>
          <p:nvPr/>
        </p:nvPicPr>
        <p:blipFill>
          <a:blip r:embed="rId3">
            <a:extLst/>
          </a:blip>
          <a:stretch>
            <a:fillRect/>
          </a:stretch>
        </p:blipFill>
        <p:spPr>
          <a:xfrm>
            <a:off x="17298995" y="11954150"/>
            <a:ext cx="2412767" cy="1457160"/>
          </a:xfrm>
          <a:prstGeom prst="rect">
            <a:avLst/>
          </a:prstGeom>
          <a:ln w="12700">
            <a:miter lim="400000"/>
          </a:ln>
        </p:spPr>
      </p:pic>
      <p:pic>
        <p:nvPicPr>
          <p:cNvPr id="193" name="Image" descr="Image"/>
          <p:cNvPicPr>
            <a:picLocks noChangeAspect="1"/>
          </p:cNvPicPr>
          <p:nvPr/>
        </p:nvPicPr>
        <p:blipFill>
          <a:blip r:embed="rId4">
            <a:extLst/>
          </a:blip>
          <a:stretch>
            <a:fillRect/>
          </a:stretch>
        </p:blipFill>
        <p:spPr>
          <a:xfrm>
            <a:off x="20609622" y="12129937"/>
            <a:ext cx="3009226" cy="1232800"/>
          </a:xfrm>
          <a:prstGeom prst="rect">
            <a:avLst/>
          </a:prstGeom>
          <a:ln w="12700">
            <a:miter lim="400000"/>
          </a:ln>
        </p:spPr>
      </p:pic>
      <p:pic>
        <p:nvPicPr>
          <p:cNvPr id="194" name="Image" descr="Image"/>
          <p:cNvPicPr>
            <a:picLocks noChangeAspect="1"/>
          </p:cNvPicPr>
          <p:nvPr/>
        </p:nvPicPr>
        <p:blipFill>
          <a:blip r:embed="rId5">
            <a:extLst/>
          </a:blip>
          <a:stretch>
            <a:fillRect/>
          </a:stretch>
        </p:blipFill>
        <p:spPr>
          <a:xfrm>
            <a:off x="-37340" y="12410526"/>
            <a:ext cx="4323451" cy="1121972"/>
          </a:xfrm>
          <a:prstGeom prst="rect">
            <a:avLst/>
          </a:prstGeom>
          <a:ln w="12700">
            <a:miter lim="400000"/>
          </a:ln>
        </p:spPr>
      </p:pic>
      <p:pic>
        <p:nvPicPr>
          <p:cNvPr id="3" name="Slika 2"/>
          <p:cNvPicPr>
            <a:picLocks noChangeAspect="1"/>
          </p:cNvPicPr>
          <p:nvPr/>
        </p:nvPicPr>
        <p:blipFill>
          <a:blip r:embed="rId6"/>
          <a:stretch>
            <a:fillRect/>
          </a:stretch>
        </p:blipFill>
        <p:spPr>
          <a:xfrm>
            <a:off x="16459200" y="1443098"/>
            <a:ext cx="7241716" cy="10064757"/>
          </a:xfrm>
          <a:prstGeom prst="rect">
            <a:avLst/>
          </a:prstGeom>
        </p:spPr>
      </p:pic>
    </p:spTree>
    <p:extLst>
      <p:ext uri="{BB962C8B-B14F-4D97-AF65-F5344CB8AC3E}">
        <p14:creationId xmlns:p14="http://schemas.microsoft.com/office/powerpoint/2010/main" val="3985642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NASLOV"/>
          <p:cNvSpPr txBox="1">
            <a:spLocks noGrp="1"/>
          </p:cNvSpPr>
          <p:nvPr>
            <p:ph type="title" idx="4294967295"/>
          </p:nvPr>
        </p:nvSpPr>
        <p:spPr>
          <a:xfrm>
            <a:off x="952499" y="990600"/>
            <a:ext cx="20756617" cy="1764004"/>
          </a:xfrm>
          <a:prstGeom prst="rect">
            <a:avLst/>
          </a:prstGeom>
        </p:spPr>
        <p:txBody>
          <a:bodyPr>
            <a:normAutofit/>
          </a:bodyPr>
          <a:lstStyle>
            <a:lvl1pPr defTabSz="1095669">
              <a:defRPr sz="7119" spc="-200">
                <a:solidFill>
                  <a:srgbClr val="0D5CAB"/>
                </a:solidFill>
                <a:latin typeface="Calibri"/>
                <a:ea typeface="Calibri"/>
                <a:cs typeface="Calibri"/>
                <a:sym typeface="Calibri"/>
              </a:defRPr>
            </a:lvl1pPr>
          </a:lstStyle>
          <a:p>
            <a:r>
              <a:rPr lang="sl-SI" dirty="0" smtClean="0"/>
              <a:t>Varnost v prometu pogoj za TM</a:t>
            </a:r>
            <a:endParaRPr dirty="0"/>
          </a:p>
        </p:txBody>
      </p:sp>
      <p:sp>
        <p:nvSpPr>
          <p:cNvPr id="198" name="Lorem ipsum dolor sit amet, consectetuer adipiscing elit, sed diam nonummy nibh euismod tincidunt ut laoreet dolore magna aliquam erat volutpat. Ut wisi enim ad minim veniam, quis nostrud exerci tation ullamcorper suscipit lobortis nisl ut aliquip ex ea "/>
          <p:cNvSpPr txBox="1">
            <a:spLocks noGrp="1"/>
          </p:cNvSpPr>
          <p:nvPr>
            <p:ph type="body" sz="quarter" idx="4294967295"/>
          </p:nvPr>
        </p:nvSpPr>
        <p:spPr>
          <a:xfrm>
            <a:off x="965200" y="3378200"/>
            <a:ext cx="15311120" cy="7838250"/>
          </a:xfrm>
          <a:prstGeom prst="rect">
            <a:avLst/>
          </a:prstGeom>
        </p:spPr>
        <p:txBody>
          <a:bodyPr numCol="1" spcCol="38100">
            <a:normAutofit/>
          </a:bodyPr>
          <a:lstStyle>
            <a:lvl1pPr marL="0" indent="0" defTabSz="1733930">
              <a:spcBef>
                <a:spcPts val="1300"/>
              </a:spcBef>
              <a:buSzTx/>
              <a:buNone/>
              <a:defRPr sz="3000" spc="-100">
                <a:latin typeface="Calibri"/>
                <a:ea typeface="Calibri"/>
                <a:cs typeface="Calibri"/>
                <a:sym typeface="Calibri"/>
              </a:defRPr>
            </a:lvl1pPr>
          </a:lstStyle>
          <a:p>
            <a:pPr marL="457200" indent="-457200">
              <a:buFont typeface="Wingdings" panose="05000000000000000000" pitchFamily="2" charset="2"/>
              <a:buChar char="ü"/>
            </a:pPr>
            <a:endParaRPr lang="sl-SI" dirty="0" smtClean="0"/>
          </a:p>
          <a:p>
            <a:pPr marL="457200" indent="-457200" algn="just">
              <a:buFont typeface="Wingdings" panose="05000000000000000000" pitchFamily="2" charset="2"/>
              <a:buChar char="ü"/>
            </a:pPr>
            <a:r>
              <a:rPr lang="sl-SI" sz="4000" b="1" dirty="0" smtClean="0"/>
              <a:t>Pogoje </a:t>
            </a:r>
            <a:r>
              <a:rPr lang="sl-SI" sz="4000" b="1" dirty="0"/>
              <a:t>za </a:t>
            </a:r>
            <a:r>
              <a:rPr lang="sl-SI" sz="4000" b="1" dirty="0" smtClean="0"/>
              <a:t>trajnostno mobilnost je možno </a:t>
            </a:r>
            <a:r>
              <a:rPr lang="sl-SI" sz="4000" b="1" dirty="0"/>
              <a:t>izboljšati s kombinacijo infrastrukturnih, organizacijskih in ozaveščevalnih </a:t>
            </a:r>
            <a:r>
              <a:rPr lang="sl-SI" sz="4000" b="1" dirty="0" smtClean="0"/>
              <a:t>ukrepov.</a:t>
            </a:r>
          </a:p>
          <a:p>
            <a:pPr marL="457200" indent="-457200" algn="just">
              <a:buFont typeface="Wingdings" panose="05000000000000000000" pitchFamily="2" charset="2"/>
              <a:buChar char="ü"/>
            </a:pPr>
            <a:r>
              <a:rPr lang="sl-SI" sz="4000" b="1" dirty="0" smtClean="0"/>
              <a:t>Če poskrbimo za večjo varnost otrok v prometu, lažje spodbujamo trajnostno mobilnost. </a:t>
            </a:r>
            <a:endParaRPr lang="sl-SI" sz="4000" b="1" dirty="0"/>
          </a:p>
        </p:txBody>
      </p:sp>
      <p:sp>
        <p:nvSpPr>
          <p:cNvPr id="199" name="Podnaslov"/>
          <p:cNvSpPr txBox="1"/>
          <p:nvPr/>
        </p:nvSpPr>
        <p:spPr>
          <a:xfrm>
            <a:off x="952498" y="2082799"/>
            <a:ext cx="11607805" cy="671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10000"/>
          </a:bodyPr>
          <a:lstStyle>
            <a:lvl1pPr algn="l" defTabSz="523035">
              <a:defRPr sz="4455" b="1">
                <a:solidFill>
                  <a:srgbClr val="000000"/>
                </a:solidFill>
                <a:latin typeface="Calibri"/>
                <a:ea typeface="Calibri"/>
                <a:cs typeface="Calibri"/>
                <a:sym typeface="Calibri"/>
              </a:defRPr>
            </a:lvl1pPr>
          </a:lstStyle>
          <a:p>
            <a:endParaRPr dirty="0"/>
          </a:p>
        </p:txBody>
      </p:sp>
      <p:sp>
        <p:nvSpPr>
          <p:cNvPr id="200" name="Rectangle"/>
          <p:cNvSpPr/>
          <p:nvPr/>
        </p:nvSpPr>
        <p:spPr>
          <a:xfrm>
            <a:off x="-12703" y="11903164"/>
            <a:ext cx="24384006" cy="1854882"/>
          </a:xfrm>
          <a:prstGeom prst="rect">
            <a:avLst/>
          </a:prstGeom>
          <a:solidFill>
            <a:srgbClr val="0D5CAB"/>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201" name="Image" descr="Image"/>
          <p:cNvPicPr>
            <a:picLocks noChangeAspect="1"/>
          </p:cNvPicPr>
          <p:nvPr/>
        </p:nvPicPr>
        <p:blipFill>
          <a:blip r:embed="rId3">
            <a:extLst/>
          </a:blip>
          <a:stretch>
            <a:fillRect/>
          </a:stretch>
        </p:blipFill>
        <p:spPr>
          <a:xfrm>
            <a:off x="17298995" y="11954150"/>
            <a:ext cx="2412767" cy="1457160"/>
          </a:xfrm>
          <a:prstGeom prst="rect">
            <a:avLst/>
          </a:prstGeom>
          <a:ln w="12700">
            <a:miter lim="400000"/>
          </a:ln>
        </p:spPr>
      </p:pic>
      <p:pic>
        <p:nvPicPr>
          <p:cNvPr id="202" name="Image" descr="Image"/>
          <p:cNvPicPr>
            <a:picLocks noChangeAspect="1"/>
          </p:cNvPicPr>
          <p:nvPr/>
        </p:nvPicPr>
        <p:blipFill>
          <a:blip r:embed="rId4">
            <a:extLst/>
          </a:blip>
          <a:stretch>
            <a:fillRect/>
          </a:stretch>
        </p:blipFill>
        <p:spPr>
          <a:xfrm>
            <a:off x="20609622" y="12129937"/>
            <a:ext cx="3009226" cy="1232800"/>
          </a:xfrm>
          <a:prstGeom prst="rect">
            <a:avLst/>
          </a:prstGeom>
          <a:ln w="12700">
            <a:miter lim="400000"/>
          </a:ln>
        </p:spPr>
      </p:pic>
      <p:pic>
        <p:nvPicPr>
          <p:cNvPr id="203" name="Image" descr="Image"/>
          <p:cNvPicPr>
            <a:picLocks noChangeAspect="1"/>
          </p:cNvPicPr>
          <p:nvPr/>
        </p:nvPicPr>
        <p:blipFill>
          <a:blip r:embed="rId5">
            <a:extLst/>
          </a:blip>
          <a:stretch>
            <a:fillRect/>
          </a:stretch>
        </p:blipFill>
        <p:spPr>
          <a:xfrm>
            <a:off x="-37340" y="12410526"/>
            <a:ext cx="4323451" cy="1121972"/>
          </a:xfrm>
          <a:prstGeom prst="rect">
            <a:avLst/>
          </a:prstGeom>
          <a:ln w="12700">
            <a:miter lim="400000"/>
          </a:ln>
        </p:spPr>
      </p:pic>
      <p:pic>
        <p:nvPicPr>
          <p:cNvPr id="3" name="Slika 2"/>
          <p:cNvPicPr>
            <a:picLocks noChangeAspect="1"/>
          </p:cNvPicPr>
          <p:nvPr/>
        </p:nvPicPr>
        <p:blipFill>
          <a:blip r:embed="rId6"/>
          <a:stretch>
            <a:fillRect/>
          </a:stretch>
        </p:blipFill>
        <p:spPr>
          <a:xfrm>
            <a:off x="18138508" y="6236208"/>
            <a:ext cx="5678530" cy="4980242"/>
          </a:xfrm>
          <a:prstGeom prst="rect">
            <a:avLst/>
          </a:prstGeom>
        </p:spPr>
      </p:pic>
      <p:pic>
        <p:nvPicPr>
          <p:cNvPr id="10" name="Slika 9"/>
          <p:cNvPicPr>
            <a:picLocks noChangeAspect="1"/>
          </p:cNvPicPr>
          <p:nvPr/>
        </p:nvPicPr>
        <p:blipFill>
          <a:blip r:embed="rId7"/>
          <a:stretch>
            <a:fillRect/>
          </a:stretch>
        </p:blipFill>
        <p:spPr>
          <a:xfrm>
            <a:off x="4110194" y="6692630"/>
            <a:ext cx="9119861" cy="4733095"/>
          </a:xfrm>
          <a:prstGeom prst="rect">
            <a:avLst/>
          </a:prstGeom>
        </p:spPr>
      </p:pic>
    </p:spTree>
    <p:extLst>
      <p:ext uri="{BB962C8B-B14F-4D97-AF65-F5344CB8AC3E}">
        <p14:creationId xmlns:p14="http://schemas.microsoft.com/office/powerpoint/2010/main" val="269776099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 descr="Image"/>
          <p:cNvPicPr>
            <a:picLocks noChangeAspect="1"/>
          </p:cNvPicPr>
          <p:nvPr/>
        </p:nvPicPr>
        <p:blipFill>
          <a:blip r:embed="rId3">
            <a:extLst/>
          </a:blip>
          <a:stretch>
            <a:fillRect/>
          </a:stretch>
        </p:blipFill>
        <p:spPr>
          <a:xfrm>
            <a:off x="563548" y="645939"/>
            <a:ext cx="803304" cy="562324"/>
          </a:xfrm>
          <a:prstGeom prst="rect">
            <a:avLst/>
          </a:prstGeom>
          <a:ln w="12700">
            <a:miter lim="400000"/>
          </a:ln>
        </p:spPr>
      </p:pic>
      <p:pic>
        <p:nvPicPr>
          <p:cNvPr id="218" name="Image" descr="Image"/>
          <p:cNvPicPr>
            <a:picLocks noChangeAspect="1"/>
          </p:cNvPicPr>
          <p:nvPr/>
        </p:nvPicPr>
        <p:blipFill>
          <a:blip r:embed="rId4">
            <a:extLst/>
          </a:blip>
          <a:stretch>
            <a:fillRect/>
          </a:stretch>
        </p:blipFill>
        <p:spPr>
          <a:xfrm>
            <a:off x="1719247" y="645939"/>
            <a:ext cx="803304" cy="562324"/>
          </a:xfrm>
          <a:prstGeom prst="rect">
            <a:avLst/>
          </a:prstGeom>
          <a:ln w="12700">
            <a:miter lim="400000"/>
          </a:ln>
        </p:spPr>
      </p:pic>
      <p:pic>
        <p:nvPicPr>
          <p:cNvPr id="219" name="Image" descr="Image"/>
          <p:cNvPicPr>
            <a:picLocks noChangeAspect="1"/>
          </p:cNvPicPr>
          <p:nvPr/>
        </p:nvPicPr>
        <p:blipFill>
          <a:blip r:embed="rId5">
            <a:extLst/>
          </a:blip>
          <a:stretch>
            <a:fillRect/>
          </a:stretch>
        </p:blipFill>
        <p:spPr>
          <a:xfrm>
            <a:off x="2874947" y="645939"/>
            <a:ext cx="803304" cy="562324"/>
          </a:xfrm>
          <a:prstGeom prst="rect">
            <a:avLst/>
          </a:prstGeom>
          <a:ln w="12700">
            <a:miter lim="400000"/>
          </a:ln>
        </p:spPr>
      </p:pic>
      <p:pic>
        <p:nvPicPr>
          <p:cNvPr id="220" name="Image" descr="Image"/>
          <p:cNvPicPr>
            <a:picLocks noChangeAspect="1"/>
          </p:cNvPicPr>
          <p:nvPr/>
        </p:nvPicPr>
        <p:blipFill>
          <a:blip r:embed="rId6">
            <a:extLst/>
          </a:blip>
          <a:stretch>
            <a:fillRect/>
          </a:stretch>
        </p:blipFill>
        <p:spPr>
          <a:xfrm>
            <a:off x="4030648" y="605774"/>
            <a:ext cx="803315" cy="642654"/>
          </a:xfrm>
          <a:prstGeom prst="rect">
            <a:avLst/>
          </a:prstGeom>
          <a:ln w="12700">
            <a:miter lim="400000"/>
          </a:ln>
        </p:spPr>
      </p:pic>
      <p:pic>
        <p:nvPicPr>
          <p:cNvPr id="221" name="Image" descr="Image"/>
          <p:cNvPicPr>
            <a:picLocks noChangeAspect="1"/>
          </p:cNvPicPr>
          <p:nvPr/>
        </p:nvPicPr>
        <p:blipFill>
          <a:blip r:embed="rId7">
            <a:extLst/>
          </a:blip>
          <a:stretch>
            <a:fillRect/>
          </a:stretch>
        </p:blipFill>
        <p:spPr>
          <a:xfrm>
            <a:off x="5186360" y="686108"/>
            <a:ext cx="602484" cy="481985"/>
          </a:xfrm>
          <a:prstGeom prst="rect">
            <a:avLst/>
          </a:prstGeom>
          <a:ln w="12700">
            <a:miter lim="400000"/>
          </a:ln>
        </p:spPr>
      </p:pic>
      <p:pic>
        <p:nvPicPr>
          <p:cNvPr id="222" name="Image" descr="Image"/>
          <p:cNvPicPr>
            <a:picLocks noChangeAspect="1"/>
          </p:cNvPicPr>
          <p:nvPr/>
        </p:nvPicPr>
        <p:blipFill>
          <a:blip r:embed="rId8">
            <a:extLst/>
          </a:blip>
          <a:stretch>
            <a:fillRect/>
          </a:stretch>
        </p:blipFill>
        <p:spPr>
          <a:xfrm>
            <a:off x="7136282" y="686108"/>
            <a:ext cx="803306" cy="481985"/>
          </a:xfrm>
          <a:prstGeom prst="rect">
            <a:avLst/>
          </a:prstGeom>
          <a:ln w="12700">
            <a:miter lim="400000"/>
          </a:ln>
        </p:spPr>
      </p:pic>
      <p:pic>
        <p:nvPicPr>
          <p:cNvPr id="223" name="Image" descr="Image"/>
          <p:cNvPicPr>
            <a:picLocks noChangeAspect="1"/>
          </p:cNvPicPr>
          <p:nvPr/>
        </p:nvPicPr>
        <p:blipFill>
          <a:blip r:embed="rId9">
            <a:extLst/>
          </a:blip>
          <a:stretch>
            <a:fillRect/>
          </a:stretch>
        </p:blipFill>
        <p:spPr>
          <a:xfrm>
            <a:off x="8175204" y="686105"/>
            <a:ext cx="803474" cy="481991"/>
          </a:xfrm>
          <a:prstGeom prst="rect">
            <a:avLst/>
          </a:prstGeom>
          <a:ln w="12700">
            <a:miter lim="400000"/>
          </a:ln>
        </p:spPr>
      </p:pic>
      <p:pic>
        <p:nvPicPr>
          <p:cNvPr id="224" name="Image" descr="Image"/>
          <p:cNvPicPr>
            <a:picLocks noChangeAspect="1"/>
          </p:cNvPicPr>
          <p:nvPr/>
        </p:nvPicPr>
        <p:blipFill>
          <a:blip r:embed="rId10">
            <a:extLst/>
          </a:blip>
          <a:stretch>
            <a:fillRect/>
          </a:stretch>
        </p:blipFill>
        <p:spPr>
          <a:xfrm>
            <a:off x="6141241" y="645944"/>
            <a:ext cx="642643" cy="562312"/>
          </a:xfrm>
          <a:prstGeom prst="rect">
            <a:avLst/>
          </a:prstGeom>
          <a:ln w="12700">
            <a:miter lim="400000"/>
          </a:ln>
        </p:spPr>
      </p:pic>
      <p:pic>
        <p:nvPicPr>
          <p:cNvPr id="225" name="Image" descr="Image"/>
          <p:cNvPicPr>
            <a:picLocks noChangeAspect="1"/>
          </p:cNvPicPr>
          <p:nvPr/>
        </p:nvPicPr>
        <p:blipFill>
          <a:blip r:embed="rId11">
            <a:extLst/>
          </a:blip>
          <a:stretch>
            <a:fillRect/>
          </a:stretch>
        </p:blipFill>
        <p:spPr>
          <a:xfrm>
            <a:off x="9287023" y="605779"/>
            <a:ext cx="803303" cy="642644"/>
          </a:xfrm>
          <a:prstGeom prst="rect">
            <a:avLst/>
          </a:prstGeom>
          <a:ln w="12700">
            <a:miter lim="400000"/>
          </a:ln>
        </p:spPr>
      </p:pic>
      <p:pic>
        <p:nvPicPr>
          <p:cNvPr id="226" name="Image" descr="Image"/>
          <p:cNvPicPr>
            <a:picLocks noChangeAspect="1"/>
          </p:cNvPicPr>
          <p:nvPr/>
        </p:nvPicPr>
        <p:blipFill>
          <a:blip r:embed="rId12">
            <a:extLst/>
          </a:blip>
          <a:stretch>
            <a:fillRect/>
          </a:stretch>
        </p:blipFill>
        <p:spPr>
          <a:xfrm>
            <a:off x="10494950" y="645948"/>
            <a:ext cx="803303" cy="562306"/>
          </a:xfrm>
          <a:prstGeom prst="rect">
            <a:avLst/>
          </a:prstGeom>
          <a:ln w="12700">
            <a:miter lim="400000"/>
          </a:ln>
        </p:spPr>
      </p:pic>
      <p:pic>
        <p:nvPicPr>
          <p:cNvPr id="227" name="Image" descr="Image"/>
          <p:cNvPicPr>
            <a:picLocks noChangeAspect="1"/>
          </p:cNvPicPr>
          <p:nvPr/>
        </p:nvPicPr>
        <p:blipFill>
          <a:blip r:embed="rId13">
            <a:extLst/>
          </a:blip>
          <a:stretch>
            <a:fillRect/>
          </a:stretch>
        </p:blipFill>
        <p:spPr>
          <a:xfrm>
            <a:off x="11702874" y="605779"/>
            <a:ext cx="803304" cy="642644"/>
          </a:xfrm>
          <a:prstGeom prst="rect">
            <a:avLst/>
          </a:prstGeom>
          <a:ln w="12700">
            <a:miter lim="400000"/>
          </a:ln>
        </p:spPr>
      </p:pic>
      <p:pic>
        <p:nvPicPr>
          <p:cNvPr id="228" name="Image" descr="Image"/>
          <p:cNvPicPr>
            <a:picLocks noChangeAspect="1"/>
          </p:cNvPicPr>
          <p:nvPr/>
        </p:nvPicPr>
        <p:blipFill>
          <a:blip r:embed="rId14">
            <a:extLst/>
          </a:blip>
          <a:stretch>
            <a:fillRect/>
          </a:stretch>
        </p:blipFill>
        <p:spPr>
          <a:xfrm>
            <a:off x="1671546" y="1532879"/>
            <a:ext cx="642643" cy="642644"/>
          </a:xfrm>
          <a:prstGeom prst="rect">
            <a:avLst/>
          </a:prstGeom>
          <a:ln w="12700">
            <a:miter lim="400000"/>
          </a:ln>
        </p:spPr>
      </p:pic>
      <p:pic>
        <p:nvPicPr>
          <p:cNvPr id="229" name="Image" descr="Image"/>
          <p:cNvPicPr>
            <a:picLocks noChangeAspect="1"/>
          </p:cNvPicPr>
          <p:nvPr/>
        </p:nvPicPr>
        <p:blipFill>
          <a:blip r:embed="rId15">
            <a:extLst/>
          </a:blip>
          <a:stretch>
            <a:fillRect/>
          </a:stretch>
        </p:blipFill>
        <p:spPr>
          <a:xfrm>
            <a:off x="2746916" y="1552964"/>
            <a:ext cx="803304" cy="602473"/>
          </a:xfrm>
          <a:prstGeom prst="rect">
            <a:avLst/>
          </a:prstGeom>
          <a:ln w="12700">
            <a:miter lim="400000"/>
          </a:ln>
        </p:spPr>
      </p:pic>
      <p:pic>
        <p:nvPicPr>
          <p:cNvPr id="230" name="Image" descr="Image"/>
          <p:cNvPicPr>
            <a:picLocks noChangeAspect="1"/>
          </p:cNvPicPr>
          <p:nvPr/>
        </p:nvPicPr>
        <p:blipFill>
          <a:blip r:embed="rId16">
            <a:extLst/>
          </a:blip>
          <a:stretch>
            <a:fillRect/>
          </a:stretch>
        </p:blipFill>
        <p:spPr>
          <a:xfrm>
            <a:off x="3902614" y="1532878"/>
            <a:ext cx="803306" cy="642646"/>
          </a:xfrm>
          <a:prstGeom prst="rect">
            <a:avLst/>
          </a:prstGeom>
          <a:ln w="12700">
            <a:miter lim="400000"/>
          </a:ln>
        </p:spPr>
      </p:pic>
      <p:pic>
        <p:nvPicPr>
          <p:cNvPr id="231" name="Image" descr="Image"/>
          <p:cNvPicPr>
            <a:picLocks noChangeAspect="1"/>
          </p:cNvPicPr>
          <p:nvPr/>
        </p:nvPicPr>
        <p:blipFill>
          <a:blip r:embed="rId17">
            <a:extLst/>
          </a:blip>
          <a:stretch>
            <a:fillRect/>
          </a:stretch>
        </p:blipFill>
        <p:spPr>
          <a:xfrm>
            <a:off x="6588814" y="2637777"/>
            <a:ext cx="803338" cy="642644"/>
          </a:xfrm>
          <a:prstGeom prst="rect">
            <a:avLst/>
          </a:prstGeom>
          <a:ln w="12700">
            <a:miter lim="400000"/>
          </a:ln>
        </p:spPr>
      </p:pic>
      <p:pic>
        <p:nvPicPr>
          <p:cNvPr id="232" name="Image" descr="Image"/>
          <p:cNvPicPr>
            <a:picLocks noChangeAspect="1"/>
          </p:cNvPicPr>
          <p:nvPr/>
        </p:nvPicPr>
        <p:blipFill>
          <a:blip r:embed="rId18">
            <a:extLst/>
          </a:blip>
          <a:stretch>
            <a:fillRect/>
          </a:stretch>
        </p:blipFill>
        <p:spPr>
          <a:xfrm>
            <a:off x="5098491" y="1532879"/>
            <a:ext cx="722965" cy="642644"/>
          </a:xfrm>
          <a:prstGeom prst="rect">
            <a:avLst/>
          </a:prstGeom>
          <a:ln w="12700">
            <a:miter lim="400000"/>
          </a:ln>
        </p:spPr>
      </p:pic>
      <p:pic>
        <p:nvPicPr>
          <p:cNvPr id="233" name="Image" descr="Image"/>
          <p:cNvPicPr>
            <a:picLocks noChangeAspect="1"/>
          </p:cNvPicPr>
          <p:nvPr/>
        </p:nvPicPr>
        <p:blipFill>
          <a:blip r:embed="rId19">
            <a:extLst/>
          </a:blip>
          <a:stretch>
            <a:fillRect/>
          </a:stretch>
        </p:blipFill>
        <p:spPr>
          <a:xfrm>
            <a:off x="7183346" y="1613208"/>
            <a:ext cx="722985" cy="481985"/>
          </a:xfrm>
          <a:prstGeom prst="rect">
            <a:avLst/>
          </a:prstGeom>
          <a:ln w="12700">
            <a:miter lim="400000"/>
          </a:ln>
        </p:spPr>
      </p:pic>
      <p:pic>
        <p:nvPicPr>
          <p:cNvPr id="234" name="Image" descr="Image"/>
          <p:cNvPicPr>
            <a:picLocks noChangeAspect="1"/>
          </p:cNvPicPr>
          <p:nvPr/>
        </p:nvPicPr>
        <p:blipFill>
          <a:blip r:embed="rId20">
            <a:extLst/>
          </a:blip>
          <a:stretch>
            <a:fillRect/>
          </a:stretch>
        </p:blipFill>
        <p:spPr>
          <a:xfrm>
            <a:off x="731745" y="1532879"/>
            <a:ext cx="642645" cy="642644"/>
          </a:xfrm>
          <a:prstGeom prst="rect">
            <a:avLst/>
          </a:prstGeom>
          <a:ln w="12700">
            <a:miter lim="400000"/>
          </a:ln>
        </p:spPr>
      </p:pic>
      <p:pic>
        <p:nvPicPr>
          <p:cNvPr id="235" name="Image" descr="Image"/>
          <p:cNvPicPr>
            <a:picLocks noChangeAspect="1"/>
          </p:cNvPicPr>
          <p:nvPr/>
        </p:nvPicPr>
        <p:blipFill>
          <a:blip r:embed="rId21">
            <a:extLst/>
          </a:blip>
          <a:stretch>
            <a:fillRect/>
          </a:stretch>
        </p:blipFill>
        <p:spPr>
          <a:xfrm>
            <a:off x="6100750" y="1532885"/>
            <a:ext cx="803300" cy="642631"/>
          </a:xfrm>
          <a:prstGeom prst="rect">
            <a:avLst/>
          </a:prstGeom>
          <a:ln w="12700">
            <a:miter lim="400000"/>
          </a:ln>
        </p:spPr>
      </p:pic>
      <p:pic>
        <p:nvPicPr>
          <p:cNvPr id="236" name="Image" descr="Image"/>
          <p:cNvPicPr>
            <a:picLocks noChangeAspect="1"/>
          </p:cNvPicPr>
          <p:nvPr/>
        </p:nvPicPr>
        <p:blipFill>
          <a:blip r:embed="rId22">
            <a:extLst/>
          </a:blip>
          <a:stretch>
            <a:fillRect/>
          </a:stretch>
        </p:blipFill>
        <p:spPr>
          <a:xfrm>
            <a:off x="8298881" y="1532850"/>
            <a:ext cx="632473" cy="642702"/>
          </a:xfrm>
          <a:prstGeom prst="rect">
            <a:avLst/>
          </a:prstGeom>
          <a:ln w="12700">
            <a:miter lim="400000"/>
          </a:ln>
        </p:spPr>
      </p:pic>
      <p:pic>
        <p:nvPicPr>
          <p:cNvPr id="237" name="Image" descr="Image"/>
          <p:cNvPicPr>
            <a:picLocks noChangeAspect="1"/>
          </p:cNvPicPr>
          <p:nvPr/>
        </p:nvPicPr>
        <p:blipFill>
          <a:blip r:embed="rId23">
            <a:extLst/>
          </a:blip>
          <a:stretch>
            <a:fillRect/>
          </a:stretch>
        </p:blipFill>
        <p:spPr>
          <a:xfrm>
            <a:off x="9268221" y="1532881"/>
            <a:ext cx="632597" cy="642640"/>
          </a:xfrm>
          <a:prstGeom prst="rect">
            <a:avLst/>
          </a:prstGeom>
          <a:ln w="12700">
            <a:miter lim="400000"/>
          </a:ln>
        </p:spPr>
      </p:pic>
      <p:pic>
        <p:nvPicPr>
          <p:cNvPr id="238" name="Image" descr="Image"/>
          <p:cNvPicPr>
            <a:picLocks noChangeAspect="1"/>
          </p:cNvPicPr>
          <p:nvPr/>
        </p:nvPicPr>
        <p:blipFill>
          <a:blip r:embed="rId24">
            <a:extLst/>
          </a:blip>
          <a:stretch>
            <a:fillRect/>
          </a:stretch>
        </p:blipFill>
        <p:spPr>
          <a:xfrm>
            <a:off x="10383756" y="1614586"/>
            <a:ext cx="642644" cy="479230"/>
          </a:xfrm>
          <a:prstGeom prst="rect">
            <a:avLst/>
          </a:prstGeom>
          <a:ln w="12700">
            <a:miter lim="400000"/>
          </a:ln>
        </p:spPr>
      </p:pic>
      <p:pic>
        <p:nvPicPr>
          <p:cNvPr id="239" name="Image" descr="Image"/>
          <p:cNvPicPr>
            <a:picLocks noChangeAspect="1"/>
          </p:cNvPicPr>
          <p:nvPr/>
        </p:nvPicPr>
        <p:blipFill>
          <a:blip r:embed="rId25">
            <a:extLst/>
          </a:blip>
          <a:stretch>
            <a:fillRect/>
          </a:stretch>
        </p:blipFill>
        <p:spPr>
          <a:xfrm>
            <a:off x="11408780" y="1633291"/>
            <a:ext cx="441814" cy="441817"/>
          </a:xfrm>
          <a:prstGeom prst="rect">
            <a:avLst/>
          </a:prstGeom>
          <a:ln w="12700">
            <a:miter lim="400000"/>
          </a:ln>
        </p:spPr>
      </p:pic>
      <p:pic>
        <p:nvPicPr>
          <p:cNvPr id="240" name="Image" descr="Image"/>
          <p:cNvPicPr>
            <a:picLocks noChangeAspect="1"/>
          </p:cNvPicPr>
          <p:nvPr/>
        </p:nvPicPr>
        <p:blipFill>
          <a:blip r:embed="rId26">
            <a:extLst/>
          </a:blip>
          <a:stretch>
            <a:fillRect/>
          </a:stretch>
        </p:blipFill>
        <p:spPr>
          <a:xfrm>
            <a:off x="594952" y="2588853"/>
            <a:ext cx="740496" cy="740496"/>
          </a:xfrm>
          <a:prstGeom prst="rect">
            <a:avLst/>
          </a:prstGeom>
          <a:ln w="12700">
            <a:miter lim="400000"/>
          </a:ln>
        </p:spPr>
      </p:pic>
      <p:pic>
        <p:nvPicPr>
          <p:cNvPr id="241" name="Image" descr="Image"/>
          <p:cNvPicPr>
            <a:picLocks noChangeAspect="1"/>
          </p:cNvPicPr>
          <p:nvPr/>
        </p:nvPicPr>
        <p:blipFill>
          <a:blip r:embed="rId27">
            <a:extLst/>
          </a:blip>
          <a:stretch>
            <a:fillRect/>
          </a:stretch>
        </p:blipFill>
        <p:spPr>
          <a:xfrm>
            <a:off x="1546418" y="2588853"/>
            <a:ext cx="740496" cy="740496"/>
          </a:xfrm>
          <a:prstGeom prst="rect">
            <a:avLst/>
          </a:prstGeom>
          <a:ln w="12700">
            <a:miter lim="400000"/>
          </a:ln>
        </p:spPr>
      </p:pic>
      <p:pic>
        <p:nvPicPr>
          <p:cNvPr id="242" name="Image" descr="Image"/>
          <p:cNvPicPr>
            <a:picLocks noChangeAspect="1"/>
          </p:cNvPicPr>
          <p:nvPr/>
        </p:nvPicPr>
        <p:blipFill>
          <a:blip r:embed="rId28">
            <a:extLst/>
          </a:blip>
          <a:stretch>
            <a:fillRect/>
          </a:stretch>
        </p:blipFill>
        <p:spPr>
          <a:xfrm>
            <a:off x="2497884" y="2588853"/>
            <a:ext cx="740497" cy="740496"/>
          </a:xfrm>
          <a:prstGeom prst="rect">
            <a:avLst/>
          </a:prstGeom>
          <a:ln w="12700">
            <a:miter lim="400000"/>
          </a:ln>
        </p:spPr>
      </p:pic>
      <p:pic>
        <p:nvPicPr>
          <p:cNvPr id="243" name="Image" descr="Image"/>
          <p:cNvPicPr>
            <a:picLocks noChangeAspect="1"/>
          </p:cNvPicPr>
          <p:nvPr/>
        </p:nvPicPr>
        <p:blipFill>
          <a:blip r:embed="rId29">
            <a:extLst/>
          </a:blip>
          <a:stretch>
            <a:fillRect/>
          </a:stretch>
        </p:blipFill>
        <p:spPr>
          <a:xfrm>
            <a:off x="3503252" y="2588853"/>
            <a:ext cx="740497" cy="740496"/>
          </a:xfrm>
          <a:prstGeom prst="rect">
            <a:avLst/>
          </a:prstGeom>
          <a:ln w="12700">
            <a:miter lim="400000"/>
          </a:ln>
        </p:spPr>
      </p:pic>
      <p:pic>
        <p:nvPicPr>
          <p:cNvPr id="244" name="Image" descr="Image"/>
          <p:cNvPicPr>
            <a:picLocks noChangeAspect="1"/>
          </p:cNvPicPr>
          <p:nvPr/>
        </p:nvPicPr>
        <p:blipFill>
          <a:blip r:embed="rId30">
            <a:extLst/>
          </a:blip>
          <a:stretch>
            <a:fillRect/>
          </a:stretch>
        </p:blipFill>
        <p:spPr>
          <a:xfrm>
            <a:off x="4630346" y="2637777"/>
            <a:ext cx="642642" cy="642644"/>
          </a:xfrm>
          <a:prstGeom prst="rect">
            <a:avLst/>
          </a:prstGeom>
          <a:ln w="12700">
            <a:miter lim="400000"/>
          </a:ln>
        </p:spPr>
      </p:pic>
      <p:pic>
        <p:nvPicPr>
          <p:cNvPr id="245" name="Image" descr="Image"/>
          <p:cNvPicPr>
            <a:picLocks noChangeAspect="1"/>
          </p:cNvPicPr>
          <p:nvPr/>
        </p:nvPicPr>
        <p:blipFill>
          <a:blip r:embed="rId31">
            <a:extLst/>
          </a:blip>
          <a:stretch>
            <a:fillRect/>
          </a:stretch>
        </p:blipFill>
        <p:spPr>
          <a:xfrm>
            <a:off x="5529248" y="2637777"/>
            <a:ext cx="803304" cy="642644"/>
          </a:xfrm>
          <a:prstGeom prst="rect">
            <a:avLst/>
          </a:prstGeom>
          <a:ln w="12700">
            <a:miter lim="400000"/>
          </a:ln>
        </p:spPr>
      </p:pic>
      <p:pic>
        <p:nvPicPr>
          <p:cNvPr id="246" name="Image" descr="Image"/>
          <p:cNvPicPr>
            <a:picLocks noChangeAspect="1"/>
          </p:cNvPicPr>
          <p:nvPr/>
        </p:nvPicPr>
        <p:blipFill>
          <a:blip r:embed="rId32">
            <a:extLst/>
          </a:blip>
          <a:stretch>
            <a:fillRect/>
          </a:stretch>
        </p:blipFill>
        <p:spPr>
          <a:xfrm>
            <a:off x="7648412" y="2637777"/>
            <a:ext cx="562314" cy="642644"/>
          </a:xfrm>
          <a:prstGeom prst="rect">
            <a:avLst/>
          </a:prstGeom>
          <a:ln w="12700">
            <a:miter lim="400000"/>
          </a:ln>
        </p:spPr>
      </p:pic>
      <p:pic>
        <p:nvPicPr>
          <p:cNvPr id="247" name="Image" descr="Image"/>
          <p:cNvPicPr>
            <a:picLocks noChangeAspect="1"/>
          </p:cNvPicPr>
          <p:nvPr/>
        </p:nvPicPr>
        <p:blipFill>
          <a:blip r:embed="rId33">
            <a:extLst/>
          </a:blip>
          <a:stretch>
            <a:fillRect/>
          </a:stretch>
        </p:blipFill>
        <p:spPr>
          <a:xfrm>
            <a:off x="8466459" y="2677942"/>
            <a:ext cx="803303" cy="562314"/>
          </a:xfrm>
          <a:prstGeom prst="rect">
            <a:avLst/>
          </a:prstGeom>
          <a:ln w="12700">
            <a:miter lim="400000"/>
          </a:ln>
        </p:spPr>
      </p:pic>
      <p:pic>
        <p:nvPicPr>
          <p:cNvPr id="248" name="Image" descr="Image"/>
          <p:cNvPicPr>
            <a:picLocks noChangeAspect="1"/>
          </p:cNvPicPr>
          <p:nvPr/>
        </p:nvPicPr>
        <p:blipFill>
          <a:blip r:embed="rId34">
            <a:extLst/>
          </a:blip>
          <a:stretch>
            <a:fillRect/>
          </a:stretch>
        </p:blipFill>
        <p:spPr>
          <a:xfrm>
            <a:off x="9525492" y="2677942"/>
            <a:ext cx="240994" cy="642644"/>
          </a:xfrm>
          <a:prstGeom prst="rect">
            <a:avLst/>
          </a:prstGeom>
          <a:ln w="12700">
            <a:miter lim="400000"/>
          </a:ln>
        </p:spPr>
      </p:pic>
      <p:pic>
        <p:nvPicPr>
          <p:cNvPr id="249" name="Image" descr="Image"/>
          <p:cNvPicPr>
            <a:picLocks noChangeAspect="1"/>
          </p:cNvPicPr>
          <p:nvPr/>
        </p:nvPicPr>
        <p:blipFill>
          <a:blip r:embed="rId35">
            <a:extLst/>
          </a:blip>
          <a:stretch>
            <a:fillRect/>
          </a:stretch>
        </p:blipFill>
        <p:spPr>
          <a:xfrm>
            <a:off x="10022219" y="2677942"/>
            <a:ext cx="301270" cy="642644"/>
          </a:xfrm>
          <a:prstGeom prst="rect">
            <a:avLst/>
          </a:prstGeom>
          <a:ln w="12700">
            <a:miter lim="400000"/>
          </a:ln>
        </p:spPr>
      </p:pic>
      <p:pic>
        <p:nvPicPr>
          <p:cNvPr id="250" name="Image" descr="Image"/>
          <p:cNvPicPr>
            <a:picLocks noChangeAspect="1"/>
          </p:cNvPicPr>
          <p:nvPr/>
        </p:nvPicPr>
        <p:blipFill>
          <a:blip r:embed="rId36">
            <a:extLst/>
          </a:blip>
          <a:stretch>
            <a:fillRect/>
          </a:stretch>
        </p:blipFill>
        <p:spPr>
          <a:xfrm>
            <a:off x="10579220" y="2637777"/>
            <a:ext cx="481980" cy="642644"/>
          </a:xfrm>
          <a:prstGeom prst="rect">
            <a:avLst/>
          </a:prstGeom>
          <a:ln w="12700">
            <a:miter lim="400000"/>
          </a:ln>
        </p:spPr>
      </p:pic>
      <p:pic>
        <p:nvPicPr>
          <p:cNvPr id="251" name="Image" descr="Image"/>
          <p:cNvPicPr>
            <a:picLocks noChangeAspect="1"/>
          </p:cNvPicPr>
          <p:nvPr/>
        </p:nvPicPr>
        <p:blipFill>
          <a:blip r:embed="rId37">
            <a:extLst/>
          </a:blip>
          <a:stretch>
            <a:fillRect/>
          </a:stretch>
        </p:blipFill>
        <p:spPr>
          <a:xfrm>
            <a:off x="11316930" y="2637777"/>
            <a:ext cx="481931" cy="642644"/>
          </a:xfrm>
          <a:prstGeom prst="rect">
            <a:avLst/>
          </a:prstGeom>
          <a:ln w="12700">
            <a:miter lim="400000"/>
          </a:ln>
        </p:spPr>
      </p:pic>
      <p:pic>
        <p:nvPicPr>
          <p:cNvPr id="252" name="Image" descr="Image"/>
          <p:cNvPicPr>
            <a:picLocks noChangeAspect="1"/>
          </p:cNvPicPr>
          <p:nvPr/>
        </p:nvPicPr>
        <p:blipFill>
          <a:blip r:embed="rId38">
            <a:extLst/>
          </a:blip>
          <a:stretch>
            <a:fillRect/>
          </a:stretch>
        </p:blipFill>
        <p:spPr>
          <a:xfrm>
            <a:off x="12054595" y="2637770"/>
            <a:ext cx="642643" cy="642660"/>
          </a:xfrm>
          <a:prstGeom prst="rect">
            <a:avLst/>
          </a:prstGeom>
          <a:ln w="12700">
            <a:miter lim="400000"/>
          </a:ln>
        </p:spPr>
      </p:pic>
      <p:pic>
        <p:nvPicPr>
          <p:cNvPr id="253" name="Image" descr="Image"/>
          <p:cNvPicPr>
            <a:picLocks noChangeAspect="1"/>
          </p:cNvPicPr>
          <p:nvPr/>
        </p:nvPicPr>
        <p:blipFill>
          <a:blip r:embed="rId39">
            <a:extLst/>
          </a:blip>
          <a:stretch>
            <a:fillRect/>
          </a:stretch>
        </p:blipFill>
        <p:spPr>
          <a:xfrm>
            <a:off x="637340" y="3602932"/>
            <a:ext cx="401722" cy="642737"/>
          </a:xfrm>
          <a:prstGeom prst="rect">
            <a:avLst/>
          </a:prstGeom>
          <a:ln w="12700">
            <a:miter lim="400000"/>
          </a:ln>
        </p:spPr>
      </p:pic>
      <p:pic>
        <p:nvPicPr>
          <p:cNvPr id="254" name="Image" descr="Image"/>
          <p:cNvPicPr>
            <a:picLocks noChangeAspect="1"/>
          </p:cNvPicPr>
          <p:nvPr/>
        </p:nvPicPr>
        <p:blipFill>
          <a:blip r:embed="rId40">
            <a:extLst/>
          </a:blip>
          <a:stretch>
            <a:fillRect/>
          </a:stretch>
        </p:blipFill>
        <p:spPr>
          <a:xfrm>
            <a:off x="1280944" y="3613806"/>
            <a:ext cx="562312" cy="642618"/>
          </a:xfrm>
          <a:prstGeom prst="rect">
            <a:avLst/>
          </a:prstGeom>
          <a:ln w="12700">
            <a:miter lim="400000"/>
          </a:ln>
        </p:spPr>
      </p:pic>
      <p:pic>
        <p:nvPicPr>
          <p:cNvPr id="255" name="Image" descr="Image"/>
          <p:cNvPicPr>
            <a:picLocks noChangeAspect="1"/>
          </p:cNvPicPr>
          <p:nvPr/>
        </p:nvPicPr>
        <p:blipFill>
          <a:blip r:embed="rId41">
            <a:extLst/>
          </a:blip>
          <a:stretch>
            <a:fillRect/>
          </a:stretch>
        </p:blipFill>
        <p:spPr>
          <a:xfrm>
            <a:off x="2982735" y="3613806"/>
            <a:ext cx="562328" cy="642654"/>
          </a:xfrm>
          <a:prstGeom prst="rect">
            <a:avLst/>
          </a:prstGeom>
          <a:ln w="12700">
            <a:miter lim="400000"/>
          </a:ln>
        </p:spPr>
      </p:pic>
      <p:pic>
        <p:nvPicPr>
          <p:cNvPr id="256" name="Image" descr="Image"/>
          <p:cNvPicPr>
            <a:picLocks noChangeAspect="1"/>
          </p:cNvPicPr>
          <p:nvPr/>
        </p:nvPicPr>
        <p:blipFill>
          <a:blip r:embed="rId42">
            <a:extLst/>
          </a:blip>
          <a:stretch>
            <a:fillRect/>
          </a:stretch>
        </p:blipFill>
        <p:spPr>
          <a:xfrm>
            <a:off x="3909843" y="3653952"/>
            <a:ext cx="642655" cy="562326"/>
          </a:xfrm>
          <a:prstGeom prst="rect">
            <a:avLst/>
          </a:prstGeom>
          <a:ln w="12700">
            <a:miter lim="400000"/>
          </a:ln>
        </p:spPr>
      </p:pic>
      <p:pic>
        <p:nvPicPr>
          <p:cNvPr id="257" name="Image" descr="Image"/>
          <p:cNvPicPr>
            <a:picLocks noChangeAspect="1"/>
          </p:cNvPicPr>
          <p:nvPr/>
        </p:nvPicPr>
        <p:blipFill>
          <a:blip r:embed="rId43">
            <a:extLst/>
          </a:blip>
          <a:stretch>
            <a:fillRect/>
          </a:stretch>
        </p:blipFill>
        <p:spPr>
          <a:xfrm>
            <a:off x="6515420" y="3602973"/>
            <a:ext cx="722985" cy="642655"/>
          </a:xfrm>
          <a:prstGeom prst="rect">
            <a:avLst/>
          </a:prstGeom>
          <a:ln w="12700">
            <a:miter lim="400000"/>
          </a:ln>
        </p:spPr>
      </p:pic>
      <p:pic>
        <p:nvPicPr>
          <p:cNvPr id="258" name="Image" descr="Image"/>
          <p:cNvPicPr>
            <a:picLocks noChangeAspect="1"/>
          </p:cNvPicPr>
          <p:nvPr/>
        </p:nvPicPr>
        <p:blipFill>
          <a:blip r:embed="rId44">
            <a:extLst/>
          </a:blip>
          <a:stretch>
            <a:fillRect/>
          </a:stretch>
        </p:blipFill>
        <p:spPr>
          <a:xfrm>
            <a:off x="7543099" y="3602978"/>
            <a:ext cx="803303" cy="642644"/>
          </a:xfrm>
          <a:prstGeom prst="rect">
            <a:avLst/>
          </a:prstGeom>
          <a:ln w="12700">
            <a:miter lim="400000"/>
          </a:ln>
        </p:spPr>
      </p:pic>
      <p:pic>
        <p:nvPicPr>
          <p:cNvPr id="259" name="Image" descr="Image"/>
          <p:cNvPicPr>
            <a:picLocks noChangeAspect="1"/>
          </p:cNvPicPr>
          <p:nvPr/>
        </p:nvPicPr>
        <p:blipFill>
          <a:blip r:embed="rId45">
            <a:extLst/>
          </a:blip>
          <a:stretch>
            <a:fillRect/>
          </a:stretch>
        </p:blipFill>
        <p:spPr>
          <a:xfrm>
            <a:off x="8651095" y="3653963"/>
            <a:ext cx="642643" cy="562307"/>
          </a:xfrm>
          <a:prstGeom prst="rect">
            <a:avLst/>
          </a:prstGeom>
          <a:ln w="12700">
            <a:miter lim="400000"/>
          </a:ln>
        </p:spPr>
      </p:pic>
      <p:pic>
        <p:nvPicPr>
          <p:cNvPr id="260" name="Image" descr="Image"/>
          <p:cNvPicPr>
            <a:picLocks noChangeAspect="1"/>
          </p:cNvPicPr>
          <p:nvPr/>
        </p:nvPicPr>
        <p:blipFill>
          <a:blip r:embed="rId46">
            <a:extLst/>
          </a:blip>
          <a:stretch>
            <a:fillRect/>
          </a:stretch>
        </p:blipFill>
        <p:spPr>
          <a:xfrm>
            <a:off x="9598428" y="3643143"/>
            <a:ext cx="642643" cy="562313"/>
          </a:xfrm>
          <a:prstGeom prst="rect">
            <a:avLst/>
          </a:prstGeom>
          <a:ln w="12700">
            <a:miter lim="400000"/>
          </a:ln>
        </p:spPr>
      </p:pic>
      <p:pic>
        <p:nvPicPr>
          <p:cNvPr id="261" name="Image" descr="Image"/>
          <p:cNvPicPr>
            <a:picLocks noChangeAspect="1"/>
          </p:cNvPicPr>
          <p:nvPr/>
        </p:nvPicPr>
        <p:blipFill>
          <a:blip r:embed="rId47">
            <a:extLst/>
          </a:blip>
          <a:stretch>
            <a:fillRect/>
          </a:stretch>
        </p:blipFill>
        <p:spPr>
          <a:xfrm>
            <a:off x="2129781" y="3613806"/>
            <a:ext cx="642640" cy="642645"/>
          </a:xfrm>
          <a:prstGeom prst="rect">
            <a:avLst/>
          </a:prstGeom>
          <a:ln w="12700">
            <a:miter lim="400000"/>
          </a:ln>
        </p:spPr>
      </p:pic>
      <p:pic>
        <p:nvPicPr>
          <p:cNvPr id="262" name="Image" descr="Image"/>
          <p:cNvPicPr>
            <a:picLocks noChangeAspect="1"/>
          </p:cNvPicPr>
          <p:nvPr/>
        </p:nvPicPr>
        <p:blipFill>
          <a:blip r:embed="rId48">
            <a:extLst/>
          </a:blip>
          <a:stretch>
            <a:fillRect/>
          </a:stretch>
        </p:blipFill>
        <p:spPr>
          <a:xfrm>
            <a:off x="4769844" y="3653966"/>
            <a:ext cx="722974" cy="642643"/>
          </a:xfrm>
          <a:prstGeom prst="rect">
            <a:avLst/>
          </a:prstGeom>
          <a:ln w="12700">
            <a:miter lim="400000"/>
          </a:ln>
        </p:spPr>
      </p:pic>
      <p:pic>
        <p:nvPicPr>
          <p:cNvPr id="263" name="Image" descr="Image"/>
          <p:cNvPicPr>
            <a:picLocks noChangeAspect="1"/>
          </p:cNvPicPr>
          <p:nvPr/>
        </p:nvPicPr>
        <p:blipFill>
          <a:blip r:embed="rId49">
            <a:extLst/>
          </a:blip>
          <a:stretch>
            <a:fillRect/>
          </a:stretch>
        </p:blipFill>
        <p:spPr>
          <a:xfrm>
            <a:off x="5768911" y="3653971"/>
            <a:ext cx="441818" cy="642656"/>
          </a:xfrm>
          <a:prstGeom prst="rect">
            <a:avLst/>
          </a:prstGeom>
          <a:ln w="12700">
            <a:miter lim="400000"/>
          </a:ln>
        </p:spPr>
      </p:pic>
      <p:pic>
        <p:nvPicPr>
          <p:cNvPr id="264" name="Image" descr="Image"/>
          <p:cNvPicPr>
            <a:picLocks noChangeAspect="1"/>
          </p:cNvPicPr>
          <p:nvPr/>
        </p:nvPicPr>
        <p:blipFill>
          <a:blip r:embed="rId50">
            <a:extLst/>
          </a:blip>
          <a:stretch>
            <a:fillRect/>
          </a:stretch>
        </p:blipFill>
        <p:spPr>
          <a:xfrm>
            <a:off x="10541706" y="3613789"/>
            <a:ext cx="642631" cy="642655"/>
          </a:xfrm>
          <a:prstGeom prst="rect">
            <a:avLst/>
          </a:prstGeom>
          <a:ln w="12700">
            <a:miter lim="400000"/>
          </a:ln>
        </p:spPr>
      </p:pic>
      <p:pic>
        <p:nvPicPr>
          <p:cNvPr id="265" name="Image" descr="Image"/>
          <p:cNvPicPr>
            <a:picLocks noChangeAspect="1"/>
          </p:cNvPicPr>
          <p:nvPr/>
        </p:nvPicPr>
        <p:blipFill>
          <a:blip r:embed="rId51">
            <a:extLst/>
          </a:blip>
          <a:stretch>
            <a:fillRect/>
          </a:stretch>
        </p:blipFill>
        <p:spPr>
          <a:xfrm>
            <a:off x="11489028" y="3734296"/>
            <a:ext cx="803303" cy="481983"/>
          </a:xfrm>
          <a:prstGeom prst="rect">
            <a:avLst/>
          </a:prstGeom>
          <a:ln w="12700">
            <a:miter lim="400000"/>
          </a:ln>
        </p:spPr>
      </p:pic>
      <p:pic>
        <p:nvPicPr>
          <p:cNvPr id="266" name="Image" descr="Image"/>
          <p:cNvPicPr>
            <a:picLocks noChangeAspect="1"/>
          </p:cNvPicPr>
          <p:nvPr/>
        </p:nvPicPr>
        <p:blipFill>
          <a:blip r:embed="rId52">
            <a:extLst/>
          </a:blip>
          <a:stretch>
            <a:fillRect/>
          </a:stretch>
        </p:blipFill>
        <p:spPr>
          <a:xfrm>
            <a:off x="538680" y="4528008"/>
            <a:ext cx="599040" cy="638978"/>
          </a:xfrm>
          <a:prstGeom prst="rect">
            <a:avLst/>
          </a:prstGeom>
          <a:ln w="12700">
            <a:miter lim="400000"/>
          </a:ln>
        </p:spPr>
      </p:pic>
      <p:pic>
        <p:nvPicPr>
          <p:cNvPr id="267" name="Image" descr="Image"/>
          <p:cNvPicPr>
            <a:picLocks noChangeAspect="1"/>
          </p:cNvPicPr>
          <p:nvPr/>
        </p:nvPicPr>
        <p:blipFill>
          <a:blip r:embed="rId53">
            <a:extLst/>
          </a:blip>
          <a:stretch>
            <a:fillRect/>
          </a:stretch>
        </p:blipFill>
        <p:spPr>
          <a:xfrm>
            <a:off x="1402280" y="4603722"/>
            <a:ext cx="599040" cy="638978"/>
          </a:xfrm>
          <a:prstGeom prst="rect">
            <a:avLst/>
          </a:prstGeom>
          <a:ln w="12700">
            <a:miter lim="400000"/>
          </a:ln>
        </p:spPr>
      </p:pic>
      <p:pic>
        <p:nvPicPr>
          <p:cNvPr id="268" name="Image" descr="Image"/>
          <p:cNvPicPr>
            <a:picLocks noChangeAspect="1"/>
          </p:cNvPicPr>
          <p:nvPr/>
        </p:nvPicPr>
        <p:blipFill>
          <a:blip r:embed="rId54">
            <a:extLst/>
          </a:blip>
          <a:stretch>
            <a:fillRect/>
          </a:stretch>
        </p:blipFill>
        <p:spPr>
          <a:xfrm>
            <a:off x="2266189" y="4603722"/>
            <a:ext cx="638978" cy="559107"/>
          </a:xfrm>
          <a:prstGeom prst="rect">
            <a:avLst/>
          </a:prstGeom>
          <a:ln w="12700">
            <a:miter lim="400000"/>
          </a:ln>
        </p:spPr>
      </p:pic>
      <p:pic>
        <p:nvPicPr>
          <p:cNvPr id="269" name="Image" descr="Image"/>
          <p:cNvPicPr>
            <a:picLocks noChangeAspect="1"/>
          </p:cNvPicPr>
          <p:nvPr/>
        </p:nvPicPr>
        <p:blipFill>
          <a:blip r:embed="rId55">
            <a:extLst/>
          </a:blip>
          <a:stretch>
            <a:fillRect/>
          </a:stretch>
        </p:blipFill>
        <p:spPr>
          <a:xfrm>
            <a:off x="3170039" y="4603722"/>
            <a:ext cx="638978" cy="559107"/>
          </a:xfrm>
          <a:prstGeom prst="rect">
            <a:avLst/>
          </a:prstGeom>
          <a:ln w="12700">
            <a:miter lim="400000"/>
          </a:ln>
        </p:spPr>
      </p:pic>
      <p:pic>
        <p:nvPicPr>
          <p:cNvPr id="270" name="Image" descr="Image"/>
          <p:cNvPicPr>
            <a:picLocks noChangeAspect="1"/>
          </p:cNvPicPr>
          <p:nvPr/>
        </p:nvPicPr>
        <p:blipFill>
          <a:blip r:embed="rId56">
            <a:extLst/>
          </a:blip>
          <a:stretch>
            <a:fillRect/>
          </a:stretch>
        </p:blipFill>
        <p:spPr>
          <a:xfrm>
            <a:off x="4073885" y="4563786"/>
            <a:ext cx="559107" cy="638978"/>
          </a:xfrm>
          <a:prstGeom prst="rect">
            <a:avLst/>
          </a:prstGeom>
          <a:ln w="12700">
            <a:miter lim="400000"/>
          </a:ln>
        </p:spPr>
      </p:pic>
      <p:pic>
        <p:nvPicPr>
          <p:cNvPr id="271" name="Image" descr="Image"/>
          <p:cNvPicPr>
            <a:picLocks noChangeAspect="1"/>
          </p:cNvPicPr>
          <p:nvPr/>
        </p:nvPicPr>
        <p:blipFill>
          <a:blip r:embed="rId57">
            <a:extLst/>
          </a:blip>
          <a:stretch>
            <a:fillRect/>
          </a:stretch>
        </p:blipFill>
        <p:spPr>
          <a:xfrm>
            <a:off x="4926934" y="4603722"/>
            <a:ext cx="559107" cy="638978"/>
          </a:xfrm>
          <a:prstGeom prst="rect">
            <a:avLst/>
          </a:prstGeom>
          <a:ln w="12700">
            <a:miter lim="400000"/>
          </a:ln>
        </p:spPr>
      </p:pic>
      <p:pic>
        <p:nvPicPr>
          <p:cNvPr id="272" name="Image" descr="Image"/>
          <p:cNvPicPr>
            <a:picLocks noChangeAspect="1"/>
          </p:cNvPicPr>
          <p:nvPr/>
        </p:nvPicPr>
        <p:blipFill>
          <a:blip r:embed="rId58">
            <a:extLst/>
          </a:blip>
          <a:stretch>
            <a:fillRect/>
          </a:stretch>
        </p:blipFill>
        <p:spPr>
          <a:xfrm>
            <a:off x="5734008" y="4602736"/>
            <a:ext cx="562378" cy="548128"/>
          </a:xfrm>
          <a:prstGeom prst="rect">
            <a:avLst/>
          </a:prstGeom>
          <a:ln w="12700">
            <a:miter lim="400000"/>
          </a:ln>
        </p:spPr>
      </p:pic>
      <p:pic>
        <p:nvPicPr>
          <p:cNvPr id="273" name="Image" descr="Image"/>
          <p:cNvPicPr>
            <a:picLocks noChangeAspect="1"/>
          </p:cNvPicPr>
          <p:nvPr/>
        </p:nvPicPr>
        <p:blipFill>
          <a:blip r:embed="rId59">
            <a:extLst/>
          </a:blip>
          <a:stretch>
            <a:fillRect/>
          </a:stretch>
        </p:blipFill>
        <p:spPr>
          <a:xfrm>
            <a:off x="6500612" y="4602736"/>
            <a:ext cx="562378" cy="548128"/>
          </a:xfrm>
          <a:prstGeom prst="rect">
            <a:avLst/>
          </a:prstGeom>
          <a:ln w="12700">
            <a:miter lim="400000"/>
          </a:ln>
        </p:spPr>
      </p:pic>
      <p:pic>
        <p:nvPicPr>
          <p:cNvPr id="274" name="Image" descr="Image"/>
          <p:cNvPicPr>
            <a:picLocks noChangeAspect="1"/>
          </p:cNvPicPr>
          <p:nvPr/>
        </p:nvPicPr>
        <p:blipFill>
          <a:blip r:embed="rId60">
            <a:extLst/>
          </a:blip>
          <a:stretch>
            <a:fillRect/>
          </a:stretch>
        </p:blipFill>
        <p:spPr>
          <a:xfrm>
            <a:off x="7244398" y="4595612"/>
            <a:ext cx="548006" cy="562377"/>
          </a:xfrm>
          <a:prstGeom prst="rect">
            <a:avLst/>
          </a:prstGeom>
          <a:ln w="12700">
            <a:miter lim="400000"/>
          </a:ln>
        </p:spPr>
      </p:pic>
      <p:pic>
        <p:nvPicPr>
          <p:cNvPr id="275" name="Image" descr="Image"/>
          <p:cNvPicPr>
            <a:picLocks noChangeAspect="1"/>
          </p:cNvPicPr>
          <p:nvPr/>
        </p:nvPicPr>
        <p:blipFill>
          <a:blip r:embed="rId61">
            <a:extLst/>
          </a:blip>
          <a:stretch>
            <a:fillRect/>
          </a:stretch>
        </p:blipFill>
        <p:spPr>
          <a:xfrm>
            <a:off x="7917436" y="4595612"/>
            <a:ext cx="548131" cy="562377"/>
          </a:xfrm>
          <a:prstGeom prst="rect">
            <a:avLst/>
          </a:prstGeom>
          <a:ln w="12700">
            <a:miter lim="400000"/>
          </a:ln>
        </p:spPr>
      </p:pic>
      <p:pic>
        <p:nvPicPr>
          <p:cNvPr id="276" name="Image" descr="Image"/>
          <p:cNvPicPr>
            <a:picLocks noChangeAspect="1"/>
          </p:cNvPicPr>
          <p:nvPr/>
        </p:nvPicPr>
        <p:blipFill>
          <a:blip r:embed="rId62">
            <a:extLst/>
          </a:blip>
          <a:stretch>
            <a:fillRect/>
          </a:stretch>
        </p:blipFill>
        <p:spPr>
          <a:xfrm>
            <a:off x="8740416" y="4635810"/>
            <a:ext cx="722924" cy="481983"/>
          </a:xfrm>
          <a:prstGeom prst="rect">
            <a:avLst/>
          </a:prstGeom>
          <a:ln w="12700">
            <a:miter lim="400000"/>
          </a:ln>
        </p:spPr>
      </p:pic>
      <p:pic>
        <p:nvPicPr>
          <p:cNvPr id="277" name="Image" descr="Image"/>
          <p:cNvPicPr>
            <a:picLocks noChangeAspect="1"/>
          </p:cNvPicPr>
          <p:nvPr/>
        </p:nvPicPr>
        <p:blipFill>
          <a:blip r:embed="rId63">
            <a:extLst/>
          </a:blip>
          <a:stretch>
            <a:fillRect/>
          </a:stretch>
        </p:blipFill>
        <p:spPr>
          <a:xfrm>
            <a:off x="9736811" y="4595643"/>
            <a:ext cx="642643" cy="562313"/>
          </a:xfrm>
          <a:prstGeom prst="rect">
            <a:avLst/>
          </a:prstGeom>
          <a:ln w="12700">
            <a:miter lim="400000"/>
          </a:ln>
        </p:spPr>
      </p:pic>
      <p:pic>
        <p:nvPicPr>
          <p:cNvPr id="278" name="Image" descr="Image"/>
          <p:cNvPicPr>
            <a:picLocks noChangeAspect="1"/>
          </p:cNvPicPr>
          <p:nvPr/>
        </p:nvPicPr>
        <p:blipFill>
          <a:blip r:embed="rId64">
            <a:extLst/>
          </a:blip>
          <a:stretch>
            <a:fillRect/>
          </a:stretch>
        </p:blipFill>
        <p:spPr>
          <a:xfrm>
            <a:off x="10654796" y="4555478"/>
            <a:ext cx="722974" cy="642644"/>
          </a:xfrm>
          <a:prstGeom prst="rect">
            <a:avLst/>
          </a:prstGeom>
          <a:ln w="12700">
            <a:miter lim="400000"/>
          </a:ln>
        </p:spPr>
      </p:pic>
      <p:pic>
        <p:nvPicPr>
          <p:cNvPr id="279" name="Image" descr="Image"/>
          <p:cNvPicPr>
            <a:picLocks noChangeAspect="1"/>
          </p:cNvPicPr>
          <p:nvPr/>
        </p:nvPicPr>
        <p:blipFill>
          <a:blip r:embed="rId65">
            <a:extLst/>
          </a:blip>
          <a:stretch>
            <a:fillRect/>
          </a:stretch>
        </p:blipFill>
        <p:spPr>
          <a:xfrm>
            <a:off x="11651243" y="4555478"/>
            <a:ext cx="642644" cy="642644"/>
          </a:xfrm>
          <a:prstGeom prst="rect">
            <a:avLst/>
          </a:prstGeom>
          <a:ln w="12700">
            <a:miter lim="400000"/>
          </a:ln>
        </p:spPr>
      </p:pic>
      <p:pic>
        <p:nvPicPr>
          <p:cNvPr id="280" name="Image" descr="Image"/>
          <p:cNvPicPr>
            <a:picLocks noChangeAspect="1"/>
          </p:cNvPicPr>
          <p:nvPr/>
        </p:nvPicPr>
        <p:blipFill>
          <a:blip r:embed="rId66">
            <a:extLst/>
          </a:blip>
          <a:stretch>
            <a:fillRect/>
          </a:stretch>
        </p:blipFill>
        <p:spPr>
          <a:xfrm>
            <a:off x="478793" y="5564199"/>
            <a:ext cx="642613" cy="642707"/>
          </a:xfrm>
          <a:prstGeom prst="rect">
            <a:avLst/>
          </a:prstGeom>
          <a:ln w="12700">
            <a:miter lim="400000"/>
          </a:ln>
        </p:spPr>
      </p:pic>
      <p:pic>
        <p:nvPicPr>
          <p:cNvPr id="281" name="Image" descr="Image"/>
          <p:cNvPicPr>
            <a:picLocks noChangeAspect="1"/>
          </p:cNvPicPr>
          <p:nvPr/>
        </p:nvPicPr>
        <p:blipFill>
          <a:blip r:embed="rId67">
            <a:extLst/>
          </a:blip>
          <a:stretch>
            <a:fillRect/>
          </a:stretch>
        </p:blipFill>
        <p:spPr>
          <a:xfrm>
            <a:off x="1430259" y="5584147"/>
            <a:ext cx="642617" cy="642707"/>
          </a:xfrm>
          <a:prstGeom prst="rect">
            <a:avLst/>
          </a:prstGeom>
          <a:ln w="12700">
            <a:miter lim="400000"/>
          </a:ln>
        </p:spPr>
      </p:pic>
      <p:pic>
        <p:nvPicPr>
          <p:cNvPr id="282" name="Image" descr="Image"/>
          <p:cNvPicPr>
            <a:picLocks noChangeAspect="1"/>
          </p:cNvPicPr>
          <p:nvPr/>
        </p:nvPicPr>
        <p:blipFill>
          <a:blip r:embed="rId68">
            <a:extLst/>
          </a:blip>
          <a:stretch>
            <a:fillRect/>
          </a:stretch>
        </p:blipFill>
        <p:spPr>
          <a:xfrm>
            <a:off x="2377568" y="5586012"/>
            <a:ext cx="559195" cy="638978"/>
          </a:xfrm>
          <a:prstGeom prst="rect">
            <a:avLst/>
          </a:prstGeom>
          <a:ln w="12700">
            <a:miter lim="400000"/>
          </a:ln>
        </p:spPr>
      </p:pic>
      <p:pic>
        <p:nvPicPr>
          <p:cNvPr id="283" name="Image" descr="Image"/>
          <p:cNvPicPr>
            <a:picLocks noChangeAspect="1"/>
          </p:cNvPicPr>
          <p:nvPr/>
        </p:nvPicPr>
        <p:blipFill>
          <a:blip r:embed="rId69">
            <a:extLst/>
          </a:blip>
          <a:stretch>
            <a:fillRect/>
          </a:stretch>
        </p:blipFill>
        <p:spPr>
          <a:xfrm>
            <a:off x="3236439" y="5645937"/>
            <a:ext cx="718808" cy="479234"/>
          </a:xfrm>
          <a:prstGeom prst="rect">
            <a:avLst/>
          </a:prstGeom>
          <a:ln w="12700">
            <a:miter lim="400000"/>
          </a:ln>
        </p:spPr>
      </p:pic>
      <p:pic>
        <p:nvPicPr>
          <p:cNvPr id="284" name="Image" descr="Image"/>
          <p:cNvPicPr>
            <a:picLocks noChangeAspect="1"/>
          </p:cNvPicPr>
          <p:nvPr/>
        </p:nvPicPr>
        <p:blipFill>
          <a:blip r:embed="rId70">
            <a:extLst/>
          </a:blip>
          <a:stretch>
            <a:fillRect/>
          </a:stretch>
        </p:blipFill>
        <p:spPr>
          <a:xfrm>
            <a:off x="4191058" y="5564294"/>
            <a:ext cx="722950" cy="642519"/>
          </a:xfrm>
          <a:prstGeom prst="rect">
            <a:avLst/>
          </a:prstGeom>
          <a:ln w="12700">
            <a:miter lim="400000"/>
          </a:ln>
        </p:spPr>
      </p:pic>
      <p:pic>
        <p:nvPicPr>
          <p:cNvPr id="285" name="Image" descr="Image"/>
          <p:cNvPicPr>
            <a:picLocks noChangeAspect="1"/>
          </p:cNvPicPr>
          <p:nvPr/>
        </p:nvPicPr>
        <p:blipFill>
          <a:blip r:embed="rId71">
            <a:extLst/>
          </a:blip>
          <a:stretch>
            <a:fillRect/>
          </a:stretch>
        </p:blipFill>
        <p:spPr>
          <a:xfrm>
            <a:off x="5259301" y="5576158"/>
            <a:ext cx="401345" cy="562314"/>
          </a:xfrm>
          <a:prstGeom prst="rect">
            <a:avLst/>
          </a:prstGeom>
          <a:ln w="12700">
            <a:miter lim="400000"/>
          </a:ln>
        </p:spPr>
      </p:pic>
      <p:pic>
        <p:nvPicPr>
          <p:cNvPr id="286" name="Image" descr="Image"/>
          <p:cNvPicPr>
            <a:picLocks noChangeAspect="1"/>
          </p:cNvPicPr>
          <p:nvPr/>
        </p:nvPicPr>
        <p:blipFill>
          <a:blip r:embed="rId72">
            <a:extLst/>
          </a:blip>
          <a:stretch>
            <a:fillRect/>
          </a:stretch>
        </p:blipFill>
        <p:spPr>
          <a:xfrm>
            <a:off x="6073430" y="5576158"/>
            <a:ext cx="562313" cy="562314"/>
          </a:xfrm>
          <a:prstGeom prst="rect">
            <a:avLst/>
          </a:prstGeom>
          <a:ln w="12700">
            <a:miter lim="400000"/>
          </a:ln>
        </p:spPr>
      </p:pic>
      <p:pic>
        <p:nvPicPr>
          <p:cNvPr id="287" name="Image" descr="Image"/>
          <p:cNvPicPr>
            <a:picLocks noChangeAspect="1"/>
          </p:cNvPicPr>
          <p:nvPr/>
        </p:nvPicPr>
        <p:blipFill>
          <a:blip r:embed="rId73">
            <a:extLst/>
          </a:blip>
          <a:stretch>
            <a:fillRect/>
          </a:stretch>
        </p:blipFill>
        <p:spPr>
          <a:xfrm>
            <a:off x="6875433" y="5584130"/>
            <a:ext cx="803334" cy="642741"/>
          </a:xfrm>
          <a:prstGeom prst="rect">
            <a:avLst/>
          </a:prstGeom>
          <a:ln w="12700">
            <a:miter lim="400000"/>
          </a:ln>
        </p:spPr>
      </p:pic>
      <p:pic>
        <p:nvPicPr>
          <p:cNvPr id="288" name="Image" descr="Image"/>
          <p:cNvPicPr>
            <a:picLocks noChangeAspect="1"/>
          </p:cNvPicPr>
          <p:nvPr/>
        </p:nvPicPr>
        <p:blipFill>
          <a:blip r:embed="rId74">
            <a:extLst/>
          </a:blip>
          <a:stretch>
            <a:fillRect/>
          </a:stretch>
        </p:blipFill>
        <p:spPr>
          <a:xfrm>
            <a:off x="7983656" y="5564232"/>
            <a:ext cx="562313" cy="642643"/>
          </a:xfrm>
          <a:prstGeom prst="rect">
            <a:avLst/>
          </a:prstGeom>
          <a:ln w="12700">
            <a:miter lim="400000"/>
          </a:ln>
        </p:spPr>
      </p:pic>
      <p:pic>
        <p:nvPicPr>
          <p:cNvPr id="289" name="Image" descr="Image"/>
          <p:cNvPicPr>
            <a:picLocks noChangeAspect="1"/>
          </p:cNvPicPr>
          <p:nvPr/>
        </p:nvPicPr>
        <p:blipFill>
          <a:blip r:embed="rId75">
            <a:extLst/>
          </a:blip>
          <a:stretch>
            <a:fillRect/>
          </a:stretch>
        </p:blipFill>
        <p:spPr>
          <a:xfrm>
            <a:off x="8849879" y="5644560"/>
            <a:ext cx="803297" cy="481987"/>
          </a:xfrm>
          <a:prstGeom prst="rect">
            <a:avLst/>
          </a:prstGeom>
          <a:ln w="12700">
            <a:miter lim="400000"/>
          </a:ln>
        </p:spPr>
      </p:pic>
      <p:pic>
        <p:nvPicPr>
          <p:cNvPr id="290" name="Image" descr="Image"/>
          <p:cNvPicPr>
            <a:picLocks noChangeAspect="1"/>
          </p:cNvPicPr>
          <p:nvPr/>
        </p:nvPicPr>
        <p:blipFill>
          <a:blip r:embed="rId76">
            <a:extLst/>
          </a:blip>
          <a:stretch>
            <a:fillRect/>
          </a:stretch>
        </p:blipFill>
        <p:spPr>
          <a:xfrm>
            <a:off x="9894351" y="5644374"/>
            <a:ext cx="642656" cy="642653"/>
          </a:xfrm>
          <a:prstGeom prst="rect">
            <a:avLst/>
          </a:prstGeom>
          <a:ln w="12700">
            <a:miter lim="400000"/>
          </a:ln>
        </p:spPr>
      </p:pic>
      <p:sp>
        <p:nvSpPr>
          <p:cNvPr id="291" name="Rectangle"/>
          <p:cNvSpPr/>
          <p:nvPr/>
        </p:nvSpPr>
        <p:spPr>
          <a:xfrm>
            <a:off x="-12703" y="11903164"/>
            <a:ext cx="24384006" cy="1854882"/>
          </a:xfrm>
          <a:prstGeom prst="rect">
            <a:avLst/>
          </a:prstGeom>
          <a:solidFill>
            <a:srgbClr val="0D5CAB"/>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292" name="Image" descr="Image"/>
          <p:cNvPicPr>
            <a:picLocks noChangeAspect="1"/>
          </p:cNvPicPr>
          <p:nvPr/>
        </p:nvPicPr>
        <p:blipFill>
          <a:blip r:embed="rId77">
            <a:extLst/>
          </a:blip>
          <a:stretch>
            <a:fillRect/>
          </a:stretch>
        </p:blipFill>
        <p:spPr>
          <a:xfrm>
            <a:off x="17298995" y="11954150"/>
            <a:ext cx="2412767" cy="1457160"/>
          </a:xfrm>
          <a:prstGeom prst="rect">
            <a:avLst/>
          </a:prstGeom>
          <a:ln w="12700">
            <a:miter lim="400000"/>
          </a:ln>
        </p:spPr>
      </p:pic>
      <p:pic>
        <p:nvPicPr>
          <p:cNvPr id="293" name="Image" descr="Image"/>
          <p:cNvPicPr>
            <a:picLocks noChangeAspect="1"/>
          </p:cNvPicPr>
          <p:nvPr/>
        </p:nvPicPr>
        <p:blipFill>
          <a:blip r:embed="rId78">
            <a:extLst/>
          </a:blip>
          <a:stretch>
            <a:fillRect/>
          </a:stretch>
        </p:blipFill>
        <p:spPr>
          <a:xfrm>
            <a:off x="20609622" y="12129937"/>
            <a:ext cx="3009226" cy="1232800"/>
          </a:xfrm>
          <a:prstGeom prst="rect">
            <a:avLst/>
          </a:prstGeom>
          <a:ln w="12700">
            <a:miter lim="400000"/>
          </a:ln>
        </p:spPr>
      </p:pic>
      <p:pic>
        <p:nvPicPr>
          <p:cNvPr id="294" name="Image" descr="Image"/>
          <p:cNvPicPr>
            <a:picLocks noChangeAspect="1"/>
          </p:cNvPicPr>
          <p:nvPr/>
        </p:nvPicPr>
        <p:blipFill>
          <a:blip r:embed="rId79">
            <a:extLst/>
          </a:blip>
          <a:stretch>
            <a:fillRect/>
          </a:stretch>
        </p:blipFill>
        <p:spPr>
          <a:xfrm>
            <a:off x="-37340" y="12410526"/>
            <a:ext cx="4323451" cy="1121972"/>
          </a:xfrm>
          <a:prstGeom prst="rect">
            <a:avLst/>
          </a:prstGeom>
          <a:ln w="12700">
            <a:miter lim="400000"/>
          </a:ln>
        </p:spPr>
      </p:pic>
      <p:sp>
        <p:nvSpPr>
          <p:cNvPr id="3" name="Pravokotnik 2"/>
          <p:cNvSpPr/>
          <p:nvPr/>
        </p:nvSpPr>
        <p:spPr>
          <a:xfrm>
            <a:off x="13047682" y="1168092"/>
            <a:ext cx="10086637" cy="9641101"/>
          </a:xfrm>
          <a:prstGeom prst="rect">
            <a:avLst/>
          </a:prstGeom>
        </p:spPr>
        <p:txBody>
          <a:bodyPr wrap="square">
            <a:spAutoFit/>
          </a:bodyPr>
          <a:lstStyle/>
          <a:p>
            <a:pPr algn="l" eaLnBrk="0" fontAlgn="base">
              <a:lnSpc>
                <a:spcPct val="115000"/>
              </a:lnSpc>
              <a:spcBef>
                <a:spcPts val="290"/>
              </a:spcBef>
            </a:pPr>
            <a:r>
              <a:rPr lang="sl-SI" sz="40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IZHODIŠČNA VPRAŠANJA </a:t>
            </a:r>
            <a:r>
              <a:rPr lang="sl-SI" sz="4000"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skupine: </a:t>
            </a:r>
            <a:endParaRPr lang="sl-SI" sz="40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l" eaLnBrk="0" fontAlgn="base">
              <a:lnSpc>
                <a:spcPct val="115000"/>
              </a:lnSpc>
              <a:spcBef>
                <a:spcPts val="290"/>
              </a:spcBef>
            </a:pPr>
            <a:r>
              <a:rPr lang="sl-SI" sz="4000" dirty="0" smtClean="0"/>
              <a:t>1. V </a:t>
            </a:r>
            <a:r>
              <a:rPr lang="sl-SI" sz="4000" dirty="0"/>
              <a:t>skupini (vrtec, OŠ, SŠ) razpravljate o zapisanih aktivnostih 3. načela in Vizije 0.</a:t>
            </a:r>
          </a:p>
          <a:p>
            <a:pPr algn="l" fontAlgn="base"/>
            <a:r>
              <a:rPr lang="sl-SI" sz="4000" dirty="0"/>
              <a:t> </a:t>
            </a:r>
          </a:p>
          <a:p>
            <a:pPr algn="l" fontAlgn="base"/>
            <a:r>
              <a:rPr lang="sl-SI" sz="4000" dirty="0"/>
              <a:t>2</a:t>
            </a:r>
            <a:r>
              <a:rPr lang="sl-SI" sz="4000" dirty="0" smtClean="0"/>
              <a:t>. V </a:t>
            </a:r>
            <a:r>
              <a:rPr lang="sl-SI" sz="4000" dirty="0"/>
              <a:t>skupini (vrtec, OŠ, SŠ) razpravljate o omenjenih temah in </a:t>
            </a:r>
            <a:r>
              <a:rPr lang="sl-SI" sz="4000" b="1" dirty="0"/>
              <a:t>zapišite nekaj primerov dobre (poučevalne) prakse, razvijanja vseživljenjskih veščin za uresničevanje načela TM in Vizije 0</a:t>
            </a:r>
            <a:r>
              <a:rPr lang="sl-SI" sz="4000" dirty="0"/>
              <a:t>, ki jih  izvajate v </a:t>
            </a:r>
            <a:r>
              <a:rPr lang="sl-SI" sz="4000" dirty="0" smtClean="0"/>
              <a:t>vrtcu/šoli </a:t>
            </a:r>
            <a:r>
              <a:rPr lang="sl-SI" sz="4000" dirty="0"/>
              <a:t>in bi jih priporočili drugim?</a:t>
            </a:r>
          </a:p>
          <a:p>
            <a:pPr algn="l" fontAlgn="base"/>
            <a:r>
              <a:rPr lang="sl-SI" sz="4000" dirty="0"/>
              <a:t>  </a:t>
            </a:r>
          </a:p>
          <a:p>
            <a:pPr lvl="0" algn="l" fontAlgn="base"/>
            <a:r>
              <a:rPr lang="sl-SI" sz="4000" dirty="0"/>
              <a:t>3</a:t>
            </a:r>
            <a:r>
              <a:rPr lang="sl-SI" sz="4000" dirty="0" smtClean="0"/>
              <a:t>. Kje </a:t>
            </a:r>
            <a:r>
              <a:rPr lang="sl-SI" sz="4000" dirty="0"/>
              <a:t>vidite priložnosti podpore/sodelovanja na ravni VIZ-a, lokalne skupnosti, nacionalni ravni? </a:t>
            </a:r>
            <a:endParaRPr lang="sl-SI" sz="40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029080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p:cNvSpPr/>
          <p:nvPr/>
        </p:nvSpPr>
        <p:spPr>
          <a:xfrm>
            <a:off x="-12703" y="-42048"/>
            <a:ext cx="24384006" cy="13800096"/>
          </a:xfrm>
          <a:prstGeom prst="rect">
            <a:avLst/>
          </a:prstGeom>
          <a:solidFill>
            <a:srgbClr val="0D5CAB"/>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endParaRPr/>
          </a:p>
        </p:txBody>
      </p:sp>
      <p:pic>
        <p:nvPicPr>
          <p:cNvPr id="297" name="Image" descr="Image"/>
          <p:cNvPicPr>
            <a:picLocks noChangeAspect="1"/>
          </p:cNvPicPr>
          <p:nvPr/>
        </p:nvPicPr>
        <p:blipFill>
          <a:blip r:embed="rId3">
            <a:extLst/>
          </a:blip>
          <a:stretch>
            <a:fillRect/>
          </a:stretch>
        </p:blipFill>
        <p:spPr>
          <a:xfrm>
            <a:off x="9827028" y="4992573"/>
            <a:ext cx="4418058" cy="2668230"/>
          </a:xfrm>
          <a:prstGeom prst="rect">
            <a:avLst/>
          </a:prstGeom>
          <a:ln w="12700">
            <a:miter lim="400000"/>
          </a:ln>
        </p:spPr>
      </p:pic>
      <p:pic>
        <p:nvPicPr>
          <p:cNvPr id="298" name="Image" descr="Image"/>
          <p:cNvPicPr>
            <a:picLocks noChangeAspect="1"/>
          </p:cNvPicPr>
          <p:nvPr/>
        </p:nvPicPr>
        <p:blipFill>
          <a:blip r:embed="rId4">
            <a:extLst/>
          </a:blip>
          <a:stretch>
            <a:fillRect/>
          </a:stretch>
        </p:blipFill>
        <p:spPr>
          <a:xfrm>
            <a:off x="9970272" y="9821092"/>
            <a:ext cx="4418056" cy="1809961"/>
          </a:xfrm>
          <a:prstGeom prst="rect">
            <a:avLst/>
          </a:prstGeom>
          <a:ln w="12700">
            <a:miter lim="400000"/>
          </a:ln>
        </p:spPr>
      </p:pic>
      <p:pic>
        <p:nvPicPr>
          <p:cNvPr id="299" name="Image" descr="Image"/>
          <p:cNvPicPr>
            <a:picLocks noChangeAspect="1"/>
          </p:cNvPicPr>
          <p:nvPr/>
        </p:nvPicPr>
        <p:blipFill>
          <a:blip r:embed="rId5">
            <a:extLst/>
          </a:blip>
          <a:stretch>
            <a:fillRect/>
          </a:stretch>
        </p:blipFill>
        <p:spPr>
          <a:xfrm>
            <a:off x="9856875" y="12037138"/>
            <a:ext cx="4670250" cy="1211967"/>
          </a:xfrm>
          <a:prstGeom prst="rect">
            <a:avLst/>
          </a:prstGeom>
          <a:ln w="12700">
            <a:miter lim="400000"/>
          </a:ln>
        </p:spPr>
      </p:pic>
      <p:sp>
        <p:nvSpPr>
          <p:cNvPr id="2" name="PoljeZBesedilom 1"/>
          <p:cNvSpPr txBox="1"/>
          <p:nvPr/>
        </p:nvSpPr>
        <p:spPr>
          <a:xfrm>
            <a:off x="2761488" y="2295556"/>
            <a:ext cx="179222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sl-SI" sz="4400" b="0" i="0" u="none" strike="noStrike" cap="none" spc="0" normalizeH="0" baseline="0" dirty="0" smtClean="0">
                <a:ln>
                  <a:noFill/>
                </a:ln>
                <a:solidFill>
                  <a:schemeClr val="bg1">
                    <a:lumMod val="95000"/>
                  </a:schemeClr>
                </a:solidFill>
                <a:effectLst/>
                <a:uFillTx/>
                <a:latin typeface="+mn-lt"/>
                <a:ea typeface="+mn-ea"/>
                <a:cs typeface="+mn-cs"/>
                <a:sym typeface="Helvetica Neue"/>
              </a:rPr>
              <a:t>Hvala za vašo</a:t>
            </a:r>
            <a:r>
              <a:rPr kumimoji="0" lang="sl-SI" sz="4400" b="0" i="0" u="none" strike="noStrike" cap="none" spc="0" normalizeH="0" dirty="0" smtClean="0">
                <a:ln>
                  <a:noFill/>
                </a:ln>
                <a:solidFill>
                  <a:schemeClr val="bg1">
                    <a:lumMod val="95000"/>
                  </a:schemeClr>
                </a:solidFill>
                <a:effectLst/>
                <a:uFillTx/>
                <a:latin typeface="+mn-lt"/>
                <a:ea typeface="+mn-ea"/>
                <a:cs typeface="+mn-cs"/>
                <a:sym typeface="Helvetica Neue"/>
              </a:rPr>
              <a:t> pozornost! </a:t>
            </a:r>
            <a:endParaRPr kumimoji="0" lang="sl-SI" sz="4400" b="0" i="0" u="none" strike="noStrike" cap="none" spc="0" normalizeH="0" baseline="0" dirty="0">
              <a:ln>
                <a:noFill/>
              </a:ln>
              <a:solidFill>
                <a:schemeClr val="bg1">
                  <a:lumMod val="95000"/>
                </a:schemeClr>
              </a:solidFill>
              <a:effectLst/>
              <a:uFillTx/>
              <a:latin typeface="+mn-lt"/>
              <a:ea typeface="+mn-ea"/>
              <a:cs typeface="+mn-cs"/>
              <a:sym typeface="Helvetica Neue"/>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649</Words>
  <Application>Microsoft Office PowerPoint</Application>
  <PresentationFormat>Po meri</PresentationFormat>
  <Paragraphs>34</Paragraphs>
  <Slides>6</Slides>
  <Notes>6</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6</vt:i4>
      </vt:variant>
    </vt:vector>
  </HeadingPairs>
  <TitlesOfParts>
    <vt:vector size="12" baseType="lpstr">
      <vt:lpstr>Calibri</vt:lpstr>
      <vt:lpstr>Helvetica Neue</vt:lpstr>
      <vt:lpstr>Helvetica Neue Medium</vt:lpstr>
      <vt:lpstr>Times New Roman</vt:lpstr>
      <vt:lpstr>Wingdings</vt:lpstr>
      <vt:lpstr>21_BasicWhite</vt:lpstr>
      <vt:lpstr>DEJAVNOSTI TRAJNOSTNOSTI V VRTCIH IN ŠOLAH, VIZIJA NIČ  TEMATSKE (FOKUSNE) DELAVNICE: TRAJNOSTNA MOBILNOST IN TRAJNOSTNOST  Spodbujanje TM in trajnostnosti v VIZ  8. nac. konferenca </vt:lpstr>
      <vt:lpstr>Vizija 0 – poslanstvo AVP </vt:lpstr>
      <vt:lpstr>OTROCI KOT UDELEŽENCI V PROMETU – Pomen uresničevanja Vizije 0</vt:lpstr>
      <vt:lpstr>Varnost v prometu pogoj za TM</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POMEN RAZVIJANJA TRAJNOSTNE MOBILNOSTI V VRTCIH IN ŠOLAH</dc:title>
  <dc:creator>Irena Janžekovič</dc:creator>
  <cp:lastModifiedBy>Marta Novak</cp:lastModifiedBy>
  <cp:revision>94</cp:revision>
  <cp:lastPrinted>2024-04-05T13:42:13Z</cp:lastPrinted>
  <dcterms:modified xsi:type="dcterms:W3CDTF">2024-04-08T18:35:22Z</dcterms:modified>
</cp:coreProperties>
</file>