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2D619-00C7-4B68-86FE-3EBF073E62E4}" v="18" dt="2021-05-05T18:49:40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7pS5f01yy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al202.rtvslo.si/2018/03/nedeljski-izlet-59/" TargetMode="External"/><Relationship Id="rId3" Type="http://schemas.openxmlformats.org/officeDocument/2006/relationships/hyperlink" Target="https://www.muzej-idrija-cerkno.si/obiscite-nas/top-10-zanimivosti/" TargetMode="External"/><Relationship Id="rId7" Type="http://schemas.openxmlformats.org/officeDocument/2006/relationships/hyperlink" Target="https://sl.wikipedia.org/wiki/Idrijska_%C4%8Dipka" TargetMode="External"/><Relationship Id="rId2" Type="http://schemas.openxmlformats.org/officeDocument/2006/relationships/hyperlink" Target="https://sl.wikipedia.org/wiki/Grb_Ob%C4%8Dine_Idr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pedia.org/wiki/Idrijca" TargetMode="External"/><Relationship Id="rId5" Type="http://schemas.openxmlformats.org/officeDocument/2006/relationships/hyperlink" Target="https://sl.wikipedia.org/wiki/Idrija" TargetMode="External"/><Relationship Id="rId4" Type="http://schemas.openxmlformats.org/officeDocument/2006/relationships/hyperlink" Target="https://www.visit-idrija.si/" TargetMode="External"/><Relationship Id="rId9" Type="http://schemas.openxmlformats.org/officeDocument/2006/relationships/hyperlink" Target="https://www.turisticnekmetije.si/gastronomija/recept/idrijski-zlikrofi-z-mesno-omak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O59fWri-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F9C1E-4952-4580-8757-8A0392404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069149"/>
            <a:ext cx="7594847" cy="1354027"/>
          </a:xfrm>
        </p:spPr>
        <p:txBody>
          <a:bodyPr>
            <a:normAutofit/>
          </a:bodyPr>
          <a:lstStyle/>
          <a:p>
            <a:r>
              <a:rPr lang="sl-SI" sz="10000" dirty="0">
                <a:effectLst>
                  <a:reflection blurRad="6350" stA="55000" endA="300" endPos="45500" dir="5400000" sy="-100000" algn="bl" rotWithShape="0"/>
                </a:effectLst>
                <a:latin typeface="Bodoni MT Black" panose="02070A03080606020203" pitchFamily="18" charset="0"/>
              </a:rPr>
              <a:t>IDRIJA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41E3C1-CE44-458A-8969-B246847AD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0356" y="4960137"/>
            <a:ext cx="3200400" cy="1463040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Bodoni MT Black" panose="02070A03080606020203" pitchFamily="18" charset="0"/>
              </a:rPr>
              <a:t>Ema Novak</a:t>
            </a:r>
          </a:p>
          <a:p>
            <a:r>
              <a:rPr lang="sl-SI" sz="2800" dirty="0">
                <a:latin typeface="Bodoni MT Black" panose="02070A03080606020203" pitchFamily="18" charset="0"/>
              </a:rPr>
              <a:t>Brina Goleš</a:t>
            </a:r>
          </a:p>
          <a:p>
            <a:r>
              <a:rPr lang="sl-SI" sz="2800" dirty="0">
                <a:latin typeface="Bodoni MT Black" panose="02070A03080606020203" pitchFamily="18" charset="0"/>
              </a:rPr>
              <a:t>2. a</a:t>
            </a:r>
          </a:p>
        </p:txBody>
      </p:sp>
      <p:pic>
        <p:nvPicPr>
          <p:cNvPr id="1026" name="Picture 2" descr="Grb Občine Idrija - Wikipedija, prosta enciklopedija">
            <a:extLst>
              <a:ext uri="{FF2B5EF4-FFF2-40B4-BE49-F238E27FC236}">
                <a16:creationId xmlns:a16="http://schemas.microsoft.com/office/drawing/2014/main" id="{4F0A4E5C-B02B-4583-BA9D-CFC983D9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40356"/>
            <a:ext cx="1801637" cy="18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3243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A35E9B-76EB-4679-94F8-C6CE34D2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sl-SI" dirty="0">
                <a:latin typeface="Bodoni MT Black" panose="02070A03080606020203" pitchFamily="18" charset="0"/>
              </a:rPr>
              <a:t>Idrijski žlikrofi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98CED8-3555-46AA-8F36-64845335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Iz testa s </a:t>
            </a:r>
            <a:r>
              <a:rPr lang="sl-SI" dirty="0" err="1"/>
              <a:t>kromperjevim</a:t>
            </a:r>
            <a:r>
              <a:rPr lang="sl-SI" dirty="0"/>
              <a:t> nadevom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Iz 19. stoletja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Prikaz izdelave idrijskih žlikrofov / idrijski žlikrofi - YouTube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Idrijski žlikrofi z mesno omako | Slovensko podeželje | Združenje  turističnih kmetij Slovenije">
            <a:extLst>
              <a:ext uri="{FF2B5EF4-FFF2-40B4-BE49-F238E27FC236}">
                <a16:creationId xmlns:a16="http://schemas.microsoft.com/office/drawing/2014/main" id="{EA49BF48-2A32-44DB-9343-076912CE3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r="2438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5435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9D140-A95F-4FC2-91EE-4DFF3257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Bodoni MT Black" panose="02070A03080606020203" pitchFamily="18" charset="0"/>
              </a:rPr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BD185B-083E-46B5-BBF3-181B0A3B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9821"/>
            <a:ext cx="9720073" cy="46430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Slide</a:t>
            </a:r>
            <a:r>
              <a:rPr lang="sl-SI" dirty="0"/>
              <a:t> 1: </a:t>
            </a:r>
            <a:r>
              <a:rPr lang="sl-SI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Grb Občine Idrija - Wikipedija, prosta enciklopedija (wikipedia.org)</a:t>
            </a:r>
            <a:endParaRPr lang="sl-S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Slide</a:t>
            </a:r>
            <a:r>
              <a:rPr lang="sl-SI" dirty="0"/>
              <a:t> 2: </a:t>
            </a:r>
            <a:r>
              <a:rPr lang="sl-SI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10 zanimivosti - Mestni muzej Idrija (muzej-idrija-cerkno.si)</a:t>
            </a:r>
            <a:endParaRPr lang="sl-S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Slide</a:t>
            </a:r>
            <a:r>
              <a:rPr lang="sl-SI" dirty="0"/>
              <a:t> 3: </a:t>
            </a:r>
            <a:r>
              <a:rPr lang="sl-SI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Idrija. UNESCO dediščina (visit-idrija.si)</a:t>
            </a:r>
            <a:endParaRPr lang="sl-S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Slide</a:t>
            </a:r>
            <a:r>
              <a:rPr lang="sl-SI" dirty="0"/>
              <a:t> 5: </a:t>
            </a:r>
            <a:r>
              <a:rPr lang="sl-SI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Idrija - Wikipedija, prosta enciklopedija (wikipedia.org)</a:t>
            </a:r>
            <a:endParaRPr lang="sl-S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Slide</a:t>
            </a:r>
            <a:r>
              <a:rPr lang="sl-SI" dirty="0"/>
              <a:t> 6: </a:t>
            </a:r>
            <a:r>
              <a:rPr lang="sl-SI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Idrijca - Wikipedija, prosta enciklopedija (wikipedia.org)</a:t>
            </a:r>
            <a:endParaRPr lang="sl-S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Slide</a:t>
            </a:r>
            <a:r>
              <a:rPr lang="sl-SI" dirty="0"/>
              <a:t> 8: </a:t>
            </a:r>
            <a:r>
              <a:rPr lang="sl-SI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Idrijska čipka - Wikipedija, prosta enciklopedija (wikipedia.org)</a:t>
            </a:r>
            <a:endParaRPr lang="sl-S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Slide</a:t>
            </a:r>
            <a:r>
              <a:rPr lang="sl-SI" dirty="0"/>
              <a:t> 9: </a:t>
            </a:r>
            <a:r>
              <a:rPr lang="sl-SI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 Idriji nismo zlati, smo srebrni - Val 202 (rtvslo.si)</a:t>
            </a:r>
            <a:endParaRPr lang="sl-S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Slide</a:t>
            </a:r>
            <a:r>
              <a:rPr lang="sl-SI" dirty="0"/>
              <a:t> 10: </a:t>
            </a:r>
            <a:r>
              <a:rPr lang="sl-SI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Idrijski žlikrofi z mesno omako | Slovensko podeželje | Združenje turističnih kmetij Slovenije (turisticnekmetije.si)</a:t>
            </a:r>
            <a:endParaRPr lang="sl-S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Podatki: </a:t>
            </a:r>
            <a:r>
              <a:rPr lang="sl-SI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Idrija - Wikipedija, prosta enciklopedija (wikipedia.org)</a:t>
            </a:r>
            <a:endParaRPr lang="sl-SI" dirty="0"/>
          </a:p>
          <a:p>
            <a:pPr>
              <a:buFont typeface="Wingdings" panose="05000000000000000000" pitchFamily="2" charset="2"/>
              <a:buChar char="v"/>
            </a:pPr>
            <a:endParaRPr lang="sl-SI" dirty="0"/>
          </a:p>
          <a:p>
            <a:pPr>
              <a:buFont typeface="Wingdings" panose="05000000000000000000" pitchFamily="2" charset="2"/>
              <a:buChar char="v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508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1165B5-1AF5-49D9-864F-BA931117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HVALA ZA VAŠO POZORNOST!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734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op 10 zanimivosti - Mestni muzej Idrija">
            <a:extLst>
              <a:ext uri="{FF2B5EF4-FFF2-40B4-BE49-F238E27FC236}">
                <a16:creationId xmlns:a16="http://schemas.microsoft.com/office/drawing/2014/main" id="{FB65A652-D0DA-4CD4-9DCC-605745C2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975" y="752595"/>
            <a:ext cx="8203538" cy="53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983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drija. UNESCO dediščina">
            <a:extLst>
              <a:ext uri="{FF2B5EF4-FFF2-40B4-BE49-F238E27FC236}">
                <a16:creationId xmlns:a16="http://schemas.microsoft.com/office/drawing/2014/main" id="{CF8979EB-C0E4-47C0-A9DE-4CF37974B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5152" b="1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7C1EBD-E9AE-46DE-AF99-B9A7457F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000000"/>
                </a:solidFill>
                <a:latin typeface="Bodoni MT Black" panose="02070A03080606020203" pitchFamily="18" charset="0"/>
              </a:rPr>
              <a:t>Osnovni podatki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568D89-0E35-448C-B5F5-292028C66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>
                <a:solidFill>
                  <a:srgbClr val="000000"/>
                </a:solidFill>
              </a:rPr>
              <a:t>Goriška regija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>
                <a:solidFill>
                  <a:srgbClr val="000000"/>
                </a:solidFill>
              </a:rPr>
              <a:t>Primorska pokrajina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>
                <a:solidFill>
                  <a:srgbClr val="000000"/>
                </a:solidFill>
              </a:rPr>
              <a:t>5280 Idrija</a:t>
            </a:r>
          </a:p>
        </p:txBody>
      </p:sp>
    </p:spTree>
    <p:extLst>
      <p:ext uri="{BB962C8B-B14F-4D97-AF65-F5344CB8AC3E}">
        <p14:creationId xmlns:p14="http://schemas.microsoft.com/office/powerpoint/2010/main" val="1929298890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D111C-18B3-4676-ABB6-9C6D3D43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sl-SI" dirty="0">
                <a:latin typeface="Bodoni MT Black" panose="02070A03080606020203" pitchFamily="18" charset="0"/>
              </a:rPr>
              <a:t>Površje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D723E8-C400-4C35-ABE0-4D8BABD3B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293, 7km2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/>
              <a:t>Mezoregije</a:t>
            </a:r>
            <a:r>
              <a:rPr lang="sl-SI" dirty="0"/>
              <a:t>: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sl-SI" dirty="0"/>
              <a:t>Idrijsko hribovje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sl-SI" dirty="0"/>
              <a:t>Trnovski gozd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sl-SI" dirty="0"/>
              <a:t>Nanos in Hrušica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sl-SI" dirty="0"/>
              <a:t>Cerkljansko, Škofjeloško, Polhograjsko, Rovtarsko hribovje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sl-SI" dirty="0"/>
              <a:t>Notranjsko podolje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Kraški in Predalpski svet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Značilne kraške planote (Črnovrška, Zadloška, Vojskarska, Ledinska, Vrsniška)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1155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A44164B-EEFF-4965-8F8A-46F471FB9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7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F71954-2F5C-4FE9-B724-A8582607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000000"/>
                </a:solidFill>
                <a:latin typeface="Bodoni MT Black" panose="02070A03080606020203" pitchFamily="18" charset="0"/>
              </a:rPr>
              <a:t>poselitev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5A54AB-BC7C-48F6-8FAE-4DD10C1E8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0000"/>
                </a:solidFill>
              </a:rPr>
              <a:t>11811 prebivalcev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</a:rPr>
              <a:t>6019 moških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</a:rPr>
              <a:t>5792 žensk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0000"/>
                </a:solidFill>
              </a:rPr>
              <a:t>Povprečna starost</a:t>
            </a:r>
            <a:r>
              <a:rPr lang="sl-SI">
                <a:solidFill>
                  <a:srgbClr val="000000"/>
                </a:solidFill>
              </a:rPr>
              <a:t>: 36 </a:t>
            </a:r>
            <a:r>
              <a:rPr lang="sl-SI" dirty="0">
                <a:solidFill>
                  <a:srgbClr val="000000"/>
                </a:solidFill>
              </a:rPr>
              <a:t>let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0000"/>
                </a:solidFill>
              </a:rPr>
              <a:t>Gosta poselitev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0000"/>
                </a:solidFill>
              </a:rPr>
              <a:t>Večja naselja: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</a:rPr>
              <a:t>Razložena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</a:rPr>
              <a:t>Sklenjena(gručaste in obcestne vasi)</a:t>
            </a:r>
          </a:p>
          <a:p>
            <a:pPr marL="1078992" lvl="7" indent="0">
              <a:buNone/>
            </a:pPr>
            <a:endParaRPr lang="sl-SI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0000"/>
                </a:solidFill>
              </a:rPr>
              <a:t>Samotne kmetije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0521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0F6093-88F3-454E-8C0C-19B52C3D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sl-SI" dirty="0">
                <a:latin typeface="Bodoni MT Black" panose="02070A03080606020203" pitchFamily="18" charset="0"/>
              </a:rPr>
              <a:t>vodovje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8492B0-5864-45B8-934C-9619ABBB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7548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/>
              <a:t>Reka Idrijca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/>
              <a:t>Divje jezero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/>
              <a:t>Meja med Jadranskim in Črnomorskim povodjem</a:t>
            </a:r>
          </a:p>
        </p:txBody>
      </p:sp>
      <p:pic>
        <p:nvPicPr>
          <p:cNvPr id="7170" name="Picture 2" descr="Idrijca - Wikipedija, prosta enciklopedija">
            <a:extLst>
              <a:ext uri="{FF2B5EF4-FFF2-40B4-BE49-F238E27FC236}">
                <a16:creationId xmlns:a16="http://schemas.microsoft.com/office/drawing/2014/main" id="{8BCC2E0D-D01A-4ABF-BE12-96B7AE1B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9" r="14669" b="3"/>
          <a:stretch/>
        </p:blipFill>
        <p:spPr bwMode="auto">
          <a:xfrm>
            <a:off x="6412994" y="1679713"/>
            <a:ext cx="4526278" cy="4023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52335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4EE727-537E-4C54-9EA8-EF335992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>
                <a:solidFill>
                  <a:srgbClr val="FFFFFF"/>
                </a:solidFill>
                <a:latin typeface="Bodoni MT Black" panose="02070A03080606020203" pitchFamily="18" charset="0"/>
              </a:rPr>
              <a:t>GLAVNE ZNAMENITOSTI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632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drijska čipka - Wikipedija, prosta enciklopedija">
            <a:extLst>
              <a:ext uri="{FF2B5EF4-FFF2-40B4-BE49-F238E27FC236}">
                <a16:creationId xmlns:a16="http://schemas.microsoft.com/office/drawing/2014/main" id="{3B81AB6A-8833-4004-8458-C7C7EBE3B8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6" r="9091" b="22419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31711E-0546-4AA4-AF92-BE61CD1B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Bodoni MT Black" panose="02070A03080606020203" pitchFamily="18" charset="0"/>
              </a:rPr>
              <a:t>IDRIJSKA ČIPKA</a:t>
            </a:r>
            <a:br>
              <a:rPr lang="sl-SI" dirty="0">
                <a:solidFill>
                  <a:srgbClr val="000000"/>
                </a:solidFill>
              </a:rPr>
            </a:b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IDRIJA DEŽELA ČIPK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C14BA45-E296-4225-BED9-84A0B121563A}"/>
              </a:ext>
            </a:extLst>
          </p:cNvPr>
          <p:cNvSpPr txBox="1"/>
          <p:nvPr/>
        </p:nvSpPr>
        <p:spPr>
          <a:xfrm>
            <a:off x="1024128" y="2286000"/>
            <a:ext cx="6066816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</a:rPr>
              <a:t>Kljek</a:t>
            </a:r>
            <a:r>
              <a:rPr lang="sl-SI" dirty="0" err="1">
                <a:solidFill>
                  <a:srgbClr val="000000"/>
                </a:solidFill>
              </a:rPr>
              <a:t>ljana</a:t>
            </a:r>
            <a:r>
              <a:rPr lang="sl-SI" dirty="0">
                <a:solidFill>
                  <a:srgbClr val="000000"/>
                </a:solidFill>
              </a:rPr>
              <a:t> čipka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0000"/>
                </a:solidFill>
              </a:rPr>
              <a:t>Slovenska kulturna dediščina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0000"/>
                </a:solidFill>
              </a:rPr>
              <a:t>Čipkarska šola od leta 1876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sl-SI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Idrijska čipka. Ni dolgočasno! Imamo celo šolo - YouTube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36075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EBEFA3-B8B3-433E-8AD4-C9AE06E5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Bodoni MT Black" panose="02070A03080606020203" pitchFamily="18" charset="0"/>
              </a:rPr>
              <a:t>Rudnik živega srebra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C37DC8-8263-4EDD-8C0E-981D7ABF9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Danes muzej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Drugi največji proizvajalec na svetu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Od leta 1490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Unescova svetovna dediščina</a:t>
            </a:r>
          </a:p>
        </p:txBody>
      </p:sp>
      <p:pic>
        <p:nvPicPr>
          <p:cNvPr id="5122" name="Picture 2" descr="V Idriji nismo zlati, smo srebrni - Val 202">
            <a:extLst>
              <a:ext uri="{FF2B5EF4-FFF2-40B4-BE49-F238E27FC236}">
                <a16:creationId xmlns:a16="http://schemas.microsoft.com/office/drawing/2014/main" id="{D039B102-7242-4A3C-B045-0575852D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87" y="2286000"/>
            <a:ext cx="5945257" cy="39635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34821"/>
      </p:ext>
    </p:extLst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131</TotalTime>
  <Words>305</Words>
  <Application>Microsoft Office PowerPoint</Application>
  <PresentationFormat>Širokozaslonsko</PresentationFormat>
  <Paragraphs>61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Arial</vt:lpstr>
      <vt:lpstr>Bodoni MT Black</vt:lpstr>
      <vt:lpstr>Tw Cen MT</vt:lpstr>
      <vt:lpstr>Tw Cen MT Condensed</vt:lpstr>
      <vt:lpstr>Wingdings</vt:lpstr>
      <vt:lpstr>Wingdings 3</vt:lpstr>
      <vt:lpstr>Integral</vt:lpstr>
      <vt:lpstr>IDRIJA</vt:lpstr>
      <vt:lpstr>PowerPointova predstavitev</vt:lpstr>
      <vt:lpstr>Osnovni podatki</vt:lpstr>
      <vt:lpstr>Površje</vt:lpstr>
      <vt:lpstr>poselitev</vt:lpstr>
      <vt:lpstr>vodovje</vt:lpstr>
      <vt:lpstr>GLAVNE ZNAMENITOSTI</vt:lpstr>
      <vt:lpstr>IDRIJSKA ČIPKA IDRIJA DEŽELA ČIPK</vt:lpstr>
      <vt:lpstr>Rudnik živega srebra</vt:lpstr>
      <vt:lpstr>Idrijski žlikrofi</vt:lpstr>
      <vt:lpstr>viri</vt:lpstr>
      <vt:lpstr>HVALA ZA VAŠO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IDRIJA</dc:title>
  <dc:creator>Brina Goleš</dc:creator>
  <cp:lastModifiedBy>Katja Jakoš</cp:lastModifiedBy>
  <cp:revision>2</cp:revision>
  <dcterms:created xsi:type="dcterms:W3CDTF">2021-03-30T18:11:35Z</dcterms:created>
  <dcterms:modified xsi:type="dcterms:W3CDTF">2021-05-06T19:50:25Z</dcterms:modified>
</cp:coreProperties>
</file>