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8D91A-A2EE-4B54-B3C6-F6C67903BA9C}" type="datetime1">
              <a:rPr lang="en-US" smtClean="0">
                <a:solidFill>
                  <a:srgbClr val="564B3C"/>
                </a:solidFill>
              </a:rPr>
              <a:pPr/>
              <a:t>5/5/2019</a:t>
            </a:fld>
            <a:endParaRPr lang="en-US" dirty="0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64B3C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60587" y="2942602"/>
            <a:ext cx="9530575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096869" y="2944634"/>
            <a:ext cx="1587131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0283619" y="3136658"/>
            <a:ext cx="1213632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93978" y="3055622"/>
            <a:ext cx="9263793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82435" y="4625268"/>
            <a:ext cx="1016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A84A37A-AFC2-4A01-80A1-FC20F2C0D5BB}" type="slidenum">
              <a:rPr lang="en-US" smtClean="0">
                <a:solidFill>
                  <a:srgbClr val="93A299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93A299">
                  <a:lumMod val="50000"/>
                </a:srgb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22429" y="4559277"/>
            <a:ext cx="9006888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18628" y="3139440"/>
            <a:ext cx="9014491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073" y="4648200"/>
            <a:ext cx="87376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6273" y="3227034"/>
            <a:ext cx="88392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sl-SI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028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785C6-EBAF-49D5-AD4D-BABF4DFAAD59}" type="datetime1">
              <a:rPr lang="en-US" smtClean="0">
                <a:solidFill>
                  <a:srgbClr val="564B3C"/>
                </a:solidFill>
              </a:rPr>
              <a:pPr/>
              <a:t>5/5/2019</a:t>
            </a:fld>
            <a:endParaRPr lang="en-US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>
                <a:solidFill>
                  <a:srgbClr val="564B3C"/>
                </a:solidFill>
              </a:rPr>
              <a:pPr/>
              <a:t>‹#›</a:t>
            </a:fld>
            <a:endParaRPr lang="en-US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5495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148936" y="228600"/>
            <a:ext cx="247904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273634" y="351410"/>
            <a:ext cx="2229647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98103" y="395428"/>
            <a:ext cx="1980708" cy="5788981"/>
          </a:xfrm>
        </p:spPr>
        <p:txBody>
          <a:bodyPr vert="eaVert"/>
          <a:lstStyle/>
          <a:p>
            <a:r>
              <a:rPr lang="sl-SI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229600" cy="5791201"/>
          </a:xfrm>
        </p:spPr>
        <p:txBody>
          <a:bodyPr vert="eaVert"/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04122-9A3A-4FD8-98B8-22631F32846C}" type="datetime1">
              <a:rPr lang="en-US" smtClean="0">
                <a:solidFill>
                  <a:srgbClr val="564B3C"/>
                </a:solidFill>
              </a:rPr>
              <a:pPr/>
              <a:t>5/5/2019</a:t>
            </a:fld>
            <a:endParaRPr lang="en-US" dirty="0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>
                <a:solidFill>
                  <a:srgbClr val="564B3C"/>
                </a:solidFill>
              </a:rPr>
              <a:pPr/>
              <a:t>‹#›</a:t>
            </a:fld>
            <a:endParaRPr lang="en-US" dirty="0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325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9A7B8-0EC4-44C9-AFEF-25E144F11C06}" type="datetime1">
              <a:rPr lang="en-US" smtClean="0">
                <a:solidFill>
                  <a:srgbClr val="564B3C"/>
                </a:solidFill>
              </a:rPr>
              <a:pPr/>
              <a:t>5/5/2019</a:t>
            </a:fld>
            <a:endParaRPr lang="en-US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>
                <a:solidFill>
                  <a:srgbClr val="564B3C"/>
                </a:solidFill>
              </a:rPr>
              <a:pPr/>
              <a:t>‹#›</a:t>
            </a:fld>
            <a:endParaRPr lang="en-US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4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 useBgFill="1">
        <p:nvSpPr>
          <p:cNvPr id="8" name="Rounded Rectangle 7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B47B5-C739-4DAE-AACD-CC58CA843AC4}" type="datetime1">
              <a:rPr lang="en-US" smtClean="0">
                <a:solidFill>
                  <a:srgbClr val="564B3C"/>
                </a:solidFill>
              </a:rPr>
              <a:pPr/>
              <a:t>5/5/2019</a:t>
            </a:fld>
            <a:endParaRPr lang="en-US" dirty="0">
              <a:solidFill>
                <a:srgbClr val="564B3C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02635" y="2946400"/>
            <a:ext cx="11020213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56875" y="3048000"/>
            <a:ext cx="10711733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>
                <a:solidFill>
                  <a:srgbClr val="564B3C"/>
                </a:solidFill>
              </a:rPr>
              <a:pPr/>
              <a:t>‹#›</a:t>
            </a:fld>
            <a:endParaRPr lang="en-US" dirty="0">
              <a:solidFill>
                <a:srgbClr val="564B3C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1941" y="3200400"/>
            <a:ext cx="102616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900661" y="4541521"/>
            <a:ext cx="1042416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1941" y="4607511"/>
            <a:ext cx="102616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901010" y="3124200"/>
            <a:ext cx="10423465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9388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171" y="408373"/>
            <a:ext cx="11014229" cy="1039427"/>
          </a:xfrm>
        </p:spPr>
        <p:txBody>
          <a:bodyPr/>
          <a:lstStyle/>
          <a:p>
            <a:r>
              <a:rPr lang="sl-SI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8171" y="1719071"/>
            <a:ext cx="53848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071"/>
            <a:ext cx="53848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72AE48-94E6-46E0-BE32-5F0716DE9115}" type="datetime1">
              <a:rPr lang="en-US" smtClean="0">
                <a:solidFill>
                  <a:srgbClr val="564B3C"/>
                </a:solidFill>
              </a:rPr>
              <a:pPr/>
              <a:t>5/5/2019</a:t>
            </a:fld>
            <a:endParaRPr lang="en-US">
              <a:solidFill>
                <a:srgbClr val="564B3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64B3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>
                <a:solidFill>
                  <a:srgbClr val="564B3C"/>
                </a:solidFill>
              </a:rPr>
              <a:pPr/>
              <a:t>‹#›</a:t>
            </a:fld>
            <a:endParaRPr lang="en-US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578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171" y="408373"/>
            <a:ext cx="11014229" cy="1039427"/>
          </a:xfrm>
        </p:spPr>
        <p:txBody>
          <a:bodyPr/>
          <a:lstStyle>
            <a:lvl1pPr>
              <a:defRPr/>
            </a:lvl1pPr>
          </a:lstStyle>
          <a:p>
            <a:r>
              <a:rPr lang="sl-SI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8171" y="1722438"/>
            <a:ext cx="5386917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8171" y="2438400"/>
            <a:ext cx="5386917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722438"/>
            <a:ext cx="5389033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38400"/>
            <a:ext cx="5389033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4C285-8BCE-48FC-97D9-E2837AF38351}" type="datetime1">
              <a:rPr lang="en-US" smtClean="0">
                <a:solidFill>
                  <a:srgbClr val="564B3C"/>
                </a:solidFill>
              </a:rPr>
              <a:pPr/>
              <a:t>5/5/2019</a:t>
            </a:fld>
            <a:endParaRPr lang="en-US">
              <a:solidFill>
                <a:srgbClr val="564B3C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64B3C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>
                <a:solidFill>
                  <a:srgbClr val="564B3C"/>
                </a:solidFill>
              </a:rPr>
              <a:pPr/>
              <a:t>‹#›</a:t>
            </a:fld>
            <a:endParaRPr lang="en-US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018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0D3E6-EF16-4488-94A4-211508FE4682}" type="datetime1">
              <a:rPr lang="en-US" smtClean="0">
                <a:solidFill>
                  <a:srgbClr val="564B3C"/>
                </a:solidFill>
              </a:rPr>
              <a:pPr/>
              <a:t>5/5/2019</a:t>
            </a:fld>
            <a:endParaRPr lang="en-US">
              <a:solidFill>
                <a:srgbClr val="564B3C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64B3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>
                <a:solidFill>
                  <a:srgbClr val="564B3C"/>
                </a:solidFill>
              </a:rPr>
              <a:pPr/>
              <a:t>‹#›</a:t>
            </a:fld>
            <a:endParaRPr lang="en-US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511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 useBgFill="1">
        <p:nvSpPr>
          <p:cNvPr id="11" name="Rounded Rectangle 10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7FB3B-20DA-4D0E-BF16-8262B7156612}" type="datetime1">
              <a:rPr lang="en-US" smtClean="0">
                <a:solidFill>
                  <a:srgbClr val="564B3C"/>
                </a:solidFill>
              </a:rPr>
              <a:pPr/>
              <a:t>5/5/2019</a:t>
            </a:fld>
            <a:endParaRPr lang="en-US">
              <a:solidFill>
                <a:srgbClr val="564B3C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64B3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>
                <a:solidFill>
                  <a:srgbClr val="564B3C"/>
                </a:solidFill>
              </a:rPr>
              <a:pPr/>
              <a:t>‹#›</a:t>
            </a:fld>
            <a:endParaRPr lang="en-US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450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 useBgFill="1">
        <p:nvSpPr>
          <p:cNvPr id="12" name="Rounded Rectangle 11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685800"/>
            <a:ext cx="6096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73C2C-6BD0-40EC-8D8D-4D51F089C5EB}" type="datetime1">
              <a:rPr lang="en-US" smtClean="0">
                <a:solidFill>
                  <a:srgbClr val="564B3C"/>
                </a:solidFill>
              </a:rPr>
              <a:pPr/>
              <a:t>5/5/2019</a:t>
            </a:fld>
            <a:endParaRPr lang="en-US">
              <a:solidFill>
                <a:srgbClr val="564B3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64B3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>
                <a:solidFill>
                  <a:srgbClr val="564B3C"/>
                </a:solidFill>
              </a:rPr>
              <a:pPr/>
              <a:t>‹#›</a:t>
            </a:fld>
            <a:endParaRPr lang="en-US">
              <a:solidFill>
                <a:srgbClr val="564B3C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46712" y="1505712"/>
            <a:ext cx="3622088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02254" y="1642472"/>
            <a:ext cx="3311005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5334" y="2971800"/>
            <a:ext cx="3064845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5334" y="1734312"/>
            <a:ext cx="3064845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sl-SI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734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 useBgFill="1">
        <p:nvSpPr>
          <p:cNvPr id="9" name="Rounded Rectangle 8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0" y="621437"/>
            <a:ext cx="103632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Drag picture to placeholder or click icon to add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77F5C-EDA7-4864-9756-35769B0E62CF}" type="datetime1">
              <a:rPr lang="en-US" smtClean="0">
                <a:solidFill>
                  <a:srgbClr val="564B3C"/>
                </a:solidFill>
              </a:rPr>
              <a:pPr/>
              <a:t>5/5/2019</a:t>
            </a:fld>
            <a:endParaRPr lang="en-US">
              <a:solidFill>
                <a:srgbClr val="564B3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>
                <a:solidFill>
                  <a:srgbClr val="564B3C"/>
                </a:solidFill>
              </a:rPr>
              <a:pPr/>
              <a:t>‹#›</a:t>
            </a:fld>
            <a:endParaRPr lang="en-US">
              <a:solidFill>
                <a:srgbClr val="564B3C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14400" y="4953000"/>
            <a:ext cx="103632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6000" y="5029200"/>
            <a:ext cx="10134353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564B3C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219200" y="5638800"/>
            <a:ext cx="9771352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07452" y="5074920"/>
            <a:ext cx="10594848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75052" y="5656557"/>
            <a:ext cx="9659648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105401"/>
            <a:ext cx="9771352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sl-SI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01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 useBgFill="1">
        <p:nvSpPr>
          <p:cNvPr id="7" name="Rounded Rectangle 6"/>
          <p:cNvSpPr/>
          <p:nvPr/>
        </p:nvSpPr>
        <p:spPr>
          <a:xfrm>
            <a:off x="121920" y="101600"/>
            <a:ext cx="1194816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52601"/>
            <a:ext cx="109728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8B99C93-F56F-46AB-9EB8-53614A95B15F}" type="datetime1">
              <a:rPr lang="en-US" smtClean="0">
                <a:solidFill>
                  <a:srgbClr val="564B3C"/>
                </a:solidFill>
              </a:rPr>
              <a:pPr/>
              <a:t>5/5/2019</a:t>
            </a:fld>
            <a:endParaRPr lang="en-US" dirty="0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A84A37A-AFC2-4A01-80A1-FC20F2C0D5BB}" type="slidenum">
              <a:rPr lang="en-US" smtClean="0">
                <a:solidFill>
                  <a:srgbClr val="564B3C"/>
                </a:solidFill>
              </a:rPr>
              <a:pPr/>
              <a:t>‹#›</a:t>
            </a:fld>
            <a:endParaRPr lang="en-US" dirty="0">
              <a:solidFill>
                <a:srgbClr val="564B3C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65760" y="278166"/>
            <a:ext cx="1146048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7151" y="372862"/>
            <a:ext cx="11174027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8171" y="408373"/>
            <a:ext cx="11014229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857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8"/>
          <p:cNvSpPr txBox="1"/>
          <p:nvPr/>
        </p:nvSpPr>
        <p:spPr>
          <a:xfrm>
            <a:off x="1860550" y="377092"/>
            <a:ext cx="2628900" cy="457200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F81BD"/>
            </a:solidFill>
            <a:prstDash val="solid"/>
          </a:ln>
          <a:effectLst/>
          <a:extLst>
            <a:ext uri="{C572A759-6A51-4108-AA02-DFA0A04FC94B}">
              <ma14:wrappingTextBoxFlag xmlns="" xmlns:ma14="http://schemas.microsoft.com/office/mac/drawingml/2011/main"/>
            </a:ext>
          </a:extLst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l-SI" sz="2000" b="1">
                <a:solidFill>
                  <a:prstClr val="black"/>
                </a:solidFill>
                <a:latin typeface="Calibri"/>
                <a:ea typeface="Times New Roman"/>
              </a:rPr>
              <a:t>CILJI EKSKURZIJE </a:t>
            </a:r>
            <a:endParaRPr lang="en-US" sz="120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sp>
        <p:nvSpPr>
          <p:cNvPr id="3" name="Text Box 24"/>
          <p:cNvSpPr txBox="1"/>
          <p:nvPr/>
        </p:nvSpPr>
        <p:spPr>
          <a:xfrm>
            <a:off x="1860550" y="988646"/>
            <a:ext cx="7160846" cy="5224585"/>
          </a:xfrm>
          <a:prstGeom prst="rect">
            <a:avLst/>
          </a:prstGeom>
          <a:ln/>
          <a:extLst>
            <a:ext uri="{C572A759-6A51-4108-AA02-DFA0A04FC94B}">
              <ma14:wrappingTextBoxFlag xmlns="" xmlns:ma14="http://schemas.microsoft.com/office/mac/drawingml/2011/main"/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42900" indent="-342900">
              <a:buFontTx/>
              <a:buAutoNum type="arabicPeriod"/>
            </a:pPr>
            <a:endParaRPr lang="sl-SI" sz="1400" dirty="0">
              <a:solidFill>
                <a:prstClr val="black"/>
              </a:solidFill>
              <a:latin typeface="Calibri"/>
              <a:ea typeface="Times New Roman"/>
            </a:endParaRPr>
          </a:p>
          <a:p>
            <a:pPr marL="342900" indent="-342900">
              <a:lnSpc>
                <a:spcPct val="150000"/>
              </a:lnSpc>
              <a:buFontTx/>
              <a:buAutoNum type="arabicPeriod"/>
            </a:pPr>
            <a:r>
              <a:rPr lang="sl-SI" sz="2000" dirty="0">
                <a:solidFill>
                  <a:prstClr val="black"/>
                </a:solidFill>
                <a:latin typeface="Calibri"/>
                <a:ea typeface="Times New Roman"/>
              </a:rPr>
              <a:t>Spoznati kamnine Dovžanove soteske in okolja v katerih so </a:t>
            </a:r>
            <a:r>
              <a:rPr lang="sl-SI" sz="2000" dirty="0">
                <a:solidFill>
                  <a:prstClr val="black"/>
                </a:solidFill>
                <a:latin typeface="Calibri"/>
                <a:ea typeface="Times New Roman"/>
              </a:rPr>
              <a:t>nastale.</a:t>
            </a:r>
            <a:endParaRPr lang="sl-SI" sz="2000" dirty="0">
              <a:solidFill>
                <a:prstClr val="black"/>
              </a:solidFill>
              <a:latin typeface="Calibri"/>
              <a:ea typeface="Times New Roman"/>
            </a:endParaRPr>
          </a:p>
          <a:p>
            <a:pPr marL="342900" indent="-342900">
              <a:lnSpc>
                <a:spcPct val="150000"/>
              </a:lnSpc>
              <a:buFontTx/>
              <a:buAutoNum type="arabicPeriod"/>
            </a:pPr>
            <a:r>
              <a:rPr lang="sl-SI" sz="2000" dirty="0">
                <a:solidFill>
                  <a:prstClr val="black"/>
                </a:solidFill>
                <a:latin typeface="Calibri"/>
                <a:ea typeface="Times New Roman"/>
              </a:rPr>
              <a:t>Spoznati Dovžanovo sotesko kot edinstveno nahajališče okamenelih morskih živali in rastlin iz paleozoika.</a:t>
            </a:r>
          </a:p>
          <a:p>
            <a:pPr marL="342900" indent="-342900">
              <a:lnSpc>
                <a:spcPct val="150000"/>
              </a:lnSpc>
              <a:buFontTx/>
              <a:buAutoNum type="arabicPeriod"/>
            </a:pPr>
            <a:r>
              <a:rPr lang="sl-SI" sz="2000" dirty="0">
                <a:solidFill>
                  <a:prstClr val="black"/>
                </a:solidFill>
                <a:latin typeface="Calibri"/>
                <a:ea typeface="Times New Roman"/>
              </a:rPr>
              <a:t>Seznaniti se s silami, ki so sotesko oblikovale skozi milijone let in jo preoblikujejo še danes in na podlagi tega sklepati o nastanku površja Alpskih pokrajin.</a:t>
            </a:r>
          </a:p>
          <a:p>
            <a:pPr marL="342900" indent="-342900">
              <a:lnSpc>
                <a:spcPct val="150000"/>
              </a:lnSpc>
              <a:buFontTx/>
              <a:buAutoNum type="arabicPeriod"/>
            </a:pPr>
            <a:r>
              <a:rPr lang="sl-SI" sz="2000" dirty="0">
                <a:solidFill>
                  <a:prstClr val="black"/>
                </a:solidFill>
                <a:latin typeface="Calibri"/>
                <a:ea typeface="Times New Roman"/>
              </a:rPr>
              <a:t>Seznaniti se z dejavnostmi človeka v dolini Tržiške Bistrice skozi čas.</a:t>
            </a:r>
            <a:endParaRPr lang="en-US" sz="2000" dirty="0">
              <a:solidFill>
                <a:prstClr val="black"/>
              </a:solidFill>
              <a:latin typeface="Times New Roman"/>
              <a:ea typeface="Times New Roman"/>
            </a:endParaRPr>
          </a:p>
          <a:p>
            <a:pPr>
              <a:lnSpc>
                <a:spcPct val="150000"/>
              </a:lnSpc>
            </a:pPr>
            <a:r>
              <a:rPr lang="sl-SI" sz="1400" dirty="0">
                <a:solidFill>
                  <a:prstClr val="black"/>
                </a:solidFill>
                <a:latin typeface="Calibri"/>
                <a:ea typeface="Times New Roman"/>
              </a:rPr>
              <a:t> </a:t>
            </a:r>
            <a:endParaRPr lang="en-US" sz="12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79754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ＭＳ Ｐ明朝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</Words>
  <Application>Microsoft Office PowerPoint</Application>
  <PresentationFormat>Širokozaslonsko</PresentationFormat>
  <Paragraphs>7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7" baseType="lpstr">
      <vt:lpstr>Arial</vt:lpstr>
      <vt:lpstr>Book Antiqua</vt:lpstr>
      <vt:lpstr>Calibri</vt:lpstr>
      <vt:lpstr>Century Gothic</vt:lpstr>
      <vt:lpstr>Times New Roman</vt:lpstr>
      <vt:lpstr>Apothecary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tina hafner</dc:creator>
  <cp:lastModifiedBy>tina hafner</cp:lastModifiedBy>
  <cp:revision>1</cp:revision>
  <dcterms:created xsi:type="dcterms:W3CDTF">2019-05-05T17:03:37Z</dcterms:created>
  <dcterms:modified xsi:type="dcterms:W3CDTF">2019-05-05T17:04:01Z</dcterms:modified>
</cp:coreProperties>
</file>