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81" r:id="rId2"/>
    <p:sldId id="265" r:id="rId3"/>
    <p:sldId id="290" r:id="rId4"/>
    <p:sldId id="292" r:id="rId5"/>
    <p:sldId id="295" r:id="rId6"/>
    <p:sldId id="282" r:id="rId7"/>
    <p:sldId id="296" r:id="rId8"/>
    <p:sldId id="294" r:id="rId9"/>
    <p:sldId id="297" r:id="rId10"/>
  </p:sldIdLst>
  <p:sldSz cx="9144000" cy="6858000" type="screen4x3"/>
  <p:notesSz cx="9144000" cy="6858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24" autoAdjust="0"/>
  </p:normalViewPr>
  <p:slideViewPr>
    <p:cSldViewPr>
      <p:cViewPr>
        <p:scale>
          <a:sx n="66" d="100"/>
          <a:sy n="66" d="100"/>
        </p:scale>
        <p:origin x="-13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48F4621-8DBD-4D13-AF05-EA0ED64D7345}" type="datetimeFigureOut">
              <a:rPr lang="sl-SI"/>
              <a:pPr>
                <a:defRPr/>
              </a:pPr>
              <a:t>2.12.2010</a:t>
            </a:fld>
            <a:endParaRPr lang="sl-SI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E2F76AA-CBFE-45FB-8CF9-639D70BE48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F76AA-CBFE-45FB-8CF9-639D70BE48D0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sl-SI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sl-SI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sl-SI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sl-SI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sl-SI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sl-SI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sl-SI"/>
            </a:p>
          </p:txBody>
        </p:sp>
      </p:grpSp>
      <p:sp>
        <p:nvSpPr>
          <p:cNvPr id="79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B6D484-683F-491F-85CC-17340A2B99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D248-A3A3-4F72-9DF9-35913800A1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B2A1-6382-4AD8-86F0-CCDBC69ADB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C8C7-68F2-4219-9728-94AAA29195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8624-E1A9-4896-85D3-43450B626F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BB2E-83B9-48C6-BD18-5DA406F12F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C2B7-A544-4C89-B9AB-3DC8142675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BEAE-6598-4701-AF71-0FC0B7F84C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2017B-4544-47C7-84BF-68859F20F6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D43F-E0E9-43C4-AEF2-ED3F89FBC5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709F-81D9-4C7C-8F32-05AD42D494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CB53-310C-4396-968C-DBC9432E60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sl-SI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sl-SI" smtClean="0"/>
              <a:t>M. Sobota, 5. 10. 2010</a:t>
            </a:r>
            <a:endParaRPr lang="sl-SI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l-SI" smtClean="0"/>
              <a:t>Tatjana Fras</a:t>
            </a:r>
            <a:endParaRPr lang="sl-SI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008BCA-BA31-4920-9C93-F2AD9F6182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  <p:sldLayoutId id="2147483733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isa.sadezidruzbe.org/images/hisa_danes_his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hisa.sadezidruzbe.org/images/hisa_danes_dvorisce_s_paviljono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dirty="0" smtClean="0"/>
              <a:t>PROSTOVOLJSTVO MLADIH</a:t>
            </a:r>
          </a:p>
        </p:txBody>
      </p:sp>
      <p:sp>
        <p:nvSpPr>
          <p:cNvPr id="13" name="Ograda datuma 12"/>
          <p:cNvSpPr>
            <a:spLocks noGrp="1"/>
          </p:cNvSpPr>
          <p:nvPr>
            <p:ph type="dt" sz="half" idx="10"/>
          </p:nvPr>
        </p:nvSpPr>
        <p:spPr>
          <a:xfrm>
            <a:off x="251520" y="6248400"/>
            <a:ext cx="2285256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15" name="Ograda noge 14"/>
          <p:cNvSpPr>
            <a:spLocks noGrp="1"/>
          </p:cNvSpPr>
          <p:nvPr>
            <p:ph type="ftr" sz="quarter" idx="11"/>
          </p:nvPr>
        </p:nvSpPr>
        <p:spPr>
          <a:xfrm>
            <a:off x="635692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1026" name="Picture 2" descr="C:\Users\Tanja\Pictures\2010-11-11\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496048" cy="1872208"/>
          </a:xfrm>
          <a:prstGeom prst="rect">
            <a:avLst/>
          </a:prstGeom>
          <a:noFill/>
        </p:spPr>
      </p:pic>
      <p:pic>
        <p:nvPicPr>
          <p:cNvPr id="1027" name="Picture 3" descr="C:\Users\Tanja\Pictures\2010-11-11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232248" cy="1674339"/>
          </a:xfrm>
          <a:prstGeom prst="rect">
            <a:avLst/>
          </a:prstGeom>
          <a:noFill/>
        </p:spPr>
      </p:pic>
      <p:pic>
        <p:nvPicPr>
          <p:cNvPr id="1028" name="Picture 4" descr="C:\Users\Tanja\Pictures\Mizarska delavnica\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16832"/>
            <a:ext cx="2016224" cy="1512168"/>
          </a:xfrm>
          <a:prstGeom prst="rect">
            <a:avLst/>
          </a:prstGeom>
          <a:noFill/>
        </p:spPr>
      </p:pic>
      <p:pic>
        <p:nvPicPr>
          <p:cNvPr id="1029" name="Picture 5" descr="D:\Dokumenti\Mape in dokumenti\My Pictures\2009_03_26_sadeži družbe_kuharska delavnica\IMG_0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861048"/>
            <a:ext cx="2393685" cy="1795264"/>
          </a:xfrm>
          <a:prstGeom prst="rect">
            <a:avLst/>
          </a:prstGeom>
          <a:noFill/>
        </p:spPr>
      </p:pic>
      <p:pic>
        <p:nvPicPr>
          <p:cNvPr id="1030" name="Picture 6" descr="D:\Dokumenti\Mape in dokumenti\My Pictures\2009_01_21_Babica z vnukinjo_Sadeži družbe\IMG_0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60000">
            <a:off x="5770817" y="2703005"/>
            <a:ext cx="2693617" cy="202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OSNOVNA ŠOLA I MURSKA SOBOTA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dirty="0" smtClean="0"/>
              <a:t>         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323528" y="6243638"/>
            <a:ext cx="2401838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635692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168" y="2012836"/>
            <a:ext cx="6012160" cy="400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HIŠA SADEŽI DRUŽBE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95536" y="6243638"/>
            <a:ext cx="2113806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35692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6" name="Ograda vsebine 5" descr="http://hisa.sadezidruzbe.org/images/hisa_danes_hisa_s.jpg">
            <a:hlinkClick r:id="rId2" tooltip="&quot;Hiša sadeži družb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ttp://hisa.sadezidruzbe.org/images/hisa_danes_dvorisce_s_paviljonom_s.jpg">
            <a:hlinkClick r:id="rId4" tooltip="&quot;Dvorišče s pavilijonom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8920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MLADI PROSTOVOLJCI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23528" y="6243638"/>
            <a:ext cx="2113806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35692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6" name="Picture 2" descr="D:\Tatjana_mape in dokumenti\My Pictures\2009_03_27_Prireditev ob 50. letnici šole\IMG_0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49" y="2564904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Tatjana_mape in dokumenti\My Pictures\2009_09_29_Otvoritev Hiše Sadeži družbe\IMG_1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854219" cy="28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82688" y="1700808"/>
            <a:ext cx="7772400" cy="4431705"/>
          </a:xfrm>
        </p:spPr>
        <p:txBody>
          <a:bodyPr/>
          <a:lstStyle/>
          <a:p>
            <a:r>
              <a:rPr lang="sl-SI" dirty="0" smtClean="0"/>
              <a:t>Učijo se strpnosti, pozornosti in odgovornosti</a:t>
            </a:r>
          </a:p>
          <a:p>
            <a:r>
              <a:rPr lang="sl-SI" dirty="0" smtClean="0"/>
              <a:t>Prenašajo znanja in izkušnje</a:t>
            </a:r>
          </a:p>
          <a:p>
            <a:r>
              <a:rPr lang="sl-SI" dirty="0" smtClean="0"/>
              <a:t>Učijo se novih veščin</a:t>
            </a:r>
          </a:p>
          <a:p>
            <a:r>
              <a:rPr lang="sl-SI" dirty="0" smtClean="0"/>
              <a:t>Dvig samopodobe</a:t>
            </a:r>
          </a:p>
          <a:p>
            <a:r>
              <a:rPr lang="sl-SI" dirty="0" smtClean="0"/>
              <a:t>Kvalitetno izrabljajo prosti čas </a:t>
            </a:r>
          </a:p>
          <a:p>
            <a:r>
              <a:rPr lang="sl-SI" dirty="0" smtClean="0"/>
              <a:t>Zbirajo izkušnje na področju prostovoljstva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95536" y="6243638"/>
            <a:ext cx="2185814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35692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PRENAŠANJE ZNANJ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23528" y="6243638"/>
            <a:ext cx="232983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428928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49154" name="Picture 2" descr="D:\Tatjana_mape in dokumenti\My Pictures\2009_01_23 Računalniška delavnica OŠ I\IMG_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11" y="1988840"/>
            <a:ext cx="3744416" cy="2808312"/>
          </a:xfrm>
          <a:prstGeom prst="rect">
            <a:avLst/>
          </a:prstGeom>
          <a:noFill/>
        </p:spPr>
      </p:pic>
      <p:pic>
        <p:nvPicPr>
          <p:cNvPr id="49155" name="Picture 3" descr="D:\Tatjana_mape in dokumenti\My Pictures\2009_01_23 Računalniška delavnica OŠ I\IMG_0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851" y="314096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DVIG SAMOPODOBE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67544" y="6165304"/>
            <a:ext cx="2232248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868144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         Tatjana Fras</a:t>
            </a:r>
            <a:endParaRPr lang="sl-SI" dirty="0"/>
          </a:p>
        </p:txBody>
      </p:sp>
      <p:pic>
        <p:nvPicPr>
          <p:cNvPr id="6" name="Ograda vsebine 5" descr="E:\kuharska 4.8.2010\DSC036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491880" y="2449761"/>
            <a:ext cx="5256584" cy="3427511"/>
          </a:xfrm>
        </p:spPr>
        <p:txBody>
          <a:bodyPr/>
          <a:lstStyle/>
          <a:p>
            <a:pPr>
              <a:buNone/>
            </a:pPr>
            <a:r>
              <a:rPr lang="sl-SI" sz="5000" dirty="0" smtClean="0"/>
              <a:t>	</a:t>
            </a:r>
            <a:r>
              <a:rPr lang="sl-SI" sz="5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BITI ZELEN </a:t>
            </a:r>
            <a:r>
              <a:rPr lang="sl-SI" sz="5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 POMENI </a:t>
            </a:r>
            <a:r>
              <a:rPr lang="sl-SI" sz="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BITI </a:t>
            </a:r>
            <a:r>
              <a:rPr lang="sl-SI" sz="5000" dirty="0" smtClean="0">
                <a:solidFill>
                  <a:srgbClr val="92D050"/>
                </a:solidFill>
                <a:latin typeface="Comic Sans MS" pitchFamily="66" charset="0"/>
              </a:rPr>
              <a:t>NEKORISTEN.</a:t>
            </a:r>
            <a:endParaRPr lang="sl-SI" sz="66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endParaRPr lang="sl-SI" dirty="0" smtClean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251520" y="6243638"/>
            <a:ext cx="232983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35692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Tatjana Fras</a:t>
            </a:r>
            <a:endParaRPr lang="sl-SI" dirty="0"/>
          </a:p>
        </p:txBody>
      </p:sp>
      <p:pic>
        <p:nvPicPr>
          <p:cNvPr id="6" name="Ograda vsebine 5" descr="261.JPG"/>
          <p:cNvPicPr>
            <a:picLocks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755576" y="2204863"/>
            <a:ext cx="2736304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8032" y="2017713"/>
            <a:ext cx="7772400" cy="4114800"/>
          </a:xfrm>
        </p:spPr>
        <p:txBody>
          <a:bodyPr/>
          <a:lstStyle/>
          <a:p>
            <a:r>
              <a:rPr lang="sl-SI" sz="4800" dirty="0" smtClean="0"/>
              <a:t>Če si starejši in mlajši med seboj pomagamo, zmoremo več in ustvarjamo boljšo družbo.</a:t>
            </a:r>
          </a:p>
          <a:p>
            <a:pPr>
              <a:buNone/>
            </a:pPr>
            <a:r>
              <a:rPr lang="sl-SI" sz="4800" dirty="0" smtClean="0"/>
              <a:t>                   </a:t>
            </a:r>
            <a:r>
              <a:rPr lang="sl-SI" sz="4400" dirty="0" smtClean="0"/>
              <a:t>Janez Drnovšek</a:t>
            </a:r>
            <a:endParaRPr lang="sl-SI" sz="44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899592" y="6243638"/>
            <a:ext cx="2167458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M. Sobota, 3. 12. 2010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796136" y="6243638"/>
            <a:ext cx="3024336" cy="457200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                        Tatjana Fras</a:t>
            </a: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livi">
  <a:themeElements>
    <a:clrScheme name="Prelivi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l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v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vi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v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936</TotalTime>
  <Words>164</Words>
  <Application>Microsoft Office PowerPoint</Application>
  <PresentationFormat>Diaprojekcija na zaslonu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Prelivi</vt:lpstr>
      <vt:lpstr>PROSTOVOLJSTVO MLADIH</vt:lpstr>
      <vt:lpstr>OSNOVNA ŠOLA I MURSKA SOBOTA</vt:lpstr>
      <vt:lpstr>HIŠA SADEŽI DRUŽBE</vt:lpstr>
      <vt:lpstr>MLADI PROSTOVOLJCI</vt:lpstr>
      <vt:lpstr>Diapozitiv 5</vt:lpstr>
      <vt:lpstr>PRENAŠANJE ZNANJ</vt:lpstr>
      <vt:lpstr>DVIG SAMOPODOBE</vt:lpstr>
      <vt:lpstr>Diapozitiv 8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POTOK MOKOŠ – izziv za mlade naravoslovce in tehnike</dc:title>
  <dc:creator>Suzana</dc:creator>
  <cp:lastModifiedBy>Tanja</cp:lastModifiedBy>
  <cp:revision>82</cp:revision>
  <dcterms:created xsi:type="dcterms:W3CDTF">2007-04-09T19:20:08Z</dcterms:created>
  <dcterms:modified xsi:type="dcterms:W3CDTF">2010-12-02T22:15:54Z</dcterms:modified>
</cp:coreProperties>
</file>