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96" r:id="rId4"/>
  </p:sldMasterIdLst>
  <p:notesMasterIdLst>
    <p:notesMasterId r:id="rId62"/>
  </p:notesMasterIdLst>
  <p:sldIdLst>
    <p:sldId id="348" r:id="rId5"/>
    <p:sldId id="402" r:id="rId6"/>
    <p:sldId id="403" r:id="rId7"/>
    <p:sldId id="326" r:id="rId8"/>
    <p:sldId id="419" r:id="rId9"/>
    <p:sldId id="536" r:id="rId10"/>
    <p:sldId id="537" r:id="rId11"/>
    <p:sldId id="420" r:id="rId12"/>
    <p:sldId id="404" r:id="rId13"/>
    <p:sldId id="322" r:id="rId14"/>
    <p:sldId id="535" r:id="rId15"/>
    <p:sldId id="534" r:id="rId16"/>
    <p:sldId id="277" r:id="rId17"/>
    <p:sldId id="355" r:id="rId18"/>
    <p:sldId id="519" r:id="rId19"/>
    <p:sldId id="361" r:id="rId20"/>
    <p:sldId id="405" r:id="rId21"/>
    <p:sldId id="539" r:id="rId22"/>
    <p:sldId id="422" r:id="rId23"/>
    <p:sldId id="340" r:id="rId24"/>
    <p:sldId id="372" r:id="rId25"/>
    <p:sldId id="406" r:id="rId26"/>
    <p:sldId id="373" r:id="rId27"/>
    <p:sldId id="360" r:id="rId28"/>
    <p:sldId id="359" r:id="rId29"/>
    <p:sldId id="396" r:id="rId30"/>
    <p:sldId id="354" r:id="rId31"/>
    <p:sldId id="364" r:id="rId32"/>
    <p:sldId id="407" r:id="rId33"/>
    <p:sldId id="392" r:id="rId34"/>
    <p:sldId id="408" r:id="rId35"/>
    <p:sldId id="507" r:id="rId36"/>
    <p:sldId id="409" r:id="rId37"/>
    <p:sldId id="331" r:id="rId38"/>
    <p:sldId id="323" r:id="rId39"/>
    <p:sldId id="350" r:id="rId40"/>
    <p:sldId id="330" r:id="rId41"/>
    <p:sldId id="351" r:id="rId42"/>
    <p:sldId id="411" r:id="rId43"/>
    <p:sldId id="418" r:id="rId44"/>
    <p:sldId id="542" r:id="rId45"/>
    <p:sldId id="540" r:id="rId46"/>
    <p:sldId id="329" r:id="rId47"/>
    <p:sldId id="347" r:id="rId48"/>
    <p:sldId id="533" r:id="rId49"/>
    <p:sldId id="395" r:id="rId50"/>
    <p:sldId id="333" r:id="rId51"/>
    <p:sldId id="386" r:id="rId52"/>
    <p:sldId id="334" r:id="rId53"/>
    <p:sldId id="387" r:id="rId54"/>
    <p:sldId id="335" r:id="rId55"/>
    <p:sldId id="388" r:id="rId56"/>
    <p:sldId id="389" r:id="rId57"/>
    <p:sldId id="336" r:id="rId58"/>
    <p:sldId id="337" r:id="rId59"/>
    <p:sldId id="390" r:id="rId60"/>
    <p:sldId id="325" r:id="rId61"/>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0505"/>
    <a:srgbClr val="1A95AE"/>
    <a:srgbClr val="198FA7"/>
    <a:srgbClr val="1B9BB5"/>
    <a:srgbClr val="7FE3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A1D6A4-FBAB-4D53-AAF8-1D61A5DB4BA7}" v="1" dt="2024-08-21T10:40:16.160"/>
    <p1510:client id="{33A79848-5660-ACE6-7B33-7D1C2106F7DB}" v="398" dt="2024-08-19T12:08:47.199"/>
    <p1510:client id="{43B5C2A4-DE24-E349-B33E-72CE9831B2C9}" v="84" dt="2024-08-19T19:28:02.670"/>
    <p1510:client id="{EDF6C63B-A6D6-4ADF-8CA0-27A30D2C8967}" v="274" dt="2024-08-21T06:59:46.678"/>
    <p1510:client id="{F3D6EE3F-FB22-4DA5-91DA-D4280498FC9D}" v="1295" dt="2024-08-21T10:38:20.530"/>
  </p1510:revLst>
</p1510:revInfo>
</file>

<file path=ppt/tableStyles.xml><?xml version="1.0" encoding="utf-8"?>
<a:tblStyleLst xmlns:a="http://schemas.openxmlformats.org/drawingml/2006/main" def="{91C162CE-4E31-469C-8E79-7C22C8F4F286}">
  <a:tblStyle styleId="{91C162CE-4E31-469C-8E79-7C22C8F4F28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0" d="100"/>
          <a:sy n="100" d="100"/>
        </p:scale>
        <p:origin x="859"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presProps" Target="presProps.xml"/><Relationship Id="rId68"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microsoft.com/office/2016/11/relationships/changesInfo" Target="changesInfos/changesInfo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nca Poglajen" userId="S::mpoglajen@zrss.si::7cd45461-abde-4790-871a-1f5126baa8ac" providerId="AD" clId="Web-{E3F55EF0-6EEA-4274-8278-30A49797E245}"/>
    <pc:docChg chg="addSld delSld modSld">
      <pc:chgData name="Manca Poglajen" userId="S::mpoglajen@zrss.si::7cd45461-abde-4790-871a-1f5126baa8ac" providerId="AD" clId="Web-{E3F55EF0-6EEA-4274-8278-30A49797E245}" dt="2024-06-12T10:57:25.448" v="14" actId="1076"/>
      <pc:docMkLst>
        <pc:docMk/>
      </pc:docMkLst>
      <pc:sldChg chg="del">
        <pc:chgData name="Manca Poglajen" userId="S::mpoglajen@zrss.si::7cd45461-abde-4790-871a-1f5126baa8ac" providerId="AD" clId="Web-{E3F55EF0-6EEA-4274-8278-30A49797E245}" dt="2024-06-12T10:56:38.384" v="1"/>
        <pc:sldMkLst>
          <pc:docMk/>
          <pc:sldMk cId="175117508" sldId="319"/>
        </pc:sldMkLst>
      </pc:sldChg>
      <pc:sldChg chg="modSp add">
        <pc:chgData name="Manca Poglajen" userId="S::mpoglajen@zrss.si::7cd45461-abde-4790-871a-1f5126baa8ac" providerId="AD" clId="Web-{E3F55EF0-6EEA-4274-8278-30A49797E245}" dt="2024-06-12T10:57:25.448" v="14" actId="1076"/>
        <pc:sldMkLst>
          <pc:docMk/>
          <pc:sldMk cId="3696866648" sldId="348"/>
        </pc:sldMkLst>
        <pc:spChg chg="mod">
          <ac:chgData name="Manca Poglajen" userId="S::mpoglajen@zrss.si::7cd45461-abde-4790-871a-1f5126baa8ac" providerId="AD" clId="Web-{E3F55EF0-6EEA-4274-8278-30A49797E245}" dt="2024-06-12T10:57:25.448" v="14" actId="1076"/>
          <ac:spMkLst>
            <pc:docMk/>
            <pc:sldMk cId="3696866648" sldId="348"/>
            <ac:spMk id="5" creationId="{00000000-0000-0000-0000-000000000000}"/>
          </ac:spMkLst>
        </pc:spChg>
      </pc:sldChg>
    </pc:docChg>
  </pc:docChgLst>
  <pc:docChgLst>
    <pc:chgData name="Manca Poglajen" userId="S::mpoglajen@zrss.si::7cd45461-abde-4790-871a-1f5126baa8ac" providerId="AD" clId="Web-{5825CBFE-7CB8-4E48-83A2-CCDE8F99D30A}"/>
    <pc:docChg chg="delSld modSld">
      <pc:chgData name="Manca Poglajen" userId="S::mpoglajen@zrss.si::7cd45461-abde-4790-871a-1f5126baa8ac" providerId="AD" clId="Web-{5825CBFE-7CB8-4E48-83A2-CCDE8F99D30A}" dt="2024-07-15T09:05:09.181" v="42"/>
      <pc:docMkLst>
        <pc:docMk/>
      </pc:docMkLst>
      <pc:sldChg chg="del">
        <pc:chgData name="Manca Poglajen" userId="S::mpoglajen@zrss.si::7cd45461-abde-4790-871a-1f5126baa8ac" providerId="AD" clId="Web-{5825CBFE-7CB8-4E48-83A2-CCDE8F99D30A}" dt="2024-07-15T09:01:55.894" v="5"/>
        <pc:sldMkLst>
          <pc:docMk/>
          <pc:sldMk cId="2816574319" sldId="327"/>
        </pc:sldMkLst>
      </pc:sldChg>
      <pc:sldChg chg="delSp">
        <pc:chgData name="Manca Poglajen" userId="S::mpoglajen@zrss.si::7cd45461-abde-4790-871a-1f5126baa8ac" providerId="AD" clId="Web-{5825CBFE-7CB8-4E48-83A2-CCDE8F99D30A}" dt="2024-07-15T09:01:35.706" v="0"/>
        <pc:sldMkLst>
          <pc:docMk/>
          <pc:sldMk cId="4282565925" sldId="329"/>
        </pc:sldMkLst>
        <pc:spChg chg="del">
          <ac:chgData name="Manca Poglajen" userId="S::mpoglajen@zrss.si::7cd45461-abde-4790-871a-1f5126baa8ac" providerId="AD" clId="Web-{5825CBFE-7CB8-4E48-83A2-CCDE8F99D30A}" dt="2024-07-15T09:01:35.706" v="0"/>
          <ac:spMkLst>
            <pc:docMk/>
            <pc:sldMk cId="4282565925" sldId="329"/>
            <ac:spMk id="7" creationId="{412BBE74-F178-5FEB-FD8F-02A6C219EF64}"/>
          </ac:spMkLst>
        </pc:spChg>
      </pc:sldChg>
      <pc:sldChg chg="del">
        <pc:chgData name="Manca Poglajen" userId="S::mpoglajen@zrss.si::7cd45461-abde-4790-871a-1f5126baa8ac" providerId="AD" clId="Web-{5825CBFE-7CB8-4E48-83A2-CCDE8F99D30A}" dt="2024-07-15T09:01:48.363" v="2"/>
        <pc:sldMkLst>
          <pc:docMk/>
          <pc:sldMk cId="1910503677" sldId="345"/>
        </pc:sldMkLst>
      </pc:sldChg>
      <pc:sldChg chg="modSp">
        <pc:chgData name="Manca Poglajen" userId="S::mpoglajen@zrss.si::7cd45461-abde-4790-871a-1f5126baa8ac" providerId="AD" clId="Web-{5825CBFE-7CB8-4E48-83A2-CCDE8F99D30A}" dt="2024-07-15T09:05:09.181" v="42"/>
        <pc:sldMkLst>
          <pc:docMk/>
          <pc:sldMk cId="2866029289" sldId="395"/>
        </pc:sldMkLst>
        <pc:spChg chg="mod">
          <ac:chgData name="Manca Poglajen" userId="S::mpoglajen@zrss.si::7cd45461-abde-4790-871a-1f5126baa8ac" providerId="AD" clId="Web-{5825CBFE-7CB8-4E48-83A2-CCDE8F99D30A}" dt="2024-07-15T09:04:47.868" v="23" actId="20577"/>
          <ac:spMkLst>
            <pc:docMk/>
            <pc:sldMk cId="2866029289" sldId="395"/>
            <ac:spMk id="15" creationId="{F6AEC751-46E6-2DD5-FFF2-848C56A3E085}"/>
          </ac:spMkLst>
        </pc:spChg>
        <pc:spChg chg="mod">
          <ac:chgData name="Manca Poglajen" userId="S::mpoglajen@zrss.si::7cd45461-abde-4790-871a-1f5126baa8ac" providerId="AD" clId="Web-{5825CBFE-7CB8-4E48-83A2-CCDE8F99D30A}" dt="2024-07-15T09:04:57.899" v="24" actId="20577"/>
          <ac:spMkLst>
            <pc:docMk/>
            <pc:sldMk cId="2866029289" sldId="395"/>
            <ac:spMk id="16" creationId="{3F561DCC-680D-E1FB-B7FE-5E663C26BC00}"/>
          </ac:spMkLst>
        </pc:spChg>
        <pc:graphicFrameChg chg="mod modGraphic">
          <ac:chgData name="Manca Poglajen" userId="S::mpoglajen@zrss.si::7cd45461-abde-4790-871a-1f5126baa8ac" providerId="AD" clId="Web-{5825CBFE-7CB8-4E48-83A2-CCDE8F99D30A}" dt="2024-07-15T09:05:03.446" v="31"/>
          <ac:graphicFrameMkLst>
            <pc:docMk/>
            <pc:sldMk cId="2866029289" sldId="395"/>
            <ac:graphicFrameMk id="8" creationId="{A2ACC38A-001F-9866-ED4D-95BFAA27C3F0}"/>
          </ac:graphicFrameMkLst>
        </pc:graphicFrameChg>
        <pc:graphicFrameChg chg="mod modGraphic">
          <ac:chgData name="Manca Poglajen" userId="S::mpoglajen@zrss.si::7cd45461-abde-4790-871a-1f5126baa8ac" providerId="AD" clId="Web-{5825CBFE-7CB8-4E48-83A2-CCDE8F99D30A}" dt="2024-07-15T09:05:09.181" v="42"/>
          <ac:graphicFrameMkLst>
            <pc:docMk/>
            <pc:sldMk cId="2866029289" sldId="395"/>
            <ac:graphicFrameMk id="10" creationId="{391D6C6B-AC4D-8D80-0BBA-8382667E094C}"/>
          </ac:graphicFrameMkLst>
        </pc:graphicFrameChg>
      </pc:sldChg>
      <pc:sldChg chg="modSp">
        <pc:chgData name="Manca Poglajen" userId="S::mpoglajen@zrss.si::7cd45461-abde-4790-871a-1f5126baa8ac" providerId="AD" clId="Web-{5825CBFE-7CB8-4E48-83A2-CCDE8F99D30A}" dt="2024-07-15T09:03:13.881" v="7"/>
        <pc:sldMkLst>
          <pc:docMk/>
          <pc:sldMk cId="1271812216" sldId="410"/>
        </pc:sldMkLst>
        <pc:graphicFrameChg chg="mod modGraphic">
          <ac:chgData name="Manca Poglajen" userId="S::mpoglajen@zrss.si::7cd45461-abde-4790-871a-1f5126baa8ac" providerId="AD" clId="Web-{5825CBFE-7CB8-4E48-83A2-CCDE8F99D30A}" dt="2024-07-15T09:03:13.881" v="7"/>
          <ac:graphicFrameMkLst>
            <pc:docMk/>
            <pc:sldMk cId="1271812216" sldId="410"/>
            <ac:graphicFrameMk id="7" creationId="{7B69CBB3-FF77-DDEC-5D5E-053EF00F87D5}"/>
          </ac:graphicFrameMkLst>
        </pc:graphicFrameChg>
      </pc:sldChg>
      <pc:sldChg chg="del">
        <pc:chgData name="Manca Poglajen" userId="S::mpoglajen@zrss.si::7cd45461-abde-4790-871a-1f5126baa8ac" providerId="AD" clId="Web-{5825CBFE-7CB8-4E48-83A2-CCDE8F99D30A}" dt="2024-07-15T09:01:47.004" v="1"/>
        <pc:sldMkLst>
          <pc:docMk/>
          <pc:sldMk cId="3549992697" sldId="414"/>
        </pc:sldMkLst>
      </pc:sldChg>
      <pc:sldChg chg="del">
        <pc:chgData name="Manca Poglajen" userId="S::mpoglajen@zrss.si::7cd45461-abde-4790-871a-1f5126baa8ac" providerId="AD" clId="Web-{5825CBFE-7CB8-4E48-83A2-CCDE8F99D30A}" dt="2024-07-15T09:01:48.894" v="3"/>
        <pc:sldMkLst>
          <pc:docMk/>
          <pc:sldMk cId="2761096459" sldId="415"/>
        </pc:sldMkLst>
      </pc:sldChg>
      <pc:sldChg chg="del">
        <pc:chgData name="Manca Poglajen" userId="S::mpoglajen@zrss.si::7cd45461-abde-4790-871a-1f5126baa8ac" providerId="AD" clId="Web-{5825CBFE-7CB8-4E48-83A2-CCDE8F99D30A}" dt="2024-07-15T09:01:52.707" v="4"/>
        <pc:sldMkLst>
          <pc:docMk/>
          <pc:sldMk cId="2964906904" sldId="416"/>
        </pc:sldMkLst>
      </pc:sldChg>
      <pc:sldChg chg="modSp">
        <pc:chgData name="Manca Poglajen" userId="S::mpoglajen@zrss.si::7cd45461-abde-4790-871a-1f5126baa8ac" providerId="AD" clId="Web-{5825CBFE-7CB8-4E48-83A2-CCDE8F99D30A}" dt="2024-07-15T09:04:29.242" v="22" actId="20577"/>
        <pc:sldMkLst>
          <pc:docMk/>
          <pc:sldMk cId="63198462" sldId="418"/>
        </pc:sldMkLst>
        <pc:spChg chg="mod">
          <ac:chgData name="Manca Poglajen" userId="S::mpoglajen@zrss.si::7cd45461-abde-4790-871a-1f5126baa8ac" providerId="AD" clId="Web-{5825CBFE-7CB8-4E48-83A2-CCDE8F99D30A}" dt="2024-07-15T09:04:29.242" v="22" actId="20577"/>
          <ac:spMkLst>
            <pc:docMk/>
            <pc:sldMk cId="63198462" sldId="418"/>
            <ac:spMk id="6" creationId="{B297BF2A-D959-39CC-69FF-75EC8A38FB80}"/>
          </ac:spMkLst>
        </pc:spChg>
      </pc:sldChg>
    </pc:docChg>
  </pc:docChgLst>
  <pc:docChgLst>
    <pc:chgData name="Melita Vidovič" userId="S::mvidovic@zrss.si::90842217-0d2d-4162-bff7-0627c2eb4b2f" providerId="AD" clId="Web-{139301DB-36B1-F6DE-ACD0-35E03EDE18DC}"/>
    <pc:docChg chg="addSld delSld modSld sldOrd">
      <pc:chgData name="Melita Vidovič" userId="S::mvidovic@zrss.si::90842217-0d2d-4162-bff7-0627c2eb4b2f" providerId="AD" clId="Web-{139301DB-36B1-F6DE-ACD0-35E03EDE18DC}" dt="2024-06-17T09:14:42.885" v="29"/>
      <pc:docMkLst>
        <pc:docMk/>
      </pc:docMkLst>
      <pc:sldChg chg="delSp modSp mod ord modShow">
        <pc:chgData name="Melita Vidovič" userId="S::mvidovic@zrss.si::90842217-0d2d-4162-bff7-0627c2eb4b2f" providerId="AD" clId="Web-{139301DB-36B1-F6DE-ACD0-35E03EDE18DC}" dt="2024-06-17T09:14:42.885" v="29"/>
        <pc:sldMkLst>
          <pc:docMk/>
          <pc:sldMk cId="114457013" sldId="340"/>
        </pc:sldMkLst>
        <pc:spChg chg="mod">
          <ac:chgData name="Melita Vidovič" userId="S::mvidovic@zrss.si::90842217-0d2d-4162-bff7-0627c2eb4b2f" providerId="AD" clId="Web-{139301DB-36B1-F6DE-ACD0-35E03EDE18DC}" dt="2024-06-17T09:14:20.228" v="28" actId="20577"/>
          <ac:spMkLst>
            <pc:docMk/>
            <pc:sldMk cId="114457013" sldId="340"/>
            <ac:spMk id="2" creationId="{61D3CBC7-FDDE-A593-ADD0-1B617AAD92F5}"/>
          </ac:spMkLst>
        </pc:spChg>
        <pc:picChg chg="del">
          <ac:chgData name="Melita Vidovič" userId="S::mvidovic@zrss.si::90842217-0d2d-4162-bff7-0627c2eb4b2f" providerId="AD" clId="Web-{139301DB-36B1-F6DE-ACD0-35E03EDE18DC}" dt="2024-06-17T09:13:41.742" v="22"/>
          <ac:picMkLst>
            <pc:docMk/>
            <pc:sldMk cId="114457013" sldId="340"/>
            <ac:picMk id="3" creationId="{0BB1CDB2-A85B-E973-9F04-BB09BE33542E}"/>
          </ac:picMkLst>
        </pc:picChg>
      </pc:sldChg>
      <pc:sldChg chg="del">
        <pc:chgData name="Melita Vidovič" userId="S::mvidovic@zrss.si::90842217-0d2d-4162-bff7-0627c2eb4b2f" providerId="AD" clId="Web-{139301DB-36B1-F6DE-ACD0-35E03EDE18DC}" dt="2024-06-17T09:12:43.678" v="20"/>
        <pc:sldMkLst>
          <pc:docMk/>
          <pc:sldMk cId="813424434" sldId="341"/>
        </pc:sldMkLst>
      </pc:sldChg>
      <pc:sldChg chg="modSp">
        <pc:chgData name="Melita Vidovič" userId="S::mvidovic@zrss.si::90842217-0d2d-4162-bff7-0627c2eb4b2f" providerId="AD" clId="Web-{139301DB-36B1-F6DE-ACD0-35E03EDE18DC}" dt="2024-06-17T09:11:06.486" v="7" actId="20577"/>
        <pc:sldMkLst>
          <pc:docMk/>
          <pc:sldMk cId="1165850436" sldId="365"/>
        </pc:sldMkLst>
        <pc:spChg chg="mod">
          <ac:chgData name="Melita Vidovič" userId="S::mvidovic@zrss.si::90842217-0d2d-4162-bff7-0627c2eb4b2f" providerId="AD" clId="Web-{139301DB-36B1-F6DE-ACD0-35E03EDE18DC}" dt="2024-06-17T09:11:06.486" v="7" actId="20577"/>
          <ac:spMkLst>
            <pc:docMk/>
            <pc:sldMk cId="1165850436" sldId="365"/>
            <ac:spMk id="7" creationId="{1E70B586-EFF8-D92C-D938-4E8C98E8A60D}"/>
          </ac:spMkLst>
        </pc:spChg>
      </pc:sldChg>
      <pc:sldChg chg="modSp del">
        <pc:chgData name="Melita Vidovič" userId="S::mvidovic@zrss.si::90842217-0d2d-4162-bff7-0627c2eb4b2f" providerId="AD" clId="Web-{139301DB-36B1-F6DE-ACD0-35E03EDE18DC}" dt="2024-06-17T09:12:20.458" v="17"/>
        <pc:sldMkLst>
          <pc:docMk/>
          <pc:sldMk cId="3595837635" sldId="375"/>
        </pc:sldMkLst>
        <pc:spChg chg="mod">
          <ac:chgData name="Melita Vidovič" userId="S::mvidovic@zrss.si::90842217-0d2d-4162-bff7-0627c2eb4b2f" providerId="AD" clId="Web-{139301DB-36B1-F6DE-ACD0-35E03EDE18DC}" dt="2024-06-17T09:12:18.817" v="16" actId="20577"/>
          <ac:spMkLst>
            <pc:docMk/>
            <pc:sldMk cId="3595837635" sldId="375"/>
            <ac:spMk id="4" creationId="{5264B1B4-E33D-C928-3B62-21858F6B0B97}"/>
          </ac:spMkLst>
        </pc:spChg>
      </pc:sldChg>
      <pc:sldChg chg="modSp add">
        <pc:chgData name="Melita Vidovič" userId="S::mvidovic@zrss.si::90842217-0d2d-4162-bff7-0627c2eb4b2f" providerId="AD" clId="Web-{139301DB-36B1-F6DE-ACD0-35E03EDE18DC}" dt="2024-06-17T09:03:34.673" v="4" actId="20577"/>
        <pc:sldMkLst>
          <pc:docMk/>
          <pc:sldMk cId="3785675871" sldId="377"/>
        </pc:sldMkLst>
        <pc:spChg chg="mod">
          <ac:chgData name="Melita Vidovič" userId="S::mvidovic@zrss.si::90842217-0d2d-4162-bff7-0627c2eb4b2f" providerId="AD" clId="Web-{139301DB-36B1-F6DE-ACD0-35E03EDE18DC}" dt="2024-06-17T09:03:34.673" v="4" actId="20577"/>
          <ac:spMkLst>
            <pc:docMk/>
            <pc:sldMk cId="3785675871" sldId="377"/>
            <ac:spMk id="2" creationId="{BD86446C-720E-CAEE-3D8D-5A18EF782034}"/>
          </ac:spMkLst>
        </pc:spChg>
      </pc:sldChg>
      <pc:sldChg chg="addSp modSp add ord">
        <pc:chgData name="Melita Vidovič" userId="S::mvidovic@zrss.si::90842217-0d2d-4162-bff7-0627c2eb4b2f" providerId="AD" clId="Web-{139301DB-36B1-F6DE-ACD0-35E03EDE18DC}" dt="2024-06-17T09:13:47.571" v="24" actId="1076"/>
        <pc:sldMkLst>
          <pc:docMk/>
          <pc:sldMk cId="3049121987" sldId="382"/>
        </pc:sldMkLst>
        <pc:picChg chg="add mod">
          <ac:chgData name="Melita Vidovič" userId="S::mvidovic@zrss.si::90842217-0d2d-4162-bff7-0627c2eb4b2f" providerId="AD" clId="Web-{139301DB-36B1-F6DE-ACD0-35E03EDE18DC}" dt="2024-06-17T09:13:47.571" v="24" actId="1076"/>
          <ac:picMkLst>
            <pc:docMk/>
            <pc:sldMk cId="3049121987" sldId="382"/>
            <ac:picMk id="3" creationId="{45FB991A-9ED3-222C-21F7-29FFFC906E9D}"/>
          </ac:picMkLst>
        </pc:picChg>
      </pc:sldChg>
      <pc:sldChg chg="add ord">
        <pc:chgData name="Melita Vidovič" userId="S::mvidovic@zrss.si::90842217-0d2d-4162-bff7-0627c2eb4b2f" providerId="AD" clId="Web-{139301DB-36B1-F6DE-ACD0-35E03EDE18DC}" dt="2024-06-17T09:12:32.208" v="19"/>
        <pc:sldMkLst>
          <pc:docMk/>
          <pc:sldMk cId="428022817" sldId="383"/>
        </pc:sldMkLst>
      </pc:sldChg>
    </pc:docChg>
  </pc:docChgLst>
  <pc:docChgLst>
    <pc:chgData name="Manca Poglajen" userId="S::mpoglajen@zrss.si::7cd45461-abde-4790-871a-1f5126baa8ac" providerId="AD" clId="Web-{B09E8A89-C9AB-492C-9A4E-B2C33DF3AD67}"/>
    <pc:docChg chg="delSld modSld">
      <pc:chgData name="Manca Poglajen" userId="S::mpoglajen@zrss.si::7cd45461-abde-4790-871a-1f5126baa8ac" providerId="AD" clId="Web-{B09E8A89-C9AB-492C-9A4E-B2C33DF3AD67}" dt="2024-06-28T07:39:05.767" v="89" actId="20577"/>
      <pc:docMkLst>
        <pc:docMk/>
      </pc:docMkLst>
      <pc:sldChg chg="del">
        <pc:chgData name="Manca Poglajen" userId="S::mpoglajen@zrss.si::7cd45461-abde-4790-871a-1f5126baa8ac" providerId="AD" clId="Web-{B09E8A89-C9AB-492C-9A4E-B2C33DF3AD67}" dt="2024-06-28T07:30:54.550" v="0"/>
        <pc:sldMkLst>
          <pc:docMk/>
          <pc:sldMk cId="0" sldId="282"/>
        </pc:sldMkLst>
      </pc:sldChg>
      <pc:sldChg chg="modSp">
        <pc:chgData name="Manca Poglajen" userId="S::mpoglajen@zrss.si::7cd45461-abde-4790-871a-1f5126baa8ac" providerId="AD" clId="Web-{B09E8A89-C9AB-492C-9A4E-B2C33DF3AD67}" dt="2024-06-28T07:33:48.586" v="13" actId="20577"/>
        <pc:sldMkLst>
          <pc:docMk/>
          <pc:sldMk cId="2896826720" sldId="321"/>
        </pc:sldMkLst>
        <pc:spChg chg="mod">
          <ac:chgData name="Manca Poglajen" userId="S::mpoglajen@zrss.si::7cd45461-abde-4790-871a-1f5126baa8ac" providerId="AD" clId="Web-{B09E8A89-C9AB-492C-9A4E-B2C33DF3AD67}" dt="2024-06-28T07:33:48.586" v="13" actId="20577"/>
          <ac:spMkLst>
            <pc:docMk/>
            <pc:sldMk cId="2896826720" sldId="321"/>
            <ac:spMk id="5" creationId="{00000000-0000-0000-0000-000000000000}"/>
          </ac:spMkLst>
        </pc:spChg>
      </pc:sldChg>
      <pc:sldChg chg="modSp">
        <pc:chgData name="Manca Poglajen" userId="S::mpoglajen@zrss.si::7cd45461-abde-4790-871a-1f5126baa8ac" providerId="AD" clId="Web-{B09E8A89-C9AB-492C-9A4E-B2C33DF3AD67}" dt="2024-06-28T07:39:05.767" v="89" actId="20577"/>
        <pc:sldMkLst>
          <pc:docMk/>
          <pc:sldMk cId="3259283954" sldId="349"/>
        </pc:sldMkLst>
        <pc:spChg chg="mod">
          <ac:chgData name="Manca Poglajen" userId="S::mpoglajen@zrss.si::7cd45461-abde-4790-871a-1f5126baa8ac" providerId="AD" clId="Web-{B09E8A89-C9AB-492C-9A4E-B2C33DF3AD67}" dt="2024-06-28T07:39:05.767" v="89" actId="20577"/>
          <ac:spMkLst>
            <pc:docMk/>
            <pc:sldMk cId="3259283954" sldId="349"/>
            <ac:spMk id="5" creationId="{00000000-0000-0000-0000-000000000000}"/>
          </ac:spMkLst>
        </pc:spChg>
      </pc:sldChg>
      <pc:sldChg chg="modSp">
        <pc:chgData name="Manca Poglajen" userId="S::mpoglajen@zrss.si::7cd45461-abde-4790-871a-1f5126baa8ac" providerId="AD" clId="Web-{B09E8A89-C9AB-492C-9A4E-B2C33DF3AD67}" dt="2024-06-28T07:35:30.089" v="34" actId="1076"/>
        <pc:sldMkLst>
          <pc:docMk/>
          <pc:sldMk cId="1885418571" sldId="352"/>
        </pc:sldMkLst>
        <pc:spChg chg="mod">
          <ac:chgData name="Manca Poglajen" userId="S::mpoglajen@zrss.si::7cd45461-abde-4790-871a-1f5126baa8ac" providerId="AD" clId="Web-{B09E8A89-C9AB-492C-9A4E-B2C33DF3AD67}" dt="2024-06-28T07:35:30.089" v="34" actId="1076"/>
          <ac:spMkLst>
            <pc:docMk/>
            <pc:sldMk cId="1885418571" sldId="352"/>
            <ac:spMk id="5" creationId="{00000000-0000-0000-0000-000000000000}"/>
          </ac:spMkLst>
        </pc:spChg>
      </pc:sldChg>
      <pc:sldChg chg="modSp">
        <pc:chgData name="Manca Poglajen" userId="S::mpoglajen@zrss.si::7cd45461-abde-4790-871a-1f5126baa8ac" providerId="AD" clId="Web-{B09E8A89-C9AB-492C-9A4E-B2C33DF3AD67}" dt="2024-06-28T07:32:07.849" v="6" actId="1076"/>
        <pc:sldMkLst>
          <pc:docMk/>
          <pc:sldMk cId="3785675871" sldId="377"/>
        </pc:sldMkLst>
        <pc:spChg chg="mod">
          <ac:chgData name="Manca Poglajen" userId="S::mpoglajen@zrss.si::7cd45461-abde-4790-871a-1f5126baa8ac" providerId="AD" clId="Web-{B09E8A89-C9AB-492C-9A4E-B2C33DF3AD67}" dt="2024-06-28T07:32:06.395" v="5" actId="20577"/>
          <ac:spMkLst>
            <pc:docMk/>
            <pc:sldMk cId="3785675871" sldId="377"/>
            <ac:spMk id="2" creationId="{BD86446C-720E-CAEE-3D8D-5A18EF782034}"/>
          </ac:spMkLst>
        </pc:spChg>
        <pc:spChg chg="mod">
          <ac:chgData name="Manca Poglajen" userId="S::mpoglajen@zrss.si::7cd45461-abde-4790-871a-1f5126baa8ac" providerId="AD" clId="Web-{B09E8A89-C9AB-492C-9A4E-B2C33DF3AD67}" dt="2024-06-28T07:32:07.849" v="6" actId="1076"/>
          <ac:spMkLst>
            <pc:docMk/>
            <pc:sldMk cId="3785675871" sldId="377"/>
            <ac:spMk id="11" creationId="{9B8DC4BC-E874-FADA-DDCE-9890F0B3B4BA}"/>
          </ac:spMkLst>
        </pc:spChg>
      </pc:sldChg>
    </pc:docChg>
  </pc:docChgLst>
  <pc:docChgLst>
    <pc:chgData name="Melita Vidovič" userId="S::mvidovic@zrss.si::90842217-0d2d-4162-bff7-0627c2eb4b2f" providerId="AD" clId="Web-{EC0A67C8-7225-7B3B-99E8-CD72F4258F2A}"/>
    <pc:docChg chg="delSld modSld">
      <pc:chgData name="Melita Vidovič" userId="S::mvidovic@zrss.si::90842217-0d2d-4162-bff7-0627c2eb4b2f" providerId="AD" clId="Web-{EC0A67C8-7225-7B3B-99E8-CD72F4258F2A}" dt="2024-06-13T07:48:13.966" v="17" actId="20577"/>
      <pc:docMkLst>
        <pc:docMk/>
      </pc:docMkLst>
      <pc:sldChg chg="delSp">
        <pc:chgData name="Melita Vidovič" userId="S::mvidovic@zrss.si::90842217-0d2d-4162-bff7-0627c2eb4b2f" providerId="AD" clId="Web-{EC0A67C8-7225-7B3B-99E8-CD72F4258F2A}" dt="2024-06-13T07:31:12.585" v="1"/>
        <pc:sldMkLst>
          <pc:docMk/>
          <pc:sldMk cId="2816574319" sldId="327"/>
        </pc:sldMkLst>
        <pc:spChg chg="del">
          <ac:chgData name="Melita Vidovič" userId="S::mvidovic@zrss.si::90842217-0d2d-4162-bff7-0627c2eb4b2f" providerId="AD" clId="Web-{EC0A67C8-7225-7B3B-99E8-CD72F4258F2A}" dt="2024-06-13T07:31:11.132" v="0"/>
          <ac:spMkLst>
            <pc:docMk/>
            <pc:sldMk cId="2816574319" sldId="327"/>
            <ac:spMk id="2" creationId="{2037D250-E5F5-62EA-21BA-A23F618B97D7}"/>
          </ac:spMkLst>
        </pc:spChg>
        <pc:spChg chg="del">
          <ac:chgData name="Melita Vidovič" userId="S::mvidovic@zrss.si::90842217-0d2d-4162-bff7-0627c2eb4b2f" providerId="AD" clId="Web-{EC0A67C8-7225-7B3B-99E8-CD72F4258F2A}" dt="2024-06-13T07:31:12.585" v="1"/>
          <ac:spMkLst>
            <pc:docMk/>
            <pc:sldMk cId="2816574319" sldId="327"/>
            <ac:spMk id="5" creationId="{664E4BE5-A440-1BF1-4391-FEF9A9FA5BF7}"/>
          </ac:spMkLst>
        </pc:spChg>
      </pc:sldChg>
      <pc:sldChg chg="delSp del">
        <pc:chgData name="Melita Vidovič" userId="S::mvidovic@zrss.si::90842217-0d2d-4162-bff7-0627c2eb4b2f" providerId="AD" clId="Web-{EC0A67C8-7225-7B3B-99E8-CD72F4258F2A}" dt="2024-06-13T07:32:21.728" v="8"/>
        <pc:sldMkLst>
          <pc:docMk/>
          <pc:sldMk cId="564981190" sldId="339"/>
        </pc:sldMkLst>
        <pc:picChg chg="del">
          <ac:chgData name="Melita Vidovič" userId="S::mvidovic@zrss.si::90842217-0d2d-4162-bff7-0627c2eb4b2f" providerId="AD" clId="Web-{EC0A67C8-7225-7B3B-99E8-CD72F4258F2A}" dt="2024-06-13T07:32:05.290" v="2"/>
          <ac:picMkLst>
            <pc:docMk/>
            <pc:sldMk cId="564981190" sldId="339"/>
            <ac:picMk id="3" creationId="{B72D41CF-126B-3759-47B7-8E4B61B3DD02}"/>
          </ac:picMkLst>
        </pc:picChg>
      </pc:sldChg>
      <pc:sldChg chg="addSp modSp">
        <pc:chgData name="Melita Vidovič" userId="S::mvidovic@zrss.si::90842217-0d2d-4162-bff7-0627c2eb4b2f" providerId="AD" clId="Web-{EC0A67C8-7225-7B3B-99E8-CD72F4258F2A}" dt="2024-06-13T07:32:18.165" v="7" actId="20577"/>
        <pc:sldMkLst>
          <pc:docMk/>
          <pc:sldMk cId="114457013" sldId="340"/>
        </pc:sldMkLst>
        <pc:spChg chg="mod">
          <ac:chgData name="Melita Vidovič" userId="S::mvidovic@zrss.si::90842217-0d2d-4162-bff7-0627c2eb4b2f" providerId="AD" clId="Web-{EC0A67C8-7225-7B3B-99E8-CD72F4258F2A}" dt="2024-06-13T07:32:18.165" v="7" actId="20577"/>
          <ac:spMkLst>
            <pc:docMk/>
            <pc:sldMk cId="114457013" sldId="340"/>
            <ac:spMk id="2" creationId="{61D3CBC7-FDDE-A593-ADD0-1B617AAD92F5}"/>
          </ac:spMkLst>
        </pc:spChg>
        <pc:picChg chg="add mod">
          <ac:chgData name="Melita Vidovič" userId="S::mvidovic@zrss.si::90842217-0d2d-4162-bff7-0627c2eb4b2f" providerId="AD" clId="Web-{EC0A67C8-7225-7B3B-99E8-CD72F4258F2A}" dt="2024-06-13T07:32:12.931" v="4" actId="1076"/>
          <ac:picMkLst>
            <pc:docMk/>
            <pc:sldMk cId="114457013" sldId="340"/>
            <ac:picMk id="3" creationId="{0BB1CDB2-A85B-E973-9F04-BB09BE33542E}"/>
          </ac:picMkLst>
        </pc:picChg>
      </pc:sldChg>
      <pc:sldChg chg="modSp">
        <pc:chgData name="Melita Vidovič" userId="S::mvidovic@zrss.si::90842217-0d2d-4162-bff7-0627c2eb4b2f" providerId="AD" clId="Web-{EC0A67C8-7225-7B3B-99E8-CD72F4258F2A}" dt="2024-06-13T07:47:40.964" v="15" actId="1076"/>
        <pc:sldMkLst>
          <pc:docMk/>
          <pc:sldMk cId="3715454032" sldId="354"/>
        </pc:sldMkLst>
        <pc:spChg chg="mod">
          <ac:chgData name="Melita Vidovič" userId="S::mvidovic@zrss.si::90842217-0d2d-4162-bff7-0627c2eb4b2f" providerId="AD" clId="Web-{EC0A67C8-7225-7B3B-99E8-CD72F4258F2A}" dt="2024-06-13T07:47:34.949" v="13" actId="1076"/>
          <ac:spMkLst>
            <pc:docMk/>
            <pc:sldMk cId="3715454032" sldId="354"/>
            <ac:spMk id="4" creationId="{5264B1B4-E33D-C928-3B62-21858F6B0B97}"/>
          </ac:spMkLst>
        </pc:spChg>
        <pc:picChg chg="mod">
          <ac:chgData name="Melita Vidovič" userId="S::mvidovic@zrss.si::90842217-0d2d-4162-bff7-0627c2eb4b2f" providerId="AD" clId="Web-{EC0A67C8-7225-7B3B-99E8-CD72F4258F2A}" dt="2024-06-13T07:47:40.964" v="15" actId="1076"/>
          <ac:picMkLst>
            <pc:docMk/>
            <pc:sldMk cId="3715454032" sldId="354"/>
            <ac:picMk id="7" creationId="{D23DBED7-1346-0D74-E6C1-3BFA2397B744}"/>
          </ac:picMkLst>
        </pc:picChg>
        <pc:picChg chg="mod">
          <ac:chgData name="Melita Vidovič" userId="S::mvidovic@zrss.si::90842217-0d2d-4162-bff7-0627c2eb4b2f" providerId="AD" clId="Web-{EC0A67C8-7225-7B3B-99E8-CD72F4258F2A}" dt="2024-06-13T07:47:29.745" v="11" actId="1076"/>
          <ac:picMkLst>
            <pc:docMk/>
            <pc:sldMk cId="3715454032" sldId="354"/>
            <ac:picMk id="8" creationId="{D08D6F96-54E9-A16F-10A2-7E059566815E}"/>
          </ac:picMkLst>
        </pc:picChg>
      </pc:sldChg>
      <pc:sldChg chg="modSp">
        <pc:chgData name="Melita Vidovič" userId="S::mvidovic@zrss.si::90842217-0d2d-4162-bff7-0627c2eb4b2f" providerId="AD" clId="Web-{EC0A67C8-7225-7B3B-99E8-CD72F4258F2A}" dt="2024-06-13T07:48:13.966" v="17" actId="20577"/>
        <pc:sldMkLst>
          <pc:docMk/>
          <pc:sldMk cId="4212443254" sldId="357"/>
        </pc:sldMkLst>
        <pc:spChg chg="mod">
          <ac:chgData name="Melita Vidovič" userId="S::mvidovic@zrss.si::90842217-0d2d-4162-bff7-0627c2eb4b2f" providerId="AD" clId="Web-{EC0A67C8-7225-7B3B-99E8-CD72F4258F2A}" dt="2024-06-13T07:48:13.966" v="17" actId="20577"/>
          <ac:spMkLst>
            <pc:docMk/>
            <pc:sldMk cId="4212443254" sldId="357"/>
            <ac:spMk id="4" creationId="{247412A0-5A25-44CA-85A8-C95C18A57DAA}"/>
          </ac:spMkLst>
        </pc:spChg>
      </pc:sldChg>
    </pc:docChg>
  </pc:docChgLst>
  <pc:docChgLst>
    <pc:chgData name="Manca Poglajen" userId="S::mpoglajen@zrss.si::7cd45461-abde-4790-871a-1f5126baa8ac" providerId="AD" clId="Web-{9AB0B332-9338-4BB0-AB9B-A932E95334A7}"/>
    <pc:docChg chg="modSld">
      <pc:chgData name="Manca Poglajen" userId="S::mpoglajen@zrss.si::7cd45461-abde-4790-871a-1f5126baa8ac" providerId="AD" clId="Web-{9AB0B332-9338-4BB0-AB9B-A932E95334A7}" dt="2024-08-12T10:58:01.839" v="4"/>
      <pc:docMkLst>
        <pc:docMk/>
      </pc:docMkLst>
      <pc:sldChg chg="addSp delSp modSp">
        <pc:chgData name="Manca Poglajen" userId="S::mpoglajen@zrss.si::7cd45461-abde-4790-871a-1f5126baa8ac" providerId="AD" clId="Web-{9AB0B332-9338-4BB0-AB9B-A932E95334A7}" dt="2024-08-12T10:58:01.839" v="4"/>
        <pc:sldMkLst>
          <pc:docMk/>
          <pc:sldMk cId="4225379972" sldId="422"/>
        </pc:sldMkLst>
        <pc:spChg chg="add del mod">
          <ac:chgData name="Manca Poglajen" userId="S::mpoglajen@zrss.si::7cd45461-abde-4790-871a-1f5126baa8ac" providerId="AD" clId="Web-{9AB0B332-9338-4BB0-AB9B-A932E95334A7}" dt="2024-08-12T10:58:01.839" v="4"/>
          <ac:spMkLst>
            <pc:docMk/>
            <pc:sldMk cId="4225379972" sldId="422"/>
            <ac:spMk id="5" creationId="{E52CEA93-A44D-DE43-A2CF-BD1B8A232036}"/>
          </ac:spMkLst>
        </pc:spChg>
      </pc:sldChg>
    </pc:docChg>
  </pc:docChgLst>
  <pc:docChgLst>
    <pc:chgData name="Anton Polšak" userId="S::apolsak@zrss.si::7b58b337-62b0-4670-823c-38404507d2c1" providerId="AD" clId="Web-{6F3CF6CD-302C-4FDA-9AA5-AC4FD4696199}"/>
    <pc:docChg chg="modSld">
      <pc:chgData name="Anton Polšak" userId="S::apolsak@zrss.si::7b58b337-62b0-4670-823c-38404507d2c1" providerId="AD" clId="Web-{6F3CF6CD-302C-4FDA-9AA5-AC4FD4696199}" dt="2024-08-19T07:31:34.012" v="7" actId="1076"/>
      <pc:docMkLst>
        <pc:docMk/>
      </pc:docMkLst>
      <pc:sldChg chg="addSp modSp">
        <pc:chgData name="Anton Polšak" userId="S::apolsak@zrss.si::7b58b337-62b0-4670-823c-38404507d2c1" providerId="AD" clId="Web-{6F3CF6CD-302C-4FDA-9AA5-AC4FD4696199}" dt="2024-08-19T07:31:34.012" v="7" actId="1076"/>
        <pc:sldMkLst>
          <pc:docMk/>
          <pc:sldMk cId="3436259040" sldId="405"/>
        </pc:sldMkLst>
        <pc:spChg chg="add mod">
          <ac:chgData name="Anton Polšak" userId="S::apolsak@zrss.si::7b58b337-62b0-4670-823c-38404507d2c1" providerId="AD" clId="Web-{6F3CF6CD-302C-4FDA-9AA5-AC4FD4696199}" dt="2024-08-19T07:31:34.012" v="7" actId="1076"/>
          <ac:spMkLst>
            <pc:docMk/>
            <pc:sldMk cId="3436259040" sldId="405"/>
            <ac:spMk id="10" creationId="{567CC63B-8315-11AD-A9BA-894792C62411}"/>
          </ac:spMkLst>
        </pc:spChg>
      </pc:sldChg>
    </pc:docChg>
  </pc:docChgLst>
  <pc:docChgLst>
    <pc:chgData name="Melita Vidovič" userId="S::mvidovic@zrss.si::90842217-0d2d-4162-bff7-0627c2eb4b2f" providerId="AD" clId="Web-{035AB74E-48DE-E473-95AB-C22A5B0AFEF0}"/>
    <pc:docChg chg="addSld delSld modSld">
      <pc:chgData name="Melita Vidovič" userId="S::mvidovic@zrss.si::90842217-0d2d-4162-bff7-0627c2eb4b2f" providerId="AD" clId="Web-{035AB74E-48DE-E473-95AB-C22A5B0AFEF0}" dt="2024-06-19T08:12:13.933" v="18"/>
      <pc:docMkLst>
        <pc:docMk/>
      </pc:docMkLst>
      <pc:sldChg chg="delSp del">
        <pc:chgData name="Melita Vidovič" userId="S::mvidovic@zrss.si::90842217-0d2d-4162-bff7-0627c2eb4b2f" providerId="AD" clId="Web-{035AB74E-48DE-E473-95AB-C22A5B0AFEF0}" dt="2024-06-19T07:24:54.036" v="17"/>
        <pc:sldMkLst>
          <pc:docMk/>
          <pc:sldMk cId="914684892" sldId="355"/>
        </pc:sldMkLst>
        <pc:spChg chg="del">
          <ac:chgData name="Melita Vidovič" userId="S::mvidovic@zrss.si::90842217-0d2d-4162-bff7-0627c2eb4b2f" providerId="AD" clId="Web-{035AB74E-48DE-E473-95AB-C22A5B0AFEF0}" dt="2024-06-19T07:24:26.785" v="14"/>
          <ac:spMkLst>
            <pc:docMk/>
            <pc:sldMk cId="914684892" sldId="355"/>
            <ac:spMk id="4" creationId="{A244604D-A94A-C681-DB9B-5B2BD2CBC15D}"/>
          </ac:spMkLst>
        </pc:spChg>
      </pc:sldChg>
      <pc:sldChg chg="add">
        <pc:chgData name="Melita Vidovič" userId="S::mvidovic@zrss.si::90842217-0d2d-4162-bff7-0627c2eb4b2f" providerId="AD" clId="Web-{035AB74E-48DE-E473-95AB-C22A5B0AFEF0}" dt="2024-06-19T07:23:59.675" v="13"/>
        <pc:sldMkLst>
          <pc:docMk/>
          <pc:sldMk cId="1420984595" sldId="369"/>
        </pc:sldMkLst>
      </pc:sldChg>
      <pc:sldChg chg="modSp">
        <pc:chgData name="Melita Vidovič" userId="S::mvidovic@zrss.si::90842217-0d2d-4162-bff7-0627c2eb4b2f" providerId="AD" clId="Web-{035AB74E-48DE-E473-95AB-C22A5B0AFEF0}" dt="2024-06-19T07:22:17.640" v="11" actId="20577"/>
        <pc:sldMkLst>
          <pc:docMk/>
          <pc:sldMk cId="3785675871" sldId="377"/>
        </pc:sldMkLst>
        <pc:spChg chg="mod">
          <ac:chgData name="Melita Vidovič" userId="S::mvidovic@zrss.si::90842217-0d2d-4162-bff7-0627c2eb4b2f" providerId="AD" clId="Web-{035AB74E-48DE-E473-95AB-C22A5B0AFEF0}" dt="2024-06-19T07:22:17.640" v="11" actId="20577"/>
          <ac:spMkLst>
            <pc:docMk/>
            <pc:sldMk cId="3785675871" sldId="377"/>
            <ac:spMk id="2" creationId="{BD86446C-720E-CAEE-3D8D-5A18EF782034}"/>
          </ac:spMkLst>
        </pc:spChg>
      </pc:sldChg>
      <pc:sldChg chg="modSp">
        <pc:chgData name="Melita Vidovič" userId="S::mvidovic@zrss.si::90842217-0d2d-4162-bff7-0627c2eb4b2f" providerId="AD" clId="Web-{035AB74E-48DE-E473-95AB-C22A5B0AFEF0}" dt="2024-06-19T07:22:48.359" v="12" actId="1076"/>
        <pc:sldMkLst>
          <pc:docMk/>
          <pc:sldMk cId="3049121987" sldId="382"/>
        </pc:sldMkLst>
        <pc:spChg chg="mod">
          <ac:chgData name="Melita Vidovič" userId="S::mvidovic@zrss.si::90842217-0d2d-4162-bff7-0627c2eb4b2f" providerId="AD" clId="Web-{035AB74E-48DE-E473-95AB-C22A5B0AFEF0}" dt="2024-06-19T07:22:48.359" v="12" actId="1076"/>
          <ac:spMkLst>
            <pc:docMk/>
            <pc:sldMk cId="3049121987" sldId="382"/>
            <ac:spMk id="2" creationId="{5958D58A-5CC9-176B-6704-6CC3C22D1DF9}"/>
          </ac:spMkLst>
        </pc:spChg>
      </pc:sldChg>
      <pc:sldChg chg="addSp delSp">
        <pc:chgData name="Melita Vidovič" userId="S::mvidovic@zrss.si::90842217-0d2d-4162-bff7-0627c2eb4b2f" providerId="AD" clId="Web-{035AB74E-48DE-E473-95AB-C22A5B0AFEF0}" dt="2024-06-19T07:24:48.864" v="16"/>
        <pc:sldMkLst>
          <pc:docMk/>
          <pc:sldMk cId="3178161863" sldId="384"/>
        </pc:sldMkLst>
        <pc:spChg chg="add del">
          <ac:chgData name="Melita Vidovič" userId="S::mvidovic@zrss.si::90842217-0d2d-4162-bff7-0627c2eb4b2f" providerId="AD" clId="Web-{035AB74E-48DE-E473-95AB-C22A5B0AFEF0}" dt="2024-06-19T07:24:48.864" v="16"/>
          <ac:spMkLst>
            <pc:docMk/>
            <pc:sldMk cId="3178161863" sldId="384"/>
            <ac:spMk id="6" creationId="{A244604D-A94A-C681-DB9B-5B2BD2CBC15D}"/>
          </ac:spMkLst>
        </pc:spChg>
      </pc:sldChg>
      <pc:sldChg chg="add">
        <pc:chgData name="Melita Vidovič" userId="S::mvidovic@zrss.si::90842217-0d2d-4162-bff7-0627c2eb4b2f" providerId="AD" clId="Web-{035AB74E-48DE-E473-95AB-C22A5B0AFEF0}" dt="2024-06-19T08:12:13.933" v="18"/>
        <pc:sldMkLst>
          <pc:docMk/>
          <pc:sldMk cId="3683645677" sldId="385"/>
        </pc:sldMkLst>
      </pc:sldChg>
    </pc:docChg>
  </pc:docChgLst>
  <pc:docChgLst>
    <pc:chgData name="Manca Poglajen" userId="S::mpoglajen@zrss.si::7cd45461-abde-4790-871a-1f5126baa8ac" providerId="AD" clId="Web-{BEF3C296-88D4-4248-88BD-95F98CFF0D52}"/>
    <pc:docChg chg="modSld">
      <pc:chgData name="Manca Poglajen" userId="S::mpoglajen@zrss.si::7cd45461-abde-4790-871a-1f5126baa8ac" providerId="AD" clId="Web-{BEF3C296-88D4-4248-88BD-95F98CFF0D52}" dt="2024-07-15T12:26:03.846" v="30" actId="1076"/>
      <pc:docMkLst>
        <pc:docMk/>
      </pc:docMkLst>
      <pc:sldChg chg="addSp delSp modSp">
        <pc:chgData name="Manca Poglajen" userId="S::mpoglajen@zrss.si::7cd45461-abde-4790-871a-1f5126baa8ac" providerId="AD" clId="Web-{BEF3C296-88D4-4248-88BD-95F98CFF0D52}" dt="2024-07-15T12:24:24.610" v="15"/>
        <pc:sldMkLst>
          <pc:docMk/>
          <pc:sldMk cId="969146604" sldId="333"/>
        </pc:sldMkLst>
        <pc:spChg chg="add del mod">
          <ac:chgData name="Manca Poglajen" userId="S::mpoglajen@zrss.si::7cd45461-abde-4790-871a-1f5126baa8ac" providerId="AD" clId="Web-{BEF3C296-88D4-4248-88BD-95F98CFF0D52}" dt="2024-07-15T12:24:24.610" v="15"/>
          <ac:spMkLst>
            <pc:docMk/>
            <pc:sldMk cId="969146604" sldId="333"/>
            <ac:spMk id="5" creationId="{ADA3F20F-696E-F348-D521-E4B3D96E97B2}"/>
          </ac:spMkLst>
        </pc:spChg>
        <pc:picChg chg="add del mod">
          <ac:chgData name="Manca Poglajen" userId="S::mpoglajen@zrss.si::7cd45461-abde-4790-871a-1f5126baa8ac" providerId="AD" clId="Web-{BEF3C296-88D4-4248-88BD-95F98CFF0D52}" dt="2024-07-15T12:24:09.875" v="12"/>
          <ac:picMkLst>
            <pc:docMk/>
            <pc:sldMk cId="969146604" sldId="333"/>
            <ac:picMk id="6" creationId="{6EDCB254-A9B5-6B54-7E56-867BF5CECB7F}"/>
          </ac:picMkLst>
        </pc:picChg>
      </pc:sldChg>
      <pc:sldChg chg="addSp modSp">
        <pc:chgData name="Manca Poglajen" userId="S::mpoglajen@zrss.si::7cd45461-abde-4790-871a-1f5126baa8ac" providerId="AD" clId="Web-{BEF3C296-88D4-4248-88BD-95F98CFF0D52}" dt="2024-07-15T12:24:30.875" v="17" actId="1076"/>
        <pc:sldMkLst>
          <pc:docMk/>
          <pc:sldMk cId="3605507044" sldId="335"/>
        </pc:sldMkLst>
        <pc:spChg chg="add">
          <ac:chgData name="Manca Poglajen" userId="S::mpoglajen@zrss.si::7cd45461-abde-4790-871a-1f5126baa8ac" providerId="AD" clId="Web-{BEF3C296-88D4-4248-88BD-95F98CFF0D52}" dt="2024-07-15T12:24:28.407" v="16"/>
          <ac:spMkLst>
            <pc:docMk/>
            <pc:sldMk cId="3605507044" sldId="335"/>
            <ac:spMk id="6" creationId="{ADA3F20F-696E-F348-D521-E4B3D96E97B2}"/>
          </ac:spMkLst>
        </pc:spChg>
        <pc:picChg chg="add mod">
          <ac:chgData name="Manca Poglajen" userId="S::mpoglajen@zrss.si::7cd45461-abde-4790-871a-1f5126baa8ac" providerId="AD" clId="Web-{BEF3C296-88D4-4248-88BD-95F98CFF0D52}" dt="2024-07-15T12:24:30.875" v="17" actId="1076"/>
          <ac:picMkLst>
            <pc:docMk/>
            <pc:sldMk cId="3605507044" sldId="335"/>
            <ac:picMk id="5" creationId="{29CEC404-5394-70A6-5773-CF0FE17F557F}"/>
          </ac:picMkLst>
        </pc:picChg>
      </pc:sldChg>
      <pc:sldChg chg="addSp modSp">
        <pc:chgData name="Manca Poglajen" userId="S::mpoglajen@zrss.si::7cd45461-abde-4790-871a-1f5126baa8ac" providerId="AD" clId="Web-{BEF3C296-88D4-4248-88BD-95F98CFF0D52}" dt="2024-07-15T12:26:03.846" v="30" actId="1076"/>
        <pc:sldMkLst>
          <pc:docMk/>
          <pc:sldMk cId="1068530428" sldId="336"/>
        </pc:sldMkLst>
        <pc:spChg chg="add mod">
          <ac:chgData name="Manca Poglajen" userId="S::mpoglajen@zrss.si::7cd45461-abde-4790-871a-1f5126baa8ac" providerId="AD" clId="Web-{BEF3C296-88D4-4248-88BD-95F98CFF0D52}" dt="2024-07-15T12:25:21.564" v="25" actId="1076"/>
          <ac:spMkLst>
            <pc:docMk/>
            <pc:sldMk cId="1068530428" sldId="336"/>
            <ac:spMk id="5" creationId="{69111E05-3F10-200D-3886-140B2DA19E65}"/>
          </ac:spMkLst>
        </pc:spChg>
        <pc:picChg chg="add mod">
          <ac:chgData name="Manca Poglajen" userId="S::mpoglajen@zrss.si::7cd45461-abde-4790-871a-1f5126baa8ac" providerId="AD" clId="Web-{BEF3C296-88D4-4248-88BD-95F98CFF0D52}" dt="2024-07-15T12:26:03.846" v="30" actId="1076"/>
          <ac:picMkLst>
            <pc:docMk/>
            <pc:sldMk cId="1068530428" sldId="336"/>
            <ac:picMk id="6" creationId="{1FD8A6B3-6C19-CDBC-9DA8-449DB53EE974}"/>
          </ac:picMkLst>
        </pc:picChg>
      </pc:sldChg>
    </pc:docChg>
  </pc:docChgLst>
  <pc:docChgLst>
    <pc:chgData name="Anton Polšak" userId="S::apolsak@zrss.si::7b58b337-62b0-4670-823c-38404507d2c1" providerId="AD" clId="Web-{5C616B7C-6DC7-484F-94C2-F9170F61A506}"/>
    <pc:docChg chg="modSld">
      <pc:chgData name="Anton Polšak" userId="S::apolsak@zrss.si::7b58b337-62b0-4670-823c-38404507d2c1" providerId="AD" clId="Web-{5C616B7C-6DC7-484F-94C2-F9170F61A506}" dt="2024-06-12T07:11:39.038" v="1" actId="20577"/>
      <pc:docMkLst>
        <pc:docMk/>
      </pc:docMkLst>
      <pc:sldChg chg="modSp">
        <pc:chgData name="Anton Polšak" userId="S::apolsak@zrss.si::7b58b337-62b0-4670-823c-38404507d2c1" providerId="AD" clId="Web-{5C616B7C-6DC7-484F-94C2-F9170F61A506}" dt="2024-06-12T07:11:39.038" v="1" actId="20577"/>
        <pc:sldMkLst>
          <pc:docMk/>
          <pc:sldMk cId="1059614480" sldId="322"/>
        </pc:sldMkLst>
        <pc:spChg chg="mod">
          <ac:chgData name="Anton Polšak" userId="S::apolsak@zrss.si::7b58b337-62b0-4670-823c-38404507d2c1" providerId="AD" clId="Web-{5C616B7C-6DC7-484F-94C2-F9170F61A506}" dt="2024-06-12T07:11:39.038" v="1" actId="20577"/>
          <ac:spMkLst>
            <pc:docMk/>
            <pc:sldMk cId="1059614480" sldId="322"/>
            <ac:spMk id="5" creationId="{00000000-0000-0000-0000-000000000000}"/>
          </ac:spMkLst>
        </pc:spChg>
      </pc:sldChg>
    </pc:docChg>
  </pc:docChgLst>
  <pc:docChgLst>
    <pc:chgData name="Melita Vidovič" userId="S::mvidovic@zrss.si::90842217-0d2d-4162-bff7-0627c2eb4b2f" providerId="AD" clId="Web-{90545033-156F-C060-8B95-64910F851D9A}"/>
    <pc:docChg chg="addSld modSld">
      <pc:chgData name="Melita Vidovič" userId="S::mvidovic@zrss.si::90842217-0d2d-4162-bff7-0627c2eb4b2f" providerId="AD" clId="Web-{90545033-156F-C060-8B95-64910F851D9A}" dt="2024-05-20T11:37:02.487" v="187" actId="20577"/>
      <pc:docMkLst>
        <pc:docMk/>
      </pc:docMkLst>
      <pc:sldChg chg="addSp modSp">
        <pc:chgData name="Melita Vidovič" userId="S::mvidovic@zrss.si::90842217-0d2d-4162-bff7-0627c2eb4b2f" providerId="AD" clId="Web-{90545033-156F-C060-8B95-64910F851D9A}" dt="2024-05-20T10:21:44.352" v="10" actId="1076"/>
        <pc:sldMkLst>
          <pc:docMk/>
          <pc:sldMk cId="2816574319" sldId="327"/>
        </pc:sldMkLst>
        <pc:spChg chg="add mod">
          <ac:chgData name="Melita Vidovič" userId="S::mvidovic@zrss.si::90842217-0d2d-4162-bff7-0627c2eb4b2f" providerId="AD" clId="Web-{90545033-156F-C060-8B95-64910F851D9A}" dt="2024-05-20T10:21:39.164" v="8" actId="1076"/>
          <ac:spMkLst>
            <pc:docMk/>
            <pc:sldMk cId="2816574319" sldId="327"/>
            <ac:spMk id="2" creationId="{2037D250-E5F5-62EA-21BA-A23F618B97D7}"/>
          </ac:spMkLst>
        </pc:spChg>
        <pc:spChg chg="add mod">
          <ac:chgData name="Melita Vidovič" userId="S::mvidovic@zrss.si::90842217-0d2d-4162-bff7-0627c2eb4b2f" providerId="AD" clId="Web-{90545033-156F-C060-8B95-64910F851D9A}" dt="2024-05-20T10:21:44.352" v="10" actId="1076"/>
          <ac:spMkLst>
            <pc:docMk/>
            <pc:sldMk cId="2816574319" sldId="327"/>
            <ac:spMk id="5" creationId="{664E4BE5-A440-1BF1-4391-FEF9A9FA5BF7}"/>
          </ac:spMkLst>
        </pc:spChg>
        <pc:spChg chg="mod">
          <ac:chgData name="Melita Vidovič" userId="S::mvidovic@zrss.si::90842217-0d2d-4162-bff7-0627c2eb4b2f" providerId="AD" clId="Web-{90545033-156F-C060-8B95-64910F851D9A}" dt="2024-05-20T10:21:37.054" v="7" actId="1076"/>
          <ac:spMkLst>
            <pc:docMk/>
            <pc:sldMk cId="2816574319" sldId="327"/>
            <ac:spMk id="11" creationId="{F2B7480E-EF7C-9936-C763-F25604D3F125}"/>
          </ac:spMkLst>
        </pc:spChg>
        <pc:spChg chg="mod">
          <ac:chgData name="Melita Vidovič" userId="S::mvidovic@zrss.si::90842217-0d2d-4162-bff7-0627c2eb4b2f" providerId="AD" clId="Web-{90545033-156F-C060-8B95-64910F851D9A}" dt="2024-05-20T10:21:42.789" v="9" actId="1076"/>
          <ac:spMkLst>
            <pc:docMk/>
            <pc:sldMk cId="2816574319" sldId="327"/>
            <ac:spMk id="14" creationId="{EAA6FCF0-657E-AF03-720D-4F6A60DA6C4F}"/>
          </ac:spMkLst>
        </pc:spChg>
      </pc:sldChg>
      <pc:sldChg chg="addSp modSp">
        <pc:chgData name="Melita Vidovič" userId="S::mvidovic@zrss.si::90842217-0d2d-4162-bff7-0627c2eb4b2f" providerId="AD" clId="Web-{90545033-156F-C060-8B95-64910F851D9A}" dt="2024-05-20T10:25:13.404" v="62" actId="1076"/>
        <pc:sldMkLst>
          <pc:docMk/>
          <pc:sldMk cId="1878586787" sldId="328"/>
        </pc:sldMkLst>
        <pc:spChg chg="mod">
          <ac:chgData name="Melita Vidovič" userId="S::mvidovic@zrss.si::90842217-0d2d-4162-bff7-0627c2eb4b2f" providerId="AD" clId="Web-{90545033-156F-C060-8B95-64910F851D9A}" dt="2024-05-20T10:22:45.697" v="26" actId="1076"/>
          <ac:spMkLst>
            <pc:docMk/>
            <pc:sldMk cId="1878586787" sldId="328"/>
            <ac:spMk id="2" creationId="{00000000-0000-0000-0000-000000000000}"/>
          </ac:spMkLst>
        </pc:spChg>
        <pc:picChg chg="add mod">
          <ac:chgData name="Melita Vidovič" userId="S::mvidovic@zrss.si::90842217-0d2d-4162-bff7-0627c2eb4b2f" providerId="AD" clId="Web-{90545033-156F-C060-8B95-64910F851D9A}" dt="2024-05-20T10:22:56.369" v="29" actId="1076"/>
          <ac:picMkLst>
            <pc:docMk/>
            <pc:sldMk cId="1878586787" sldId="328"/>
            <ac:picMk id="6" creationId="{89F1A988-B7B8-A3A4-1D48-5358F9C08278}"/>
          </ac:picMkLst>
        </pc:picChg>
        <pc:picChg chg="add mod">
          <ac:chgData name="Melita Vidovič" userId="S::mvidovic@zrss.si::90842217-0d2d-4162-bff7-0627c2eb4b2f" providerId="AD" clId="Web-{90545033-156F-C060-8B95-64910F851D9A}" dt="2024-05-20T10:22:57.713" v="30" actId="1076"/>
          <ac:picMkLst>
            <pc:docMk/>
            <pc:sldMk cId="1878586787" sldId="328"/>
            <ac:picMk id="8" creationId="{C1C4DF4A-E6E3-3073-E326-AE065D929C60}"/>
          </ac:picMkLst>
        </pc:picChg>
        <pc:picChg chg="add mod">
          <ac:chgData name="Melita Vidovič" userId="S::mvidovic@zrss.si::90842217-0d2d-4162-bff7-0627c2eb4b2f" providerId="AD" clId="Web-{90545033-156F-C060-8B95-64910F851D9A}" dt="2024-05-20T10:24:32.216" v="54" actId="1076"/>
          <ac:picMkLst>
            <pc:docMk/>
            <pc:sldMk cId="1878586787" sldId="328"/>
            <ac:picMk id="9" creationId="{DDC0BF50-ECD0-41B6-6AB5-E6E2BDA5CA2B}"/>
          </ac:picMkLst>
        </pc:picChg>
        <pc:picChg chg="add mod">
          <ac:chgData name="Melita Vidovič" userId="S::mvidovic@zrss.si::90842217-0d2d-4162-bff7-0627c2eb4b2f" providerId="AD" clId="Web-{90545033-156F-C060-8B95-64910F851D9A}" dt="2024-05-20T10:24:36.622" v="55" actId="1076"/>
          <ac:picMkLst>
            <pc:docMk/>
            <pc:sldMk cId="1878586787" sldId="328"/>
            <ac:picMk id="10" creationId="{47861C95-6D50-5DEE-694E-EA1BE60C9855}"/>
          </ac:picMkLst>
        </pc:picChg>
        <pc:picChg chg="add mod">
          <ac:chgData name="Melita Vidovič" userId="S::mvidovic@zrss.si::90842217-0d2d-4162-bff7-0627c2eb4b2f" providerId="AD" clId="Web-{90545033-156F-C060-8B95-64910F851D9A}" dt="2024-05-20T10:24:38.247" v="56" actId="1076"/>
          <ac:picMkLst>
            <pc:docMk/>
            <pc:sldMk cId="1878586787" sldId="328"/>
            <ac:picMk id="11" creationId="{751808CA-ADD3-678D-2105-62C119278B6A}"/>
          </ac:picMkLst>
        </pc:picChg>
        <pc:picChg chg="add mod">
          <ac:chgData name="Melita Vidovič" userId="S::mvidovic@zrss.si::90842217-0d2d-4162-bff7-0627c2eb4b2f" providerId="AD" clId="Web-{90545033-156F-C060-8B95-64910F851D9A}" dt="2024-05-20T10:24:27.606" v="53" actId="1076"/>
          <ac:picMkLst>
            <pc:docMk/>
            <pc:sldMk cId="1878586787" sldId="328"/>
            <ac:picMk id="12" creationId="{BAB05F92-6D2C-A4C4-4D6F-7F368D1C284A}"/>
          </ac:picMkLst>
        </pc:picChg>
        <pc:picChg chg="add mod">
          <ac:chgData name="Melita Vidovič" userId="S::mvidovic@zrss.si::90842217-0d2d-4162-bff7-0627c2eb4b2f" providerId="AD" clId="Web-{90545033-156F-C060-8B95-64910F851D9A}" dt="2024-05-20T10:25:13.404" v="62" actId="1076"/>
          <ac:picMkLst>
            <pc:docMk/>
            <pc:sldMk cId="1878586787" sldId="328"/>
            <ac:picMk id="13" creationId="{7F328264-D929-82E1-B6A9-5494D888CEA3}"/>
          </ac:picMkLst>
        </pc:picChg>
      </pc:sldChg>
      <pc:sldChg chg="addSp delSp modSp new mod modClrScheme chgLayout">
        <pc:chgData name="Melita Vidovič" userId="S::mvidovic@zrss.si::90842217-0d2d-4162-bff7-0627c2eb4b2f" providerId="AD" clId="Web-{90545033-156F-C060-8B95-64910F851D9A}" dt="2024-05-20T10:26:09.906" v="68"/>
        <pc:sldMkLst>
          <pc:docMk/>
          <pc:sldMk cId="564981190" sldId="339"/>
        </pc:sldMkLst>
        <pc:spChg chg="del">
          <ac:chgData name="Melita Vidovič" userId="S::mvidovic@zrss.si::90842217-0d2d-4162-bff7-0627c2eb4b2f" providerId="AD" clId="Web-{90545033-156F-C060-8B95-64910F851D9A}" dt="2024-05-20T10:26:09.906" v="68"/>
          <ac:spMkLst>
            <pc:docMk/>
            <pc:sldMk cId="564981190" sldId="339"/>
            <ac:spMk id="2" creationId="{BC3089E9-C07E-8874-F11F-03D3A165744B}"/>
          </ac:spMkLst>
        </pc:spChg>
        <pc:picChg chg="add mod">
          <ac:chgData name="Melita Vidovič" userId="S::mvidovic@zrss.si::90842217-0d2d-4162-bff7-0627c2eb4b2f" providerId="AD" clId="Web-{90545033-156F-C060-8B95-64910F851D9A}" dt="2024-05-20T10:26:09.906" v="68"/>
          <ac:picMkLst>
            <pc:docMk/>
            <pc:sldMk cId="564981190" sldId="339"/>
            <ac:picMk id="3" creationId="{B72D41CF-126B-3759-47B7-8E4B61B3DD02}"/>
          </ac:picMkLst>
        </pc:picChg>
      </pc:sldChg>
      <pc:sldChg chg="addSp delSp modSp new">
        <pc:chgData name="Melita Vidovič" userId="S::mvidovic@zrss.si::90842217-0d2d-4162-bff7-0627c2eb4b2f" providerId="AD" clId="Web-{90545033-156F-C060-8B95-64910F851D9A}" dt="2024-05-20T11:33:01.635" v="122" actId="1076"/>
        <pc:sldMkLst>
          <pc:docMk/>
          <pc:sldMk cId="114457013" sldId="340"/>
        </pc:sldMkLst>
        <pc:spChg chg="mod">
          <ac:chgData name="Melita Vidovič" userId="S::mvidovic@zrss.si::90842217-0d2d-4162-bff7-0627c2eb4b2f" providerId="AD" clId="Web-{90545033-156F-C060-8B95-64910F851D9A}" dt="2024-05-20T11:29:08.532" v="79" actId="20577"/>
          <ac:spMkLst>
            <pc:docMk/>
            <pc:sldMk cId="114457013" sldId="340"/>
            <ac:spMk id="2" creationId="{61D3CBC7-FDDE-A593-ADD0-1B617AAD92F5}"/>
          </ac:spMkLst>
        </pc:spChg>
        <pc:spChg chg="del">
          <ac:chgData name="Melita Vidovič" userId="S::mvidovic@zrss.si::90842217-0d2d-4162-bff7-0627c2eb4b2f" providerId="AD" clId="Web-{90545033-156F-C060-8B95-64910F851D9A}" dt="2024-05-20T11:28:46.157" v="70"/>
          <ac:spMkLst>
            <pc:docMk/>
            <pc:sldMk cId="114457013" sldId="340"/>
            <ac:spMk id="3" creationId="{2FC194F3-357C-5FD4-DD85-4B1277B51DFB}"/>
          </ac:spMkLst>
        </pc:spChg>
        <pc:spChg chg="add mod">
          <ac:chgData name="Melita Vidovič" userId="S::mvidovic@zrss.si::90842217-0d2d-4162-bff7-0627c2eb4b2f" providerId="AD" clId="Web-{90545033-156F-C060-8B95-64910F851D9A}" dt="2024-05-20T11:32:55.791" v="121" actId="14100"/>
          <ac:spMkLst>
            <pc:docMk/>
            <pc:sldMk cId="114457013" sldId="340"/>
            <ac:spMk id="6" creationId="{A605A325-FDDF-E09D-CC45-1A7F770A8579}"/>
          </ac:spMkLst>
        </pc:spChg>
        <pc:spChg chg="add del mod">
          <ac:chgData name="Melita Vidovič" userId="S::mvidovic@zrss.si::90842217-0d2d-4162-bff7-0627c2eb4b2f" providerId="AD" clId="Web-{90545033-156F-C060-8B95-64910F851D9A}" dt="2024-05-20T11:30:17.503" v="87"/>
          <ac:spMkLst>
            <pc:docMk/>
            <pc:sldMk cId="114457013" sldId="340"/>
            <ac:spMk id="7" creationId="{C3F7390F-0A45-33F2-0450-A757B4942126}"/>
          </ac:spMkLst>
        </pc:spChg>
        <pc:spChg chg="add del mod">
          <ac:chgData name="Melita Vidovič" userId="S::mvidovic@zrss.si::90842217-0d2d-4162-bff7-0627c2eb4b2f" providerId="AD" clId="Web-{90545033-156F-C060-8B95-64910F851D9A}" dt="2024-05-20T11:31:41.882" v="100"/>
          <ac:spMkLst>
            <pc:docMk/>
            <pc:sldMk cId="114457013" sldId="340"/>
            <ac:spMk id="8" creationId="{BB5DE33A-4510-FB20-08D2-ACB913ADAB69}"/>
          </ac:spMkLst>
        </pc:spChg>
        <pc:spChg chg="add mod">
          <ac:chgData name="Melita Vidovič" userId="S::mvidovic@zrss.si::90842217-0d2d-4162-bff7-0627c2eb4b2f" providerId="AD" clId="Web-{90545033-156F-C060-8B95-64910F851D9A}" dt="2024-05-20T11:33:01.635" v="122" actId="1076"/>
          <ac:spMkLst>
            <pc:docMk/>
            <pc:sldMk cId="114457013" sldId="340"/>
            <ac:spMk id="9" creationId="{0E0F422B-77B4-2608-FB20-7AD505ED9B42}"/>
          </ac:spMkLst>
        </pc:spChg>
        <pc:picChg chg="add del mod ord">
          <ac:chgData name="Melita Vidovič" userId="S::mvidovic@zrss.si::90842217-0d2d-4162-bff7-0627c2eb4b2f" providerId="AD" clId="Web-{90545033-156F-C060-8B95-64910F851D9A}" dt="2024-05-20T11:29:31.642" v="81"/>
          <ac:picMkLst>
            <pc:docMk/>
            <pc:sldMk cId="114457013" sldId="340"/>
            <ac:picMk id="4" creationId="{FF5F47D8-BCAB-2B3E-4626-B6EB49292BC7}"/>
          </ac:picMkLst>
        </pc:picChg>
      </pc:sldChg>
      <pc:sldChg chg="addSp delSp modSp new">
        <pc:chgData name="Melita Vidovič" userId="S::mvidovic@zrss.si::90842217-0d2d-4162-bff7-0627c2eb4b2f" providerId="AD" clId="Web-{90545033-156F-C060-8B95-64910F851D9A}" dt="2024-05-20T11:35:30.874" v="160" actId="20577"/>
        <pc:sldMkLst>
          <pc:docMk/>
          <pc:sldMk cId="813424434" sldId="341"/>
        </pc:sldMkLst>
        <pc:spChg chg="mod">
          <ac:chgData name="Melita Vidovič" userId="S::mvidovic@zrss.si::90842217-0d2d-4162-bff7-0627c2eb4b2f" providerId="AD" clId="Web-{90545033-156F-C060-8B95-64910F851D9A}" dt="2024-05-20T11:33:54.246" v="135" actId="20577"/>
          <ac:spMkLst>
            <pc:docMk/>
            <pc:sldMk cId="813424434" sldId="341"/>
            <ac:spMk id="2" creationId="{1A45DA50-A23C-E520-FF2A-3D6E146DFF51}"/>
          </ac:spMkLst>
        </pc:spChg>
        <pc:spChg chg="del">
          <ac:chgData name="Melita Vidovič" userId="S::mvidovic@zrss.si::90842217-0d2d-4162-bff7-0627c2eb4b2f" providerId="AD" clId="Web-{90545033-156F-C060-8B95-64910F851D9A}" dt="2024-05-20T11:34:08.606" v="137"/>
          <ac:spMkLst>
            <pc:docMk/>
            <pc:sldMk cId="813424434" sldId="341"/>
            <ac:spMk id="3" creationId="{32A45F5A-F4CB-CE70-9848-0221D768EB9C}"/>
          </ac:spMkLst>
        </pc:spChg>
        <pc:spChg chg="add mod">
          <ac:chgData name="Melita Vidovič" userId="S::mvidovic@zrss.si::90842217-0d2d-4162-bff7-0627c2eb4b2f" providerId="AD" clId="Web-{90545033-156F-C060-8B95-64910F851D9A}" dt="2024-05-20T11:35:30.874" v="160" actId="20577"/>
          <ac:spMkLst>
            <pc:docMk/>
            <pc:sldMk cId="813424434" sldId="341"/>
            <ac:spMk id="4" creationId="{74189DA3-2DEB-0ACE-9619-8B9DAC309B2D}"/>
          </ac:spMkLst>
        </pc:spChg>
      </pc:sldChg>
      <pc:sldChg chg="addSp delSp modSp new">
        <pc:chgData name="Melita Vidovič" userId="S::mvidovic@zrss.si::90842217-0d2d-4162-bff7-0627c2eb4b2f" providerId="AD" clId="Web-{90545033-156F-C060-8B95-64910F851D9A}" dt="2024-05-20T11:35:08.420" v="157" actId="20577"/>
        <pc:sldMkLst>
          <pc:docMk/>
          <pc:sldMk cId="2707582568" sldId="342"/>
        </pc:sldMkLst>
        <pc:spChg chg="mod">
          <ac:chgData name="Melita Vidovič" userId="S::mvidovic@zrss.si::90842217-0d2d-4162-bff7-0627c2eb4b2f" providerId="AD" clId="Web-{90545033-156F-C060-8B95-64910F851D9A}" dt="2024-05-20T11:35:08.420" v="157" actId="20577"/>
          <ac:spMkLst>
            <pc:docMk/>
            <pc:sldMk cId="2707582568" sldId="342"/>
            <ac:spMk id="2" creationId="{9CEE4956-B085-E7B6-21A3-49BCB132237B}"/>
          </ac:spMkLst>
        </pc:spChg>
        <pc:spChg chg="mod">
          <ac:chgData name="Melita Vidovič" userId="S::mvidovic@zrss.si::90842217-0d2d-4162-bff7-0627c2eb4b2f" providerId="AD" clId="Web-{90545033-156F-C060-8B95-64910F851D9A}" dt="2024-05-20T11:35:02.608" v="150" actId="20577"/>
          <ac:spMkLst>
            <pc:docMk/>
            <pc:sldMk cId="2707582568" sldId="342"/>
            <ac:spMk id="3" creationId="{CEEF19EC-F867-73E3-9FAE-41FEAD7C62F8}"/>
          </ac:spMkLst>
        </pc:spChg>
        <pc:spChg chg="add del mod">
          <ac:chgData name="Melita Vidovič" userId="S::mvidovic@zrss.si::90842217-0d2d-4162-bff7-0627c2eb4b2f" providerId="AD" clId="Web-{90545033-156F-C060-8B95-64910F851D9A}" dt="2024-05-20T11:34:38.326" v="143"/>
          <ac:spMkLst>
            <pc:docMk/>
            <pc:sldMk cId="2707582568" sldId="342"/>
            <ac:spMk id="4" creationId="{1A9B4DF7-BF2D-A293-4D69-79EEEA27AD59}"/>
          </ac:spMkLst>
        </pc:spChg>
      </pc:sldChg>
      <pc:sldChg chg="modSp new">
        <pc:chgData name="Melita Vidovič" userId="S::mvidovic@zrss.si::90842217-0d2d-4162-bff7-0627c2eb4b2f" providerId="AD" clId="Web-{90545033-156F-C060-8B95-64910F851D9A}" dt="2024-05-20T11:37:02.487" v="187" actId="20577"/>
        <pc:sldMkLst>
          <pc:docMk/>
          <pc:sldMk cId="2997821377" sldId="343"/>
        </pc:sldMkLst>
        <pc:spChg chg="mod">
          <ac:chgData name="Melita Vidovič" userId="S::mvidovic@zrss.si::90842217-0d2d-4162-bff7-0627c2eb4b2f" providerId="AD" clId="Web-{90545033-156F-C060-8B95-64910F851D9A}" dt="2024-05-20T11:36:09.032" v="165" actId="20577"/>
          <ac:spMkLst>
            <pc:docMk/>
            <pc:sldMk cId="2997821377" sldId="343"/>
            <ac:spMk id="2" creationId="{16E41842-331F-4DF2-4F81-25D8D8E2B33E}"/>
          </ac:spMkLst>
        </pc:spChg>
        <pc:spChg chg="mod">
          <ac:chgData name="Melita Vidovič" userId="S::mvidovic@zrss.si::90842217-0d2d-4162-bff7-0627c2eb4b2f" providerId="AD" clId="Web-{90545033-156F-C060-8B95-64910F851D9A}" dt="2024-05-20T11:37:02.487" v="187" actId="20577"/>
          <ac:spMkLst>
            <pc:docMk/>
            <pc:sldMk cId="2997821377" sldId="343"/>
            <ac:spMk id="3" creationId="{33C66961-2A07-B2E5-96E2-68A85AFF33B6}"/>
          </ac:spMkLst>
        </pc:spChg>
      </pc:sldChg>
    </pc:docChg>
  </pc:docChgLst>
  <pc:docChgLst>
    <pc:chgData name="Melita Vidovič" userId="S::mvidovic@zrss.si::90842217-0d2d-4162-bff7-0627c2eb4b2f" providerId="AD" clId="Web-{ACF5B9F1-EEFE-213B-B53D-DC50FBCB9803}"/>
    <pc:docChg chg="modSld">
      <pc:chgData name="Melita Vidovič" userId="S::mvidovic@zrss.si::90842217-0d2d-4162-bff7-0627c2eb4b2f" providerId="AD" clId="Web-{ACF5B9F1-EEFE-213B-B53D-DC50FBCB9803}" dt="2024-08-12T08:48:40.138" v="32"/>
      <pc:docMkLst>
        <pc:docMk/>
      </pc:docMkLst>
      <pc:sldChg chg="modSp">
        <pc:chgData name="Melita Vidovič" userId="S::mvidovic@zrss.si::90842217-0d2d-4162-bff7-0627c2eb4b2f" providerId="AD" clId="Web-{ACF5B9F1-EEFE-213B-B53D-DC50FBCB9803}" dt="2024-08-12T08:47:15.291" v="6" actId="14100"/>
        <pc:sldMkLst>
          <pc:docMk/>
          <pc:sldMk cId="156046510" sldId="359"/>
        </pc:sldMkLst>
        <pc:picChg chg="mod">
          <ac:chgData name="Melita Vidovič" userId="S::mvidovic@zrss.si::90842217-0d2d-4162-bff7-0627c2eb4b2f" providerId="AD" clId="Web-{ACF5B9F1-EEFE-213B-B53D-DC50FBCB9803}" dt="2024-08-12T08:47:15.291" v="6" actId="14100"/>
          <ac:picMkLst>
            <pc:docMk/>
            <pc:sldMk cId="156046510" sldId="359"/>
            <ac:picMk id="5" creationId="{2078BBF3-49A5-E4D8-E644-FB7490371217}"/>
          </ac:picMkLst>
        </pc:picChg>
      </pc:sldChg>
      <pc:sldChg chg="modSp">
        <pc:chgData name="Melita Vidovič" userId="S::mvidovic@zrss.si::90842217-0d2d-4162-bff7-0627c2eb4b2f" providerId="AD" clId="Web-{ACF5B9F1-EEFE-213B-B53D-DC50FBCB9803}" dt="2024-08-12T08:46:51.274" v="4" actId="1076"/>
        <pc:sldMkLst>
          <pc:docMk/>
          <pc:sldMk cId="2097005704" sldId="373"/>
        </pc:sldMkLst>
        <pc:picChg chg="mod">
          <ac:chgData name="Melita Vidovič" userId="S::mvidovic@zrss.si::90842217-0d2d-4162-bff7-0627c2eb4b2f" providerId="AD" clId="Web-{ACF5B9F1-EEFE-213B-B53D-DC50FBCB9803}" dt="2024-08-12T08:46:51.274" v="4" actId="1076"/>
          <ac:picMkLst>
            <pc:docMk/>
            <pc:sldMk cId="2097005704" sldId="373"/>
            <ac:picMk id="5" creationId="{DB607DFA-0B96-CB67-D56B-1ADC13033ADE}"/>
          </ac:picMkLst>
        </pc:picChg>
        <pc:picChg chg="mod">
          <ac:chgData name="Melita Vidovič" userId="S::mvidovic@zrss.si::90842217-0d2d-4162-bff7-0627c2eb4b2f" providerId="AD" clId="Web-{ACF5B9F1-EEFE-213B-B53D-DC50FBCB9803}" dt="2024-08-12T08:46:47.493" v="3" actId="1076"/>
          <ac:picMkLst>
            <pc:docMk/>
            <pc:sldMk cId="2097005704" sldId="373"/>
            <ac:picMk id="7" creationId="{CE32D34E-5669-4011-AA69-888AC583CCED}"/>
          </ac:picMkLst>
        </pc:picChg>
      </pc:sldChg>
      <pc:sldChg chg="modSp">
        <pc:chgData name="Melita Vidovič" userId="S::mvidovic@zrss.si::90842217-0d2d-4162-bff7-0627c2eb4b2f" providerId="AD" clId="Web-{ACF5B9F1-EEFE-213B-B53D-DC50FBCB9803}" dt="2024-08-12T08:48:40.138" v="32"/>
        <pc:sldMkLst>
          <pc:docMk/>
          <pc:sldMk cId="2866029289" sldId="395"/>
        </pc:sldMkLst>
        <pc:graphicFrameChg chg="mod modGraphic">
          <ac:chgData name="Melita Vidovič" userId="S::mvidovic@zrss.si::90842217-0d2d-4162-bff7-0627c2eb4b2f" providerId="AD" clId="Web-{ACF5B9F1-EEFE-213B-B53D-DC50FBCB9803}" dt="2024-08-12T08:48:24.887" v="20"/>
          <ac:graphicFrameMkLst>
            <pc:docMk/>
            <pc:sldMk cId="2866029289" sldId="395"/>
            <ac:graphicFrameMk id="8" creationId="{A2ACC38A-001F-9866-ED4D-95BFAA27C3F0}"/>
          </ac:graphicFrameMkLst>
        </pc:graphicFrameChg>
        <pc:graphicFrameChg chg="mod modGraphic">
          <ac:chgData name="Melita Vidovič" userId="S::mvidovic@zrss.si::90842217-0d2d-4162-bff7-0627c2eb4b2f" providerId="AD" clId="Web-{ACF5B9F1-EEFE-213B-B53D-DC50FBCB9803}" dt="2024-08-12T08:48:40.138" v="32"/>
          <ac:graphicFrameMkLst>
            <pc:docMk/>
            <pc:sldMk cId="2866029289" sldId="395"/>
            <ac:graphicFrameMk id="10" creationId="{391D6C6B-AC4D-8D80-0BBA-8382667E094C}"/>
          </ac:graphicFrameMkLst>
        </pc:graphicFrameChg>
      </pc:sldChg>
    </pc:docChg>
  </pc:docChgLst>
  <pc:docChgLst>
    <pc:chgData name="Anton Polšak" userId="S::apolsak@zrss.si::7b58b337-62b0-4670-823c-38404507d2c1" providerId="AD" clId="Web-{1BA1D6A4-FBAB-4D53-AAF8-1D61A5DB4BA7}"/>
    <pc:docChg chg="addSld">
      <pc:chgData name="Anton Polšak" userId="S::apolsak@zrss.si::7b58b337-62b0-4670-823c-38404507d2c1" providerId="AD" clId="Web-{1BA1D6A4-FBAB-4D53-AAF8-1D61A5DB4BA7}" dt="2024-08-21T10:40:16.160" v="0"/>
      <pc:docMkLst>
        <pc:docMk/>
      </pc:docMkLst>
      <pc:sldChg chg="add">
        <pc:chgData name="Anton Polšak" userId="S::apolsak@zrss.si::7b58b337-62b0-4670-823c-38404507d2c1" providerId="AD" clId="Web-{1BA1D6A4-FBAB-4D53-AAF8-1D61A5DB4BA7}" dt="2024-08-21T10:40:16.160" v="0"/>
        <pc:sldMkLst>
          <pc:docMk/>
          <pc:sldMk cId="2964906904" sldId="347"/>
        </pc:sldMkLst>
      </pc:sldChg>
    </pc:docChg>
  </pc:docChgLst>
  <pc:docChgLst>
    <pc:chgData name="Melita Vidovič" userId="S::mvidovic@zrss.si::90842217-0d2d-4162-bff7-0627c2eb4b2f" providerId="AD" clId="Web-{5FD33CB6-36A6-E124-7C8E-AAC24735841D}"/>
    <pc:docChg chg="modSld">
      <pc:chgData name="Melita Vidovič" userId="S::mvidovic@zrss.si::90842217-0d2d-4162-bff7-0627c2eb4b2f" providerId="AD" clId="Web-{5FD33CB6-36A6-E124-7C8E-AAC24735841D}" dt="2024-05-17T10:48:13.446" v="0" actId="20577"/>
      <pc:docMkLst>
        <pc:docMk/>
      </pc:docMkLst>
      <pc:sldChg chg="modSp">
        <pc:chgData name="Melita Vidovič" userId="S::mvidovic@zrss.si::90842217-0d2d-4162-bff7-0627c2eb4b2f" providerId="AD" clId="Web-{5FD33CB6-36A6-E124-7C8E-AAC24735841D}" dt="2024-05-17T10:48:13.446" v="0" actId="20577"/>
        <pc:sldMkLst>
          <pc:docMk/>
          <pc:sldMk cId="175117508" sldId="319"/>
        </pc:sldMkLst>
        <pc:spChg chg="mod">
          <ac:chgData name="Melita Vidovič" userId="S::mvidovic@zrss.si::90842217-0d2d-4162-bff7-0627c2eb4b2f" providerId="AD" clId="Web-{5FD33CB6-36A6-E124-7C8E-AAC24735841D}" dt="2024-05-17T10:48:13.446" v="0" actId="20577"/>
          <ac:spMkLst>
            <pc:docMk/>
            <pc:sldMk cId="175117508" sldId="319"/>
            <ac:spMk id="2333" creationId="{00000000-0000-0000-0000-000000000000}"/>
          </ac:spMkLst>
        </pc:spChg>
      </pc:sldChg>
    </pc:docChg>
  </pc:docChgLst>
  <pc:docChgLst>
    <pc:chgData name="Manca Poglajen" userId="S::mpoglajen@zrss.si::7cd45461-abde-4790-871a-1f5126baa8ac" providerId="AD" clId="Web-{BFB6D58C-828F-4C1E-995B-D3903BC98C94}"/>
    <pc:docChg chg="addSld modSld sldOrd">
      <pc:chgData name="Manca Poglajen" userId="S::mpoglajen@zrss.si::7cd45461-abde-4790-871a-1f5126baa8ac" providerId="AD" clId="Web-{BFB6D58C-828F-4C1E-995B-D3903BC98C94}" dt="2024-06-12T11:55:03.432" v="877" actId="20577"/>
      <pc:docMkLst>
        <pc:docMk/>
      </pc:docMkLst>
      <pc:sldChg chg="modSp">
        <pc:chgData name="Manca Poglajen" userId="S::mpoglajen@zrss.si::7cd45461-abde-4790-871a-1f5126baa8ac" providerId="AD" clId="Web-{BFB6D58C-828F-4C1E-995B-D3903BC98C94}" dt="2024-06-12T11:45:48.678" v="631" actId="1076"/>
        <pc:sldMkLst>
          <pc:docMk/>
          <pc:sldMk cId="3613343712" sldId="323"/>
        </pc:sldMkLst>
        <pc:spChg chg="mod">
          <ac:chgData name="Manca Poglajen" userId="S::mpoglajen@zrss.si::7cd45461-abde-4790-871a-1f5126baa8ac" providerId="AD" clId="Web-{BFB6D58C-828F-4C1E-995B-D3903BC98C94}" dt="2024-06-12T11:45:39.631" v="629" actId="1076"/>
          <ac:spMkLst>
            <pc:docMk/>
            <pc:sldMk cId="3613343712" sldId="323"/>
            <ac:spMk id="2" creationId="{00000000-0000-0000-0000-000000000000}"/>
          </ac:spMkLst>
        </pc:spChg>
        <pc:spChg chg="mod">
          <ac:chgData name="Manca Poglajen" userId="S::mpoglajen@zrss.si::7cd45461-abde-4790-871a-1f5126baa8ac" providerId="AD" clId="Web-{BFB6D58C-828F-4C1E-995B-D3903BC98C94}" dt="2024-06-12T11:45:44.694" v="630" actId="1076"/>
          <ac:spMkLst>
            <pc:docMk/>
            <pc:sldMk cId="3613343712" sldId="323"/>
            <ac:spMk id="5" creationId="{EA8981EC-32BD-C974-4243-3AA3AC8BD364}"/>
          </ac:spMkLst>
        </pc:spChg>
        <pc:graphicFrameChg chg="mod modGraphic">
          <ac:chgData name="Manca Poglajen" userId="S::mpoglajen@zrss.si::7cd45461-abde-4790-871a-1f5126baa8ac" providerId="AD" clId="Web-{BFB6D58C-828F-4C1E-995B-D3903BC98C94}" dt="2024-06-12T11:45:48.678" v="631" actId="1076"/>
          <ac:graphicFrameMkLst>
            <pc:docMk/>
            <pc:sldMk cId="3613343712" sldId="323"/>
            <ac:graphicFrameMk id="8" creationId="{76D138DC-1262-EF10-27BE-A9001A315021}"/>
          </ac:graphicFrameMkLst>
        </pc:graphicFrameChg>
      </pc:sldChg>
      <pc:sldChg chg="addSp delSp modSp ord">
        <pc:chgData name="Manca Poglajen" userId="S::mpoglajen@zrss.si::7cd45461-abde-4790-871a-1f5126baa8ac" providerId="AD" clId="Web-{BFB6D58C-828F-4C1E-995B-D3903BC98C94}" dt="2024-06-12T11:46:31.633" v="667" actId="1076"/>
        <pc:sldMkLst>
          <pc:docMk/>
          <pc:sldMk cId="3587424055" sldId="330"/>
        </pc:sldMkLst>
        <pc:spChg chg="del">
          <ac:chgData name="Manca Poglajen" userId="S::mpoglajen@zrss.si::7cd45461-abde-4790-871a-1f5126baa8ac" providerId="AD" clId="Web-{BFB6D58C-828F-4C1E-995B-D3903BC98C94}" dt="2024-06-12T11:33:34.919" v="139"/>
          <ac:spMkLst>
            <pc:docMk/>
            <pc:sldMk cId="3587424055" sldId="330"/>
            <ac:spMk id="2" creationId="{00000000-0000-0000-0000-000000000000}"/>
          </ac:spMkLst>
        </pc:spChg>
        <pc:graphicFrameChg chg="add mod modGraphic">
          <ac:chgData name="Manca Poglajen" userId="S::mpoglajen@zrss.si::7cd45461-abde-4790-871a-1f5126baa8ac" providerId="AD" clId="Web-{BFB6D58C-828F-4C1E-995B-D3903BC98C94}" dt="2024-06-12T11:46:31.633" v="667" actId="1076"/>
          <ac:graphicFrameMkLst>
            <pc:docMk/>
            <pc:sldMk cId="3587424055" sldId="330"/>
            <ac:graphicFrameMk id="6" creationId="{F84BC58E-4D76-ECE9-19BC-E8D0B3E40A1D}"/>
          </ac:graphicFrameMkLst>
        </pc:graphicFrameChg>
        <pc:cxnChg chg="add del">
          <ac:chgData name="Manca Poglajen" userId="S::mpoglajen@zrss.si::7cd45461-abde-4790-871a-1f5126baa8ac" providerId="AD" clId="Web-{BFB6D58C-828F-4C1E-995B-D3903BC98C94}" dt="2024-06-12T11:33:32.638" v="138"/>
          <ac:cxnSpMkLst>
            <pc:docMk/>
            <pc:sldMk cId="3587424055" sldId="330"/>
            <ac:cxnSpMk id="3" creationId="{00000000-0000-0000-0000-000000000000}"/>
          </ac:cxnSpMkLst>
        </pc:cxnChg>
      </pc:sldChg>
      <pc:sldChg chg="modSp">
        <pc:chgData name="Manca Poglajen" userId="S::mpoglajen@zrss.si::7cd45461-abde-4790-871a-1f5126baa8ac" providerId="AD" clId="Web-{BFB6D58C-828F-4C1E-995B-D3903BC98C94}" dt="2024-06-12T11:54:10.836" v="871" actId="20577"/>
        <pc:sldMkLst>
          <pc:docMk/>
          <pc:sldMk cId="1609707524" sldId="331"/>
        </pc:sldMkLst>
        <pc:spChg chg="mod">
          <ac:chgData name="Manca Poglajen" userId="S::mpoglajen@zrss.si::7cd45461-abde-4790-871a-1f5126baa8ac" providerId="AD" clId="Web-{BFB6D58C-828F-4C1E-995B-D3903BC98C94}" dt="2024-06-12T11:54:10.836" v="871" actId="20577"/>
          <ac:spMkLst>
            <pc:docMk/>
            <pc:sldMk cId="1609707524" sldId="331"/>
            <ac:spMk id="5" creationId="{C0A3AFAB-5061-C73C-41FF-398D794C771B}"/>
          </ac:spMkLst>
        </pc:spChg>
      </pc:sldChg>
      <pc:sldChg chg="modSp">
        <pc:chgData name="Manca Poglajen" userId="S::mpoglajen@zrss.si::7cd45461-abde-4790-871a-1f5126baa8ac" providerId="AD" clId="Web-{BFB6D58C-828F-4C1E-995B-D3903BC98C94}" dt="2024-06-12T11:55:03.432" v="877" actId="20577"/>
        <pc:sldMkLst>
          <pc:docMk/>
          <pc:sldMk cId="706585354" sldId="332"/>
        </pc:sldMkLst>
        <pc:spChg chg="mod">
          <ac:chgData name="Manca Poglajen" userId="S::mpoglajen@zrss.si::7cd45461-abde-4790-871a-1f5126baa8ac" providerId="AD" clId="Web-{BFB6D58C-828F-4C1E-995B-D3903BC98C94}" dt="2024-06-12T11:55:03.432" v="877" actId="20577"/>
          <ac:spMkLst>
            <pc:docMk/>
            <pc:sldMk cId="706585354" sldId="332"/>
            <ac:spMk id="2" creationId="{00000000-0000-0000-0000-000000000000}"/>
          </ac:spMkLst>
        </pc:spChg>
      </pc:sldChg>
      <pc:sldChg chg="modSp">
        <pc:chgData name="Manca Poglajen" userId="S::mpoglajen@zrss.si::7cd45461-abde-4790-871a-1f5126baa8ac" providerId="AD" clId="Web-{BFB6D58C-828F-4C1E-995B-D3903BC98C94}" dt="2024-06-12T11:54:24.212" v="872" actId="20577"/>
        <pc:sldMkLst>
          <pc:docMk/>
          <pc:sldMk cId="969146604" sldId="333"/>
        </pc:sldMkLst>
        <pc:spChg chg="mod">
          <ac:chgData name="Manca Poglajen" userId="S::mpoglajen@zrss.si::7cd45461-abde-4790-871a-1f5126baa8ac" providerId="AD" clId="Web-{BFB6D58C-828F-4C1E-995B-D3903BC98C94}" dt="2024-06-12T11:54:24.212" v="872" actId="20577"/>
          <ac:spMkLst>
            <pc:docMk/>
            <pc:sldMk cId="969146604" sldId="333"/>
            <ac:spMk id="2" creationId="{00000000-0000-0000-0000-000000000000}"/>
          </ac:spMkLst>
        </pc:spChg>
      </pc:sldChg>
      <pc:sldChg chg="modSp">
        <pc:chgData name="Manca Poglajen" userId="S::mpoglajen@zrss.si::7cd45461-abde-4790-871a-1f5126baa8ac" providerId="AD" clId="Web-{BFB6D58C-828F-4C1E-995B-D3903BC98C94}" dt="2024-06-12T11:54:31.275" v="873" actId="20577"/>
        <pc:sldMkLst>
          <pc:docMk/>
          <pc:sldMk cId="3908720808" sldId="334"/>
        </pc:sldMkLst>
        <pc:spChg chg="mod">
          <ac:chgData name="Manca Poglajen" userId="S::mpoglajen@zrss.si::7cd45461-abde-4790-871a-1f5126baa8ac" providerId="AD" clId="Web-{BFB6D58C-828F-4C1E-995B-D3903BC98C94}" dt="2024-06-12T11:54:31.275" v="873" actId="20577"/>
          <ac:spMkLst>
            <pc:docMk/>
            <pc:sldMk cId="3908720808" sldId="334"/>
            <ac:spMk id="2" creationId="{00000000-0000-0000-0000-000000000000}"/>
          </ac:spMkLst>
        </pc:spChg>
      </pc:sldChg>
      <pc:sldChg chg="modSp">
        <pc:chgData name="Manca Poglajen" userId="S::mpoglajen@zrss.si::7cd45461-abde-4790-871a-1f5126baa8ac" providerId="AD" clId="Web-{BFB6D58C-828F-4C1E-995B-D3903BC98C94}" dt="2024-06-12T11:54:37.134" v="874" actId="20577"/>
        <pc:sldMkLst>
          <pc:docMk/>
          <pc:sldMk cId="3605507044" sldId="335"/>
        </pc:sldMkLst>
        <pc:spChg chg="mod">
          <ac:chgData name="Manca Poglajen" userId="S::mpoglajen@zrss.si::7cd45461-abde-4790-871a-1f5126baa8ac" providerId="AD" clId="Web-{BFB6D58C-828F-4C1E-995B-D3903BC98C94}" dt="2024-06-12T11:54:37.134" v="874" actId="20577"/>
          <ac:spMkLst>
            <pc:docMk/>
            <pc:sldMk cId="3605507044" sldId="335"/>
            <ac:spMk id="2" creationId="{00000000-0000-0000-0000-000000000000}"/>
          </ac:spMkLst>
        </pc:spChg>
      </pc:sldChg>
      <pc:sldChg chg="modSp">
        <pc:chgData name="Manca Poglajen" userId="S::mpoglajen@zrss.si::7cd45461-abde-4790-871a-1f5126baa8ac" providerId="AD" clId="Web-{BFB6D58C-828F-4C1E-995B-D3903BC98C94}" dt="2024-06-12T11:54:42.400" v="875" actId="20577"/>
        <pc:sldMkLst>
          <pc:docMk/>
          <pc:sldMk cId="1068530428" sldId="336"/>
        </pc:sldMkLst>
        <pc:spChg chg="mod">
          <ac:chgData name="Manca Poglajen" userId="S::mpoglajen@zrss.si::7cd45461-abde-4790-871a-1f5126baa8ac" providerId="AD" clId="Web-{BFB6D58C-828F-4C1E-995B-D3903BC98C94}" dt="2024-06-12T11:54:42.400" v="875" actId="20577"/>
          <ac:spMkLst>
            <pc:docMk/>
            <pc:sldMk cId="1068530428" sldId="336"/>
            <ac:spMk id="2" creationId="{00000000-0000-0000-0000-000000000000}"/>
          </ac:spMkLst>
        </pc:spChg>
      </pc:sldChg>
      <pc:sldChg chg="modSp">
        <pc:chgData name="Manca Poglajen" userId="S::mpoglajen@zrss.si::7cd45461-abde-4790-871a-1f5126baa8ac" providerId="AD" clId="Web-{BFB6D58C-828F-4C1E-995B-D3903BC98C94}" dt="2024-06-12T11:54:48.885" v="876" actId="20577"/>
        <pc:sldMkLst>
          <pc:docMk/>
          <pc:sldMk cId="2160281657" sldId="337"/>
        </pc:sldMkLst>
        <pc:spChg chg="mod">
          <ac:chgData name="Manca Poglajen" userId="S::mpoglajen@zrss.si::7cd45461-abde-4790-871a-1f5126baa8ac" providerId="AD" clId="Web-{BFB6D58C-828F-4C1E-995B-D3903BC98C94}" dt="2024-06-12T11:54:48.885" v="876" actId="20577"/>
          <ac:spMkLst>
            <pc:docMk/>
            <pc:sldMk cId="2160281657" sldId="337"/>
            <ac:spMk id="2" creationId="{00000000-0000-0000-0000-000000000000}"/>
          </ac:spMkLst>
        </pc:spChg>
      </pc:sldChg>
      <pc:sldChg chg="modSp add replId">
        <pc:chgData name="Manca Poglajen" userId="S::mpoglajen@zrss.si::7cd45461-abde-4790-871a-1f5126baa8ac" providerId="AD" clId="Web-{BFB6D58C-828F-4C1E-995B-D3903BC98C94}" dt="2024-06-12T11:46:48.993" v="673"/>
        <pc:sldMkLst>
          <pc:docMk/>
          <pc:sldMk cId="3779952179" sldId="350"/>
        </pc:sldMkLst>
        <pc:graphicFrameChg chg="mod modGraphic">
          <ac:chgData name="Manca Poglajen" userId="S::mpoglajen@zrss.si::7cd45461-abde-4790-871a-1f5126baa8ac" providerId="AD" clId="Web-{BFB6D58C-828F-4C1E-995B-D3903BC98C94}" dt="2024-06-12T11:46:48.993" v="673"/>
          <ac:graphicFrameMkLst>
            <pc:docMk/>
            <pc:sldMk cId="3779952179" sldId="350"/>
            <ac:graphicFrameMk id="6" creationId="{F84BC58E-4D76-ECE9-19BC-E8D0B3E40A1D}"/>
          </ac:graphicFrameMkLst>
        </pc:graphicFrameChg>
      </pc:sldChg>
      <pc:sldChg chg="delSp modSp add replId">
        <pc:chgData name="Manca Poglajen" userId="S::mpoglajen@zrss.si::7cd45461-abde-4790-871a-1f5126baa8ac" providerId="AD" clId="Web-{BFB6D58C-828F-4C1E-995B-D3903BC98C94}" dt="2024-06-12T11:53:45.820" v="865"/>
        <pc:sldMkLst>
          <pc:docMk/>
          <pc:sldMk cId="3148506684" sldId="351"/>
        </pc:sldMkLst>
        <pc:graphicFrameChg chg="mod modGraphic">
          <ac:chgData name="Manca Poglajen" userId="S::mpoglajen@zrss.si::7cd45461-abde-4790-871a-1f5126baa8ac" providerId="AD" clId="Web-{BFB6D58C-828F-4C1E-995B-D3903BC98C94}" dt="2024-06-12T11:53:45.820" v="865"/>
          <ac:graphicFrameMkLst>
            <pc:docMk/>
            <pc:sldMk cId="3148506684" sldId="351"/>
            <ac:graphicFrameMk id="6" creationId="{F84BC58E-4D76-ECE9-19BC-E8D0B3E40A1D}"/>
          </ac:graphicFrameMkLst>
        </pc:graphicFrameChg>
        <pc:cxnChg chg="del">
          <ac:chgData name="Manca Poglajen" userId="S::mpoglajen@zrss.si::7cd45461-abde-4790-871a-1f5126baa8ac" providerId="AD" clId="Web-{BFB6D58C-828F-4C1E-995B-D3903BC98C94}" dt="2024-06-12T11:53:08.662" v="864"/>
          <ac:cxnSpMkLst>
            <pc:docMk/>
            <pc:sldMk cId="3148506684" sldId="351"/>
            <ac:cxnSpMk id="3" creationId="{00000000-0000-0000-0000-000000000000}"/>
          </ac:cxnSpMkLst>
        </pc:cxnChg>
      </pc:sldChg>
    </pc:docChg>
  </pc:docChgLst>
  <pc:docChgLst>
    <pc:chgData name="Manca Poglajen" userId="S::mpoglajen@zrss.si::7cd45461-abde-4790-871a-1f5126baa8ac" providerId="AD" clId="Web-{BDF2EFDC-1424-4FD6-99E0-193F205947AF}"/>
    <pc:docChg chg="modSld">
      <pc:chgData name="Manca Poglajen" userId="S::mpoglajen@zrss.si::7cd45461-abde-4790-871a-1f5126baa8ac" providerId="AD" clId="Web-{BDF2EFDC-1424-4FD6-99E0-193F205947AF}" dt="2024-06-18T09:01:20.434" v="201"/>
      <pc:docMkLst>
        <pc:docMk/>
      </pc:docMkLst>
      <pc:sldChg chg="modSp">
        <pc:chgData name="Manca Poglajen" userId="S::mpoglajen@zrss.si::7cd45461-abde-4790-871a-1f5126baa8ac" providerId="AD" clId="Web-{BDF2EFDC-1424-4FD6-99E0-193F205947AF}" dt="2024-06-18T08:59:27.927" v="41"/>
        <pc:sldMkLst>
          <pc:docMk/>
          <pc:sldMk cId="3613343712" sldId="323"/>
        </pc:sldMkLst>
        <pc:graphicFrameChg chg="mod modGraphic">
          <ac:chgData name="Manca Poglajen" userId="S::mpoglajen@zrss.si::7cd45461-abde-4790-871a-1f5126baa8ac" providerId="AD" clId="Web-{BDF2EFDC-1424-4FD6-99E0-193F205947AF}" dt="2024-06-18T08:59:27.927" v="41"/>
          <ac:graphicFrameMkLst>
            <pc:docMk/>
            <pc:sldMk cId="3613343712" sldId="323"/>
            <ac:graphicFrameMk id="8" creationId="{76D138DC-1262-EF10-27BE-A9001A315021}"/>
          </ac:graphicFrameMkLst>
        </pc:graphicFrameChg>
      </pc:sldChg>
      <pc:sldChg chg="modSp">
        <pc:chgData name="Manca Poglajen" userId="S::mpoglajen@zrss.si::7cd45461-abde-4790-871a-1f5126baa8ac" providerId="AD" clId="Web-{BDF2EFDC-1424-4FD6-99E0-193F205947AF}" dt="2024-06-18T09:01:20.434" v="201"/>
        <pc:sldMkLst>
          <pc:docMk/>
          <pc:sldMk cId="3779952179" sldId="350"/>
        </pc:sldMkLst>
        <pc:graphicFrameChg chg="mod modGraphic">
          <ac:chgData name="Manca Poglajen" userId="S::mpoglajen@zrss.si::7cd45461-abde-4790-871a-1f5126baa8ac" providerId="AD" clId="Web-{BDF2EFDC-1424-4FD6-99E0-193F205947AF}" dt="2024-06-18T09:01:20.434" v="201"/>
          <ac:graphicFrameMkLst>
            <pc:docMk/>
            <pc:sldMk cId="3779952179" sldId="350"/>
            <ac:graphicFrameMk id="6" creationId="{F84BC58E-4D76-ECE9-19BC-E8D0B3E40A1D}"/>
          </ac:graphicFrameMkLst>
        </pc:graphicFrameChg>
      </pc:sldChg>
    </pc:docChg>
  </pc:docChgLst>
  <pc:docChgLst>
    <pc:chgData name="Melita Vidovič" userId="S::mvidovic@zrss.si::90842217-0d2d-4162-bff7-0627c2eb4b2f" providerId="AD" clId="Web-{BA4FBB38-8E54-3069-379C-817F0E0A1426}"/>
    <pc:docChg chg="modSld">
      <pc:chgData name="Melita Vidovič" userId="S::mvidovic@zrss.si::90842217-0d2d-4162-bff7-0627c2eb4b2f" providerId="AD" clId="Web-{BA4FBB38-8E54-3069-379C-817F0E0A1426}" dt="2024-06-06T11:23:45.319" v="41" actId="14100"/>
      <pc:docMkLst>
        <pc:docMk/>
      </pc:docMkLst>
      <pc:sldChg chg="modSp">
        <pc:chgData name="Melita Vidovič" userId="S::mvidovic@zrss.si::90842217-0d2d-4162-bff7-0627c2eb4b2f" providerId="AD" clId="Web-{BA4FBB38-8E54-3069-379C-817F0E0A1426}" dt="2024-06-06T11:22:45.299" v="31" actId="20577"/>
        <pc:sldMkLst>
          <pc:docMk/>
          <pc:sldMk cId="114457013" sldId="340"/>
        </pc:sldMkLst>
        <pc:spChg chg="mod">
          <ac:chgData name="Melita Vidovič" userId="S::mvidovic@zrss.si::90842217-0d2d-4162-bff7-0627c2eb4b2f" providerId="AD" clId="Web-{BA4FBB38-8E54-3069-379C-817F0E0A1426}" dt="2024-06-06T11:20:48.824" v="0" actId="20577"/>
          <ac:spMkLst>
            <pc:docMk/>
            <pc:sldMk cId="114457013" sldId="340"/>
            <ac:spMk id="2" creationId="{61D3CBC7-FDDE-A593-ADD0-1B617AAD92F5}"/>
          </ac:spMkLst>
        </pc:spChg>
        <pc:spChg chg="mod">
          <ac:chgData name="Melita Vidovič" userId="S::mvidovic@zrss.si::90842217-0d2d-4162-bff7-0627c2eb4b2f" providerId="AD" clId="Web-{BA4FBB38-8E54-3069-379C-817F0E0A1426}" dt="2024-06-06T11:21:48.499" v="11" actId="1076"/>
          <ac:spMkLst>
            <pc:docMk/>
            <pc:sldMk cId="114457013" sldId="340"/>
            <ac:spMk id="6" creationId="{A605A325-FDDF-E09D-CC45-1A7F770A8579}"/>
          </ac:spMkLst>
        </pc:spChg>
        <pc:spChg chg="mod">
          <ac:chgData name="Melita Vidovič" userId="S::mvidovic@zrss.si::90842217-0d2d-4162-bff7-0627c2eb4b2f" providerId="AD" clId="Web-{BA4FBB38-8E54-3069-379C-817F0E0A1426}" dt="2024-06-06T11:22:45.299" v="31" actId="20577"/>
          <ac:spMkLst>
            <pc:docMk/>
            <pc:sldMk cId="114457013" sldId="340"/>
            <ac:spMk id="9" creationId="{0E0F422B-77B4-2608-FB20-7AD505ED9B42}"/>
          </ac:spMkLst>
        </pc:spChg>
      </pc:sldChg>
      <pc:sldChg chg="modSp">
        <pc:chgData name="Melita Vidovič" userId="S::mvidovic@zrss.si::90842217-0d2d-4162-bff7-0627c2eb4b2f" providerId="AD" clId="Web-{BA4FBB38-8E54-3069-379C-817F0E0A1426}" dt="2024-06-06T11:22:51.300" v="32" actId="20577"/>
        <pc:sldMkLst>
          <pc:docMk/>
          <pc:sldMk cId="813424434" sldId="341"/>
        </pc:sldMkLst>
        <pc:spChg chg="mod">
          <ac:chgData name="Melita Vidovič" userId="S::mvidovic@zrss.si::90842217-0d2d-4162-bff7-0627c2eb4b2f" providerId="AD" clId="Web-{BA4FBB38-8E54-3069-379C-817F0E0A1426}" dt="2024-06-06T11:22:23.267" v="22" actId="1076"/>
          <ac:spMkLst>
            <pc:docMk/>
            <pc:sldMk cId="813424434" sldId="341"/>
            <ac:spMk id="2" creationId="{1A45DA50-A23C-E520-FF2A-3D6E146DFF51}"/>
          </ac:spMkLst>
        </pc:spChg>
        <pc:spChg chg="mod">
          <ac:chgData name="Melita Vidovič" userId="S::mvidovic@zrss.si::90842217-0d2d-4162-bff7-0627c2eb4b2f" providerId="AD" clId="Web-{BA4FBB38-8E54-3069-379C-817F0E0A1426}" dt="2024-06-06T11:22:51.300" v="32" actId="20577"/>
          <ac:spMkLst>
            <pc:docMk/>
            <pc:sldMk cId="813424434" sldId="341"/>
            <ac:spMk id="4" creationId="{74189DA3-2DEB-0ACE-9619-8B9DAC309B2D}"/>
          </ac:spMkLst>
        </pc:spChg>
      </pc:sldChg>
      <pc:sldChg chg="modSp">
        <pc:chgData name="Melita Vidovič" userId="S::mvidovic@zrss.si::90842217-0d2d-4162-bff7-0627c2eb4b2f" providerId="AD" clId="Web-{BA4FBB38-8E54-3069-379C-817F0E0A1426}" dt="2024-06-06T11:23:18.567" v="35" actId="14100"/>
        <pc:sldMkLst>
          <pc:docMk/>
          <pc:sldMk cId="2707582568" sldId="342"/>
        </pc:sldMkLst>
        <pc:spChg chg="mod">
          <ac:chgData name="Melita Vidovič" userId="S::mvidovic@zrss.si::90842217-0d2d-4162-bff7-0627c2eb4b2f" providerId="AD" clId="Web-{BA4FBB38-8E54-3069-379C-817F0E0A1426}" dt="2024-06-06T11:23:04.457" v="33" actId="20577"/>
          <ac:spMkLst>
            <pc:docMk/>
            <pc:sldMk cId="2707582568" sldId="342"/>
            <ac:spMk id="2" creationId="{9CEE4956-B085-E7B6-21A3-49BCB132237B}"/>
          </ac:spMkLst>
        </pc:spChg>
        <pc:spChg chg="mod">
          <ac:chgData name="Melita Vidovič" userId="S::mvidovic@zrss.si::90842217-0d2d-4162-bff7-0627c2eb4b2f" providerId="AD" clId="Web-{BA4FBB38-8E54-3069-379C-817F0E0A1426}" dt="2024-06-06T11:23:18.567" v="35" actId="14100"/>
          <ac:spMkLst>
            <pc:docMk/>
            <pc:sldMk cId="2707582568" sldId="342"/>
            <ac:spMk id="3" creationId="{CEEF19EC-F867-73E3-9FAE-41FEAD7C62F8}"/>
          </ac:spMkLst>
        </pc:spChg>
      </pc:sldChg>
      <pc:sldChg chg="modSp">
        <pc:chgData name="Melita Vidovič" userId="S::mvidovic@zrss.si::90842217-0d2d-4162-bff7-0627c2eb4b2f" providerId="AD" clId="Web-{BA4FBB38-8E54-3069-379C-817F0E0A1426}" dt="2024-06-06T11:23:45.319" v="41" actId="14100"/>
        <pc:sldMkLst>
          <pc:docMk/>
          <pc:sldMk cId="2997821377" sldId="343"/>
        </pc:sldMkLst>
        <pc:spChg chg="mod">
          <ac:chgData name="Melita Vidovič" userId="S::mvidovic@zrss.si::90842217-0d2d-4162-bff7-0627c2eb4b2f" providerId="AD" clId="Web-{BA4FBB38-8E54-3069-379C-817F0E0A1426}" dt="2024-06-06T11:23:25.599" v="36" actId="20577"/>
          <ac:spMkLst>
            <pc:docMk/>
            <pc:sldMk cId="2997821377" sldId="343"/>
            <ac:spMk id="2" creationId="{16E41842-331F-4DF2-4F81-25D8D8E2B33E}"/>
          </ac:spMkLst>
        </pc:spChg>
        <pc:spChg chg="mod">
          <ac:chgData name="Melita Vidovič" userId="S::mvidovic@zrss.si::90842217-0d2d-4162-bff7-0627c2eb4b2f" providerId="AD" clId="Web-{BA4FBB38-8E54-3069-379C-817F0E0A1426}" dt="2024-06-06T11:23:45.319" v="41" actId="14100"/>
          <ac:spMkLst>
            <pc:docMk/>
            <pc:sldMk cId="2997821377" sldId="343"/>
            <ac:spMk id="3" creationId="{33C66961-2A07-B2E5-96E2-68A85AFF33B6}"/>
          </ac:spMkLst>
        </pc:spChg>
      </pc:sldChg>
    </pc:docChg>
  </pc:docChgLst>
  <pc:docChgLst>
    <pc:chgData name="Melita Vidovič" userId="S::mvidovic@zrss.si::90842217-0d2d-4162-bff7-0627c2eb4b2f" providerId="AD" clId="Web-{05EFA919-1A27-DF55-3585-974146544B2D}"/>
    <pc:docChg chg="modSld">
      <pc:chgData name="Melita Vidovič" userId="S::mvidovic@zrss.si::90842217-0d2d-4162-bff7-0627c2eb4b2f" providerId="AD" clId="Web-{05EFA919-1A27-DF55-3585-974146544B2D}" dt="2024-08-14T06:34:01.818" v="39" actId="1076"/>
      <pc:docMkLst>
        <pc:docMk/>
      </pc:docMkLst>
      <pc:sldChg chg="addSp modSp">
        <pc:chgData name="Melita Vidovič" userId="S::mvidovic@zrss.si::90842217-0d2d-4162-bff7-0627c2eb4b2f" providerId="AD" clId="Web-{05EFA919-1A27-DF55-3585-974146544B2D}" dt="2024-08-14T06:34:01.818" v="39" actId="1076"/>
        <pc:sldMkLst>
          <pc:docMk/>
          <pc:sldMk cId="1743178296" sldId="325"/>
        </pc:sldMkLst>
        <pc:spChg chg="add mod">
          <ac:chgData name="Melita Vidovič" userId="S::mvidovic@zrss.si::90842217-0d2d-4162-bff7-0627c2eb4b2f" providerId="AD" clId="Web-{05EFA919-1A27-DF55-3585-974146544B2D}" dt="2024-08-14T06:34:01.818" v="39" actId="1076"/>
          <ac:spMkLst>
            <pc:docMk/>
            <pc:sldMk cId="1743178296" sldId="325"/>
            <ac:spMk id="57" creationId="{C037C0AE-E2EA-F9D9-02E0-5807E5E89DB8}"/>
          </ac:spMkLst>
        </pc:spChg>
      </pc:sldChg>
      <pc:sldChg chg="addSp delSp modSp">
        <pc:chgData name="Melita Vidovič" userId="S::mvidovic@zrss.si::90842217-0d2d-4162-bff7-0627c2eb4b2f" providerId="AD" clId="Web-{05EFA919-1A27-DF55-3585-974146544B2D}" dt="2024-08-14T06:33:09.597" v="28"/>
        <pc:sldMkLst>
          <pc:docMk/>
          <pc:sldMk cId="3696866648" sldId="348"/>
        </pc:sldMkLst>
        <pc:spChg chg="add del mod">
          <ac:chgData name="Melita Vidovič" userId="S::mvidovic@zrss.si::90842217-0d2d-4162-bff7-0627c2eb4b2f" providerId="AD" clId="Web-{05EFA919-1A27-DF55-3585-974146544B2D}" dt="2024-08-14T06:33:09.597" v="28"/>
          <ac:spMkLst>
            <pc:docMk/>
            <pc:sldMk cId="3696866648" sldId="348"/>
            <ac:spMk id="6" creationId="{C037C0AE-E2EA-F9D9-02E0-5807E5E89DB8}"/>
          </ac:spMkLst>
        </pc:spChg>
      </pc:sldChg>
    </pc:docChg>
  </pc:docChgLst>
  <pc:docChgLst>
    <pc:chgData name="Melita Vidovič" userId="S::mvidovic@zrss.si::90842217-0d2d-4162-bff7-0627c2eb4b2f" providerId="AD" clId="Web-{8464A3E3-9CFA-18EF-C937-EAAAD664C7EA}"/>
    <pc:docChg chg="addSld delSld modSld">
      <pc:chgData name="Melita Vidovič" userId="S::mvidovic@zrss.si::90842217-0d2d-4162-bff7-0627c2eb4b2f" providerId="AD" clId="Web-{8464A3E3-9CFA-18EF-C937-EAAAD664C7EA}" dt="2024-07-01T11:06:59.188" v="5"/>
      <pc:docMkLst>
        <pc:docMk/>
      </pc:docMkLst>
      <pc:sldChg chg="modSp add">
        <pc:chgData name="Melita Vidovič" userId="S::mvidovic@zrss.si::90842217-0d2d-4162-bff7-0627c2eb4b2f" providerId="AD" clId="Web-{8464A3E3-9CFA-18EF-C937-EAAAD664C7EA}" dt="2024-07-01T11:03:47.433" v="3" actId="20577"/>
        <pc:sldMkLst>
          <pc:docMk/>
          <pc:sldMk cId="0" sldId="282"/>
        </pc:sldMkLst>
        <pc:spChg chg="mod">
          <ac:chgData name="Melita Vidovič" userId="S::mvidovic@zrss.si::90842217-0d2d-4162-bff7-0627c2eb4b2f" providerId="AD" clId="Web-{8464A3E3-9CFA-18EF-C937-EAAAD664C7EA}" dt="2024-07-01T11:03:47.433" v="3" actId="20577"/>
          <ac:spMkLst>
            <pc:docMk/>
            <pc:sldMk cId="0" sldId="282"/>
            <ac:spMk id="2462" creationId="{00000000-0000-0000-0000-000000000000}"/>
          </ac:spMkLst>
        </pc:spChg>
      </pc:sldChg>
      <pc:sldChg chg="addSp delSp">
        <pc:chgData name="Melita Vidovič" userId="S::mvidovic@zrss.si::90842217-0d2d-4162-bff7-0627c2eb4b2f" providerId="AD" clId="Web-{8464A3E3-9CFA-18EF-C937-EAAAD664C7EA}" dt="2024-07-01T11:02:32.978" v="1"/>
        <pc:sldMkLst>
          <pc:docMk/>
          <pc:sldMk cId="3785675871" sldId="377"/>
        </pc:sldMkLst>
        <pc:spChg chg="add del">
          <ac:chgData name="Melita Vidovič" userId="S::mvidovic@zrss.si::90842217-0d2d-4162-bff7-0627c2eb4b2f" providerId="AD" clId="Web-{8464A3E3-9CFA-18EF-C937-EAAAD664C7EA}" dt="2024-07-01T11:02:32.978" v="1"/>
          <ac:spMkLst>
            <pc:docMk/>
            <pc:sldMk cId="3785675871" sldId="377"/>
            <ac:spMk id="2" creationId="{BD86446C-720E-CAEE-3D8D-5A18EF782034}"/>
          </ac:spMkLst>
        </pc:spChg>
      </pc:sldChg>
      <pc:sldChg chg="add del replId">
        <pc:chgData name="Melita Vidovič" userId="S::mvidovic@zrss.si::90842217-0d2d-4162-bff7-0627c2eb4b2f" providerId="AD" clId="Web-{8464A3E3-9CFA-18EF-C937-EAAAD664C7EA}" dt="2024-07-01T11:06:59.188" v="5"/>
        <pc:sldMkLst>
          <pc:docMk/>
          <pc:sldMk cId="287841128" sldId="392"/>
        </pc:sldMkLst>
      </pc:sldChg>
    </pc:docChg>
  </pc:docChgLst>
  <pc:docChgLst>
    <pc:chgData name="Melita Vidovič" userId="S::mvidovic@zrss.si::90842217-0d2d-4162-bff7-0627c2eb4b2f" providerId="AD" clId="Web-{388FAF51-BCAE-41B1-880C-EEB50603EB67}"/>
    <pc:docChg chg="modSld">
      <pc:chgData name="Melita Vidovič" userId="S::mvidovic@zrss.si::90842217-0d2d-4162-bff7-0627c2eb4b2f" providerId="AD" clId="Web-{388FAF51-BCAE-41B1-880C-EEB50603EB67}" dt="2024-06-28T07:44:23.030" v="12" actId="20577"/>
      <pc:docMkLst>
        <pc:docMk/>
      </pc:docMkLst>
      <pc:sldChg chg="addSp modSp">
        <pc:chgData name="Melita Vidovič" userId="S::mvidovic@zrss.si::90842217-0d2d-4162-bff7-0627c2eb4b2f" providerId="AD" clId="Web-{388FAF51-BCAE-41B1-880C-EEB50603EB67}" dt="2024-06-28T07:44:23.030" v="12" actId="20577"/>
        <pc:sldMkLst>
          <pc:docMk/>
          <pc:sldMk cId="2896826720" sldId="321"/>
        </pc:sldMkLst>
        <pc:spChg chg="mod">
          <ac:chgData name="Melita Vidovič" userId="S::mvidovic@zrss.si::90842217-0d2d-4162-bff7-0627c2eb4b2f" providerId="AD" clId="Web-{388FAF51-BCAE-41B1-880C-EEB50603EB67}" dt="2024-06-28T07:44:23.030" v="12" actId="20577"/>
          <ac:spMkLst>
            <pc:docMk/>
            <pc:sldMk cId="2896826720" sldId="321"/>
            <ac:spMk id="5" creationId="{00000000-0000-0000-0000-000000000000}"/>
          </ac:spMkLst>
        </pc:spChg>
        <pc:spChg chg="add mod">
          <ac:chgData name="Melita Vidovič" userId="S::mvidovic@zrss.si::90842217-0d2d-4162-bff7-0627c2eb4b2f" providerId="AD" clId="Web-{388FAF51-BCAE-41B1-880C-EEB50603EB67}" dt="2024-06-28T07:43:00.789" v="3" actId="14100"/>
          <ac:spMkLst>
            <pc:docMk/>
            <pc:sldMk cId="2896826720" sldId="321"/>
            <ac:spMk id="6" creationId="{A509FB54-1EB3-6F5B-B5FA-C03A8E75AC7B}"/>
          </ac:spMkLst>
        </pc:spChg>
      </pc:sldChg>
    </pc:docChg>
  </pc:docChgLst>
  <pc:docChgLst>
    <pc:chgData name="Melita Vidovič" userId="S::mvidovic@zrss.si::90842217-0d2d-4162-bff7-0627c2eb4b2f" providerId="AD" clId="Web-{A85E2E34-615A-9E08-1A1C-37177931E5BA}"/>
    <pc:docChg chg="modSld sldOrd">
      <pc:chgData name="Melita Vidovič" userId="S::mvidovic@zrss.si::90842217-0d2d-4162-bff7-0627c2eb4b2f" providerId="AD" clId="Web-{A85E2E34-615A-9E08-1A1C-37177931E5BA}" dt="2024-08-16T07:29:32.676" v="15"/>
      <pc:docMkLst>
        <pc:docMk/>
      </pc:docMkLst>
      <pc:sldChg chg="mod modShow">
        <pc:chgData name="Melita Vidovič" userId="S::mvidovic@zrss.si::90842217-0d2d-4162-bff7-0627c2eb4b2f" providerId="AD" clId="Web-{A85E2E34-615A-9E08-1A1C-37177931E5BA}" dt="2024-08-16T07:29:01.925" v="0"/>
        <pc:sldMkLst>
          <pc:docMk/>
          <pc:sldMk cId="70870232" sldId="277"/>
        </pc:sldMkLst>
      </pc:sldChg>
      <pc:sldChg chg="ord">
        <pc:chgData name="Melita Vidovič" userId="S::mvidovic@zrss.si::90842217-0d2d-4162-bff7-0627c2eb4b2f" providerId="AD" clId="Web-{A85E2E34-615A-9E08-1A1C-37177931E5BA}" dt="2024-08-16T07:29:29.067" v="14"/>
        <pc:sldMkLst>
          <pc:docMk/>
          <pc:sldMk cId="1901511068" sldId="355"/>
        </pc:sldMkLst>
      </pc:sldChg>
      <pc:sldChg chg="modSp mod modShow">
        <pc:chgData name="Melita Vidovič" userId="S::mvidovic@zrss.si::90842217-0d2d-4162-bff7-0627c2eb4b2f" providerId="AD" clId="Web-{A85E2E34-615A-9E08-1A1C-37177931E5BA}" dt="2024-08-16T07:29:32.676" v="15"/>
        <pc:sldMkLst>
          <pc:docMk/>
          <pc:sldMk cId="3950294436" sldId="519"/>
        </pc:sldMkLst>
        <pc:spChg chg="mod">
          <ac:chgData name="Melita Vidovič" userId="S::mvidovic@zrss.si::90842217-0d2d-4162-bff7-0627c2eb4b2f" providerId="AD" clId="Web-{A85E2E34-615A-9E08-1A1C-37177931E5BA}" dt="2024-08-16T07:29:26.567" v="13" actId="20577"/>
          <ac:spMkLst>
            <pc:docMk/>
            <pc:sldMk cId="3950294436" sldId="519"/>
            <ac:spMk id="8" creationId="{00000000-0000-0000-0000-000000000000}"/>
          </ac:spMkLst>
        </pc:spChg>
      </pc:sldChg>
    </pc:docChg>
  </pc:docChgLst>
  <pc:docChgLst>
    <pc:chgData name="Anton Polšak" userId="S::apolsak@zrss.si::7b58b337-62b0-4670-823c-38404507d2c1" providerId="AD" clId="Web-{F3D6EE3F-FB22-4DA5-91DA-D4280498FC9D}"/>
    <pc:docChg chg="addSld delSld modSld sldOrd">
      <pc:chgData name="Anton Polšak" userId="S::apolsak@zrss.si::7b58b337-62b0-4670-823c-38404507d2c1" providerId="AD" clId="Web-{F3D6EE3F-FB22-4DA5-91DA-D4280498FC9D}" dt="2024-08-21T10:38:20.530" v="983"/>
      <pc:docMkLst>
        <pc:docMk/>
      </pc:docMkLst>
      <pc:sldChg chg="modSp">
        <pc:chgData name="Anton Polšak" userId="S::apolsak@zrss.si::7b58b337-62b0-4670-823c-38404507d2c1" providerId="AD" clId="Web-{F3D6EE3F-FB22-4DA5-91DA-D4280498FC9D}" dt="2024-08-21T07:29:26.968" v="12" actId="1076"/>
        <pc:sldMkLst>
          <pc:docMk/>
          <pc:sldMk cId="70870232" sldId="277"/>
        </pc:sldMkLst>
        <pc:spChg chg="mod">
          <ac:chgData name="Anton Polšak" userId="S::apolsak@zrss.si::7b58b337-62b0-4670-823c-38404507d2c1" providerId="AD" clId="Web-{F3D6EE3F-FB22-4DA5-91DA-D4280498FC9D}" dt="2024-08-21T07:29:18.984" v="2" actId="1076"/>
          <ac:spMkLst>
            <pc:docMk/>
            <pc:sldMk cId="70870232" sldId="277"/>
            <ac:spMk id="8" creationId="{E79F3C1E-C9D4-4E97-9C1A-689BA128BDB4}"/>
          </ac:spMkLst>
        </pc:spChg>
        <pc:spChg chg="mod">
          <ac:chgData name="Anton Polšak" userId="S::apolsak@zrss.si::7b58b337-62b0-4670-823c-38404507d2c1" providerId="AD" clId="Web-{F3D6EE3F-FB22-4DA5-91DA-D4280498FC9D}" dt="2024-08-21T07:29:18.999" v="3" actId="1076"/>
          <ac:spMkLst>
            <pc:docMk/>
            <pc:sldMk cId="70870232" sldId="277"/>
            <ac:spMk id="9" creationId="{C19D76AF-63BE-4AEB-BA28-84C49F432937}"/>
          </ac:spMkLst>
        </pc:spChg>
        <pc:spChg chg="mod">
          <ac:chgData name="Anton Polšak" userId="S::apolsak@zrss.si::7b58b337-62b0-4670-823c-38404507d2c1" providerId="AD" clId="Web-{F3D6EE3F-FB22-4DA5-91DA-D4280498FC9D}" dt="2024-08-21T07:29:18.999" v="4" actId="1076"/>
          <ac:spMkLst>
            <pc:docMk/>
            <pc:sldMk cId="70870232" sldId="277"/>
            <ac:spMk id="10" creationId="{B143B5C3-194A-433A-BBCE-DF236B686D8C}"/>
          </ac:spMkLst>
        </pc:spChg>
        <pc:spChg chg="mod">
          <ac:chgData name="Anton Polšak" userId="S::apolsak@zrss.si::7b58b337-62b0-4670-823c-38404507d2c1" providerId="AD" clId="Web-{F3D6EE3F-FB22-4DA5-91DA-D4280498FC9D}" dt="2024-08-21T07:29:18.999" v="5" actId="1076"/>
          <ac:spMkLst>
            <pc:docMk/>
            <pc:sldMk cId="70870232" sldId="277"/>
            <ac:spMk id="11" creationId="{71258CBE-BE1B-402F-9D9D-890BB687EBDF}"/>
          </ac:spMkLst>
        </pc:spChg>
        <pc:spChg chg="mod">
          <ac:chgData name="Anton Polšak" userId="S::apolsak@zrss.si::7b58b337-62b0-4670-823c-38404507d2c1" providerId="AD" clId="Web-{F3D6EE3F-FB22-4DA5-91DA-D4280498FC9D}" dt="2024-08-21T07:29:19.031" v="7" actId="1076"/>
          <ac:spMkLst>
            <pc:docMk/>
            <pc:sldMk cId="70870232" sldId="277"/>
            <ac:spMk id="17" creationId="{A052CA40-34ED-497B-BF0F-FA0BBA8AB24C}"/>
          </ac:spMkLst>
        </pc:spChg>
        <pc:spChg chg="mod">
          <ac:chgData name="Anton Polšak" userId="S::apolsak@zrss.si::7b58b337-62b0-4670-823c-38404507d2c1" providerId="AD" clId="Web-{F3D6EE3F-FB22-4DA5-91DA-D4280498FC9D}" dt="2024-08-21T07:29:19.046" v="8" actId="1076"/>
          <ac:spMkLst>
            <pc:docMk/>
            <pc:sldMk cId="70870232" sldId="277"/>
            <ac:spMk id="20" creationId="{870694DE-8303-4BC8-9E40-F06AC55A86A1}"/>
          </ac:spMkLst>
        </pc:spChg>
        <pc:spChg chg="mod">
          <ac:chgData name="Anton Polšak" userId="S::apolsak@zrss.si::7b58b337-62b0-4670-823c-38404507d2c1" providerId="AD" clId="Web-{F3D6EE3F-FB22-4DA5-91DA-D4280498FC9D}" dt="2024-08-21T07:29:19.046" v="9" actId="1076"/>
          <ac:spMkLst>
            <pc:docMk/>
            <pc:sldMk cId="70870232" sldId="277"/>
            <ac:spMk id="23" creationId="{0F413F2C-25F7-4863-A762-924A2D552442}"/>
          </ac:spMkLst>
        </pc:spChg>
        <pc:spChg chg="mod">
          <ac:chgData name="Anton Polšak" userId="S::apolsak@zrss.si::7b58b337-62b0-4670-823c-38404507d2c1" providerId="AD" clId="Web-{F3D6EE3F-FB22-4DA5-91DA-D4280498FC9D}" dt="2024-08-21T07:29:26.968" v="12" actId="1076"/>
          <ac:spMkLst>
            <pc:docMk/>
            <pc:sldMk cId="70870232" sldId="277"/>
            <ac:spMk id="24" creationId="{00000000-0000-0000-0000-000000000000}"/>
          </ac:spMkLst>
        </pc:spChg>
        <pc:grpChg chg="mod">
          <ac:chgData name="Anton Polšak" userId="S::apolsak@zrss.si::7b58b337-62b0-4670-823c-38404507d2c1" providerId="AD" clId="Web-{F3D6EE3F-FB22-4DA5-91DA-D4280498FC9D}" dt="2024-08-21T07:29:19.015" v="6" actId="1076"/>
          <ac:grpSpMkLst>
            <pc:docMk/>
            <pc:sldMk cId="70870232" sldId="277"/>
            <ac:grpSpMk id="12" creationId="{21BBF49E-A865-4850-B414-CFF833675A1C}"/>
          </ac:grpSpMkLst>
        </pc:grpChg>
      </pc:sldChg>
      <pc:sldChg chg="addSp modSp">
        <pc:chgData name="Anton Polšak" userId="S::apolsak@zrss.si::7b58b337-62b0-4670-823c-38404507d2c1" providerId="AD" clId="Web-{F3D6EE3F-FB22-4DA5-91DA-D4280498FC9D}" dt="2024-08-21T10:37:15.230" v="982" actId="1076"/>
        <pc:sldMkLst>
          <pc:docMk/>
          <pc:sldMk cId="1609707524" sldId="331"/>
        </pc:sldMkLst>
        <pc:spChg chg="add mod">
          <ac:chgData name="Anton Polšak" userId="S::apolsak@zrss.si::7b58b337-62b0-4670-823c-38404507d2c1" providerId="AD" clId="Web-{F3D6EE3F-FB22-4DA5-91DA-D4280498FC9D}" dt="2024-08-21T10:37:15.230" v="982" actId="1076"/>
          <ac:spMkLst>
            <pc:docMk/>
            <pc:sldMk cId="1609707524" sldId="331"/>
            <ac:spMk id="2" creationId="{8E993788-AAC1-A01D-AE8F-62493FCB02D2}"/>
          </ac:spMkLst>
        </pc:spChg>
        <pc:spChg chg="mod">
          <ac:chgData name="Anton Polšak" userId="S::apolsak@zrss.si::7b58b337-62b0-4670-823c-38404507d2c1" providerId="AD" clId="Web-{F3D6EE3F-FB22-4DA5-91DA-D4280498FC9D}" dt="2024-08-21T10:36:16.197" v="972" actId="14100"/>
          <ac:spMkLst>
            <pc:docMk/>
            <pc:sldMk cId="1609707524" sldId="331"/>
            <ac:spMk id="5" creationId="{C0A3AFAB-5061-C73C-41FF-398D794C771B}"/>
          </ac:spMkLst>
        </pc:spChg>
      </pc:sldChg>
      <pc:sldChg chg="addSp modSp ord">
        <pc:chgData name="Anton Polšak" userId="S::apolsak@zrss.si::7b58b337-62b0-4670-823c-38404507d2c1" providerId="AD" clId="Web-{F3D6EE3F-FB22-4DA5-91DA-D4280498FC9D}" dt="2024-08-21T07:55:03.351" v="372" actId="1076"/>
        <pc:sldMkLst>
          <pc:docMk/>
          <pc:sldMk cId="740314463" sldId="340"/>
        </pc:sldMkLst>
        <pc:spChg chg="mod">
          <ac:chgData name="Anton Polšak" userId="S::apolsak@zrss.si::7b58b337-62b0-4670-823c-38404507d2c1" providerId="AD" clId="Web-{F3D6EE3F-FB22-4DA5-91DA-D4280498FC9D}" dt="2024-08-21T07:52:13.878" v="157" actId="1076"/>
          <ac:spMkLst>
            <pc:docMk/>
            <pc:sldMk cId="740314463" sldId="340"/>
            <ac:spMk id="2" creationId="{00000000-0000-0000-0000-000000000000}"/>
          </ac:spMkLst>
        </pc:spChg>
        <pc:spChg chg="add mod">
          <ac:chgData name="Anton Polšak" userId="S::apolsak@zrss.si::7b58b337-62b0-4670-823c-38404507d2c1" providerId="AD" clId="Web-{F3D6EE3F-FB22-4DA5-91DA-D4280498FC9D}" dt="2024-08-21T07:55:03.351" v="372" actId="1076"/>
          <ac:spMkLst>
            <pc:docMk/>
            <pc:sldMk cId="740314463" sldId="340"/>
            <ac:spMk id="5" creationId="{2531F821-22D8-A0B4-E1CE-FB0CD2B2CC0D}"/>
          </ac:spMkLst>
        </pc:spChg>
        <pc:spChg chg="mod">
          <ac:chgData name="Anton Polšak" userId="S::apolsak@zrss.si::7b58b337-62b0-4670-823c-38404507d2c1" providerId="AD" clId="Web-{F3D6EE3F-FB22-4DA5-91DA-D4280498FC9D}" dt="2024-08-21T07:52:20.347" v="162" actId="20577"/>
          <ac:spMkLst>
            <pc:docMk/>
            <pc:sldMk cId="740314463" sldId="340"/>
            <ac:spMk id="6" creationId="{4F5ACD87-8C4D-87C0-99FB-A9DC0478254F}"/>
          </ac:spMkLst>
        </pc:spChg>
      </pc:sldChg>
      <pc:sldChg chg="modSp">
        <pc:chgData name="Anton Polšak" userId="S::apolsak@zrss.si::7b58b337-62b0-4670-823c-38404507d2c1" providerId="AD" clId="Web-{F3D6EE3F-FB22-4DA5-91DA-D4280498FC9D}" dt="2024-08-21T08:15:36.320" v="482" actId="20577"/>
        <pc:sldMkLst>
          <pc:docMk/>
          <pc:sldMk cId="3715454032" sldId="354"/>
        </pc:sldMkLst>
        <pc:spChg chg="mod">
          <ac:chgData name="Anton Polšak" userId="S::apolsak@zrss.si::7b58b337-62b0-4670-823c-38404507d2c1" providerId="AD" clId="Web-{F3D6EE3F-FB22-4DA5-91DA-D4280498FC9D}" dt="2024-08-21T08:15:36.320" v="482" actId="20577"/>
          <ac:spMkLst>
            <pc:docMk/>
            <pc:sldMk cId="3715454032" sldId="354"/>
            <ac:spMk id="3" creationId="{1E70B586-EFF8-D92C-D938-4E8C98E8A60D}"/>
          </ac:spMkLst>
        </pc:spChg>
      </pc:sldChg>
      <pc:sldChg chg="modSp">
        <pc:chgData name="Anton Polšak" userId="S::apolsak@zrss.si::7b58b337-62b0-4670-823c-38404507d2c1" providerId="AD" clId="Web-{F3D6EE3F-FB22-4DA5-91DA-D4280498FC9D}" dt="2024-08-21T08:19:48.030" v="592" actId="1076"/>
        <pc:sldMkLst>
          <pc:docMk/>
          <pc:sldMk cId="4212443254" sldId="360"/>
        </pc:sldMkLst>
        <pc:spChg chg="mod">
          <ac:chgData name="Anton Polšak" userId="S::apolsak@zrss.si::7b58b337-62b0-4670-823c-38404507d2c1" providerId="AD" clId="Web-{F3D6EE3F-FB22-4DA5-91DA-D4280498FC9D}" dt="2024-08-21T08:19:48.030" v="592" actId="1076"/>
          <ac:spMkLst>
            <pc:docMk/>
            <pc:sldMk cId="4212443254" sldId="360"/>
            <ac:spMk id="4" creationId="{247412A0-5A25-44CA-85A8-C95C18A57DAA}"/>
          </ac:spMkLst>
        </pc:spChg>
      </pc:sldChg>
      <pc:sldChg chg="modSp">
        <pc:chgData name="Anton Polšak" userId="S::apolsak@zrss.si::7b58b337-62b0-4670-823c-38404507d2c1" providerId="AD" clId="Web-{F3D6EE3F-FB22-4DA5-91DA-D4280498FC9D}" dt="2024-08-21T08:21:37.485" v="628" actId="20577"/>
        <pc:sldMkLst>
          <pc:docMk/>
          <pc:sldMk cId="452308454" sldId="364"/>
        </pc:sldMkLst>
        <pc:spChg chg="mod">
          <ac:chgData name="Anton Polšak" userId="S::apolsak@zrss.si::7b58b337-62b0-4670-823c-38404507d2c1" providerId="AD" clId="Web-{F3D6EE3F-FB22-4DA5-91DA-D4280498FC9D}" dt="2024-08-21T08:21:37.485" v="628" actId="20577"/>
          <ac:spMkLst>
            <pc:docMk/>
            <pc:sldMk cId="452308454" sldId="364"/>
            <ac:spMk id="10" creationId="{4CBC97BC-65E8-39BD-E7D3-32B8299D471E}"/>
          </ac:spMkLst>
        </pc:spChg>
      </pc:sldChg>
      <pc:sldChg chg="ord">
        <pc:chgData name="Anton Polšak" userId="S::apolsak@zrss.si::7b58b337-62b0-4670-823c-38404507d2c1" providerId="AD" clId="Web-{F3D6EE3F-FB22-4DA5-91DA-D4280498FC9D}" dt="2024-08-21T07:53:54.131" v="321"/>
        <pc:sldMkLst>
          <pc:docMk/>
          <pc:sldMk cId="3618527541" sldId="372"/>
        </pc:sldMkLst>
      </pc:sldChg>
      <pc:sldChg chg="modSp">
        <pc:chgData name="Anton Polšak" userId="S::apolsak@zrss.si::7b58b337-62b0-4670-823c-38404507d2c1" providerId="AD" clId="Web-{F3D6EE3F-FB22-4DA5-91DA-D4280498FC9D}" dt="2024-08-21T08:08:59.075" v="446" actId="20577"/>
        <pc:sldMkLst>
          <pc:docMk/>
          <pc:sldMk cId="2097005704" sldId="373"/>
        </pc:sldMkLst>
        <pc:spChg chg="mod">
          <ac:chgData name="Anton Polšak" userId="S::apolsak@zrss.si::7b58b337-62b0-4670-823c-38404507d2c1" providerId="AD" clId="Web-{F3D6EE3F-FB22-4DA5-91DA-D4280498FC9D}" dt="2024-08-21T08:08:59.075" v="446" actId="20577"/>
          <ac:spMkLst>
            <pc:docMk/>
            <pc:sldMk cId="2097005704" sldId="373"/>
            <ac:spMk id="3" creationId="{33C66961-2A07-B2E5-96E2-68A85AFF33B6}"/>
          </ac:spMkLst>
        </pc:spChg>
      </pc:sldChg>
      <pc:sldChg chg="modSp">
        <pc:chgData name="Anton Polšak" userId="S::apolsak@zrss.si::7b58b337-62b0-4670-823c-38404507d2c1" providerId="AD" clId="Web-{F3D6EE3F-FB22-4DA5-91DA-D4280498FC9D}" dt="2024-08-21T10:24:22.935" v="784" actId="1076"/>
        <pc:sldMkLst>
          <pc:docMk/>
          <pc:sldMk cId="2931707863" sldId="392"/>
        </pc:sldMkLst>
        <pc:spChg chg="mod">
          <ac:chgData name="Anton Polšak" userId="S::apolsak@zrss.si::7b58b337-62b0-4670-823c-38404507d2c1" providerId="AD" clId="Web-{F3D6EE3F-FB22-4DA5-91DA-D4280498FC9D}" dt="2024-08-21T08:32:53.378" v="776" actId="20577"/>
          <ac:spMkLst>
            <pc:docMk/>
            <pc:sldMk cId="2931707863" sldId="392"/>
            <ac:spMk id="2" creationId="{77462B7F-0281-3F77-FFF7-B5EDF907A4AE}"/>
          </ac:spMkLst>
        </pc:spChg>
        <pc:spChg chg="mod">
          <ac:chgData name="Anton Polšak" userId="S::apolsak@zrss.si::7b58b337-62b0-4670-823c-38404507d2c1" providerId="AD" clId="Web-{F3D6EE3F-FB22-4DA5-91DA-D4280498FC9D}" dt="2024-08-21T10:24:22.935" v="784" actId="1076"/>
          <ac:spMkLst>
            <pc:docMk/>
            <pc:sldMk cId="2931707863" sldId="392"/>
            <ac:spMk id="7" creationId="{770BEB5D-9638-A51D-889E-0F6933C77EA5}"/>
          </ac:spMkLst>
        </pc:spChg>
        <pc:spChg chg="mod">
          <ac:chgData name="Anton Polšak" userId="S::apolsak@zrss.si::7b58b337-62b0-4670-823c-38404507d2c1" providerId="AD" clId="Web-{F3D6EE3F-FB22-4DA5-91DA-D4280498FC9D}" dt="2024-08-21T08:33:20.269" v="782" actId="20577"/>
          <ac:spMkLst>
            <pc:docMk/>
            <pc:sldMk cId="2931707863" sldId="392"/>
            <ac:spMk id="10" creationId="{4CBC97BC-65E8-39BD-E7D3-32B8299D471E}"/>
          </ac:spMkLst>
        </pc:spChg>
      </pc:sldChg>
      <pc:sldChg chg="delSp">
        <pc:chgData name="Anton Polšak" userId="S::apolsak@zrss.si::7b58b337-62b0-4670-823c-38404507d2c1" providerId="AD" clId="Web-{F3D6EE3F-FB22-4DA5-91DA-D4280498FC9D}" dt="2024-08-21T07:44:45.726" v="68"/>
        <pc:sldMkLst>
          <pc:docMk/>
          <pc:sldMk cId="3436259040" sldId="405"/>
        </pc:sldMkLst>
        <pc:spChg chg="del">
          <ac:chgData name="Anton Polšak" userId="S::apolsak@zrss.si::7b58b337-62b0-4670-823c-38404507d2c1" providerId="AD" clId="Web-{F3D6EE3F-FB22-4DA5-91DA-D4280498FC9D}" dt="2024-08-21T07:44:45.726" v="68"/>
          <ac:spMkLst>
            <pc:docMk/>
            <pc:sldMk cId="3436259040" sldId="405"/>
            <ac:spMk id="10" creationId="{567CC63B-8315-11AD-A9BA-894792C62411}"/>
          </ac:spMkLst>
        </pc:spChg>
      </pc:sldChg>
      <pc:sldChg chg="addSp delSp modSp">
        <pc:chgData name="Anton Polšak" userId="S::apolsak@zrss.si::7b58b337-62b0-4670-823c-38404507d2c1" providerId="AD" clId="Web-{F3D6EE3F-FB22-4DA5-91DA-D4280498FC9D}" dt="2024-08-21T08:08:35.466" v="443" actId="20577"/>
        <pc:sldMkLst>
          <pc:docMk/>
          <pc:sldMk cId="3885456521" sldId="406"/>
        </pc:sldMkLst>
        <pc:spChg chg="mod">
          <ac:chgData name="Anton Polšak" userId="S::apolsak@zrss.si::7b58b337-62b0-4670-823c-38404507d2c1" providerId="AD" clId="Web-{F3D6EE3F-FB22-4DA5-91DA-D4280498FC9D}" dt="2024-08-21T07:51:34.627" v="139" actId="20577"/>
          <ac:spMkLst>
            <pc:docMk/>
            <pc:sldMk cId="3885456521" sldId="406"/>
            <ac:spMk id="2" creationId="{9CEE4956-B085-E7B6-21A3-49BCB132237B}"/>
          </ac:spMkLst>
        </pc:spChg>
        <pc:spChg chg="mod">
          <ac:chgData name="Anton Polšak" userId="S::apolsak@zrss.si::7b58b337-62b0-4670-823c-38404507d2c1" providerId="AD" clId="Web-{F3D6EE3F-FB22-4DA5-91DA-D4280498FC9D}" dt="2024-08-21T08:08:35.466" v="443" actId="20577"/>
          <ac:spMkLst>
            <pc:docMk/>
            <pc:sldMk cId="3885456521" sldId="406"/>
            <ac:spMk id="5" creationId="{F92DD65E-0026-23FE-C847-61D1F9A6432E}"/>
          </ac:spMkLst>
        </pc:spChg>
        <pc:spChg chg="add del">
          <ac:chgData name="Anton Polšak" userId="S::apolsak@zrss.si::7b58b337-62b0-4670-823c-38404507d2c1" providerId="AD" clId="Web-{F3D6EE3F-FB22-4DA5-91DA-D4280498FC9D}" dt="2024-08-21T07:59:03.607" v="377"/>
          <ac:spMkLst>
            <pc:docMk/>
            <pc:sldMk cId="3885456521" sldId="406"/>
            <ac:spMk id="10" creationId="{7B1E73E9-C780-7381-6232-4D8430ADEFB4}"/>
          </ac:spMkLst>
        </pc:spChg>
        <pc:picChg chg="add mod ord">
          <ac:chgData name="Anton Polšak" userId="S::apolsak@zrss.si::7b58b337-62b0-4670-823c-38404507d2c1" providerId="AD" clId="Web-{F3D6EE3F-FB22-4DA5-91DA-D4280498FC9D}" dt="2024-08-21T07:46:26.947" v="100"/>
          <ac:picMkLst>
            <pc:docMk/>
            <pc:sldMk cId="3885456521" sldId="406"/>
            <ac:picMk id="6" creationId="{7FADB30E-6D70-7F1F-B864-6755686E0CC6}"/>
          </ac:picMkLst>
        </pc:picChg>
      </pc:sldChg>
      <pc:sldChg chg="modSp">
        <pc:chgData name="Anton Polšak" userId="S::apolsak@zrss.si::7b58b337-62b0-4670-823c-38404507d2c1" providerId="AD" clId="Web-{F3D6EE3F-FB22-4DA5-91DA-D4280498FC9D}" dt="2024-08-21T08:32:41.393" v="772" actId="20577"/>
        <pc:sldMkLst>
          <pc:docMk/>
          <pc:sldMk cId="3007981435" sldId="407"/>
        </pc:sldMkLst>
        <pc:spChg chg="mod">
          <ac:chgData name="Anton Polšak" userId="S::apolsak@zrss.si::7b58b337-62b0-4670-823c-38404507d2c1" providerId="AD" clId="Web-{F3D6EE3F-FB22-4DA5-91DA-D4280498FC9D}" dt="2024-08-21T08:22:27.330" v="647" actId="1076"/>
          <ac:spMkLst>
            <pc:docMk/>
            <pc:sldMk cId="3007981435" sldId="407"/>
            <ac:spMk id="2" creationId="{87EFED22-1D27-629D-1D31-94EB2F1BB481}"/>
          </ac:spMkLst>
        </pc:spChg>
        <pc:spChg chg="mod">
          <ac:chgData name="Anton Polšak" userId="S::apolsak@zrss.si::7b58b337-62b0-4670-823c-38404507d2c1" providerId="AD" clId="Web-{F3D6EE3F-FB22-4DA5-91DA-D4280498FC9D}" dt="2024-08-21T08:32:41.393" v="772" actId="20577"/>
          <ac:spMkLst>
            <pc:docMk/>
            <pc:sldMk cId="3007981435" sldId="407"/>
            <ac:spMk id="3" creationId="{711F1558-FF0D-293C-B33F-515ABAA572FB}"/>
          </ac:spMkLst>
        </pc:spChg>
      </pc:sldChg>
      <pc:sldChg chg="modSp">
        <pc:chgData name="Anton Polšak" userId="S::apolsak@zrss.si::7b58b337-62b0-4670-823c-38404507d2c1" providerId="AD" clId="Web-{F3D6EE3F-FB22-4DA5-91DA-D4280498FC9D}" dt="2024-08-21T10:29:20.822" v="786" actId="14100"/>
        <pc:sldMkLst>
          <pc:docMk/>
          <pc:sldMk cId="6459463" sldId="408"/>
        </pc:sldMkLst>
        <pc:spChg chg="mod">
          <ac:chgData name="Anton Polšak" userId="S::apolsak@zrss.si::7b58b337-62b0-4670-823c-38404507d2c1" providerId="AD" clId="Web-{F3D6EE3F-FB22-4DA5-91DA-D4280498FC9D}" dt="2024-08-21T10:29:20.822" v="786" actId="14100"/>
          <ac:spMkLst>
            <pc:docMk/>
            <pc:sldMk cId="6459463" sldId="408"/>
            <ac:spMk id="9" creationId="{84E261F4-3664-8FE1-3277-C84C68117967}"/>
          </ac:spMkLst>
        </pc:spChg>
      </pc:sldChg>
      <pc:sldChg chg="del">
        <pc:chgData name="Anton Polšak" userId="S::apolsak@zrss.si::7b58b337-62b0-4670-823c-38404507d2c1" providerId="AD" clId="Web-{F3D6EE3F-FB22-4DA5-91DA-D4280498FC9D}" dt="2024-08-21T10:38:20.530" v="983"/>
        <pc:sldMkLst>
          <pc:docMk/>
          <pc:sldMk cId="1271812216" sldId="410"/>
        </pc:sldMkLst>
      </pc:sldChg>
      <pc:sldChg chg="delSp modSp add del">
        <pc:chgData name="Anton Polšak" userId="S::apolsak@zrss.si::7b58b337-62b0-4670-823c-38404507d2c1" providerId="AD" clId="Web-{F3D6EE3F-FB22-4DA5-91DA-D4280498FC9D}" dt="2024-08-21T08:06:56.275" v="437" actId="1076"/>
        <pc:sldMkLst>
          <pc:docMk/>
          <pc:sldMk cId="4225379972" sldId="422"/>
        </pc:sldMkLst>
        <pc:spChg chg="del mod">
          <ac:chgData name="Anton Polšak" userId="S::apolsak@zrss.si::7b58b337-62b0-4670-823c-38404507d2c1" providerId="AD" clId="Web-{F3D6EE3F-FB22-4DA5-91DA-D4280498FC9D}" dt="2024-08-21T08:06:09.509" v="425"/>
          <ac:spMkLst>
            <pc:docMk/>
            <pc:sldMk cId="4225379972" sldId="422"/>
            <ac:spMk id="2" creationId="{B2BDA989-2638-1B45-E60A-5B37A057EEB7}"/>
          </ac:spMkLst>
        </pc:spChg>
        <pc:spChg chg="mod">
          <ac:chgData name="Anton Polšak" userId="S::apolsak@zrss.si::7b58b337-62b0-4670-823c-38404507d2c1" providerId="AD" clId="Web-{F3D6EE3F-FB22-4DA5-91DA-D4280498FC9D}" dt="2024-08-21T08:06:56.275" v="437" actId="1076"/>
          <ac:spMkLst>
            <pc:docMk/>
            <pc:sldMk cId="4225379972" sldId="422"/>
            <ac:spMk id="7" creationId="{C79324F4-7FE1-D19F-4164-44E52843853F}"/>
          </ac:spMkLst>
        </pc:spChg>
        <pc:spChg chg="del mod">
          <ac:chgData name="Anton Polšak" userId="S::apolsak@zrss.si::7b58b337-62b0-4670-823c-38404507d2c1" providerId="AD" clId="Web-{F3D6EE3F-FB22-4DA5-91DA-D4280498FC9D}" dt="2024-08-21T08:06:16.165" v="426"/>
          <ac:spMkLst>
            <pc:docMk/>
            <pc:sldMk cId="4225379972" sldId="422"/>
            <ac:spMk id="10" creationId="{53689A7F-0665-799E-77AE-4B835D084676}"/>
          </ac:spMkLst>
        </pc:spChg>
        <pc:picChg chg="mod">
          <ac:chgData name="Anton Polšak" userId="S::apolsak@zrss.si::7b58b337-62b0-4670-823c-38404507d2c1" providerId="AD" clId="Web-{F3D6EE3F-FB22-4DA5-91DA-D4280498FC9D}" dt="2024-08-21T08:06:33.134" v="430" actId="1076"/>
          <ac:picMkLst>
            <pc:docMk/>
            <pc:sldMk cId="4225379972" sldId="422"/>
            <ac:picMk id="8" creationId="{ECBFC83B-0760-D869-C216-CE0A7A790755}"/>
          </ac:picMkLst>
        </pc:picChg>
      </pc:sldChg>
      <pc:sldChg chg="delSp modSp">
        <pc:chgData name="Anton Polšak" userId="S::apolsak@zrss.si::7b58b337-62b0-4670-823c-38404507d2c1" providerId="AD" clId="Web-{F3D6EE3F-FB22-4DA5-91DA-D4280498FC9D}" dt="2024-08-21T10:35:09.663" v="967"/>
        <pc:sldMkLst>
          <pc:docMk/>
          <pc:sldMk cId="1103858276" sldId="507"/>
        </pc:sldMkLst>
        <pc:spChg chg="mod">
          <ac:chgData name="Anton Polšak" userId="S::apolsak@zrss.si::7b58b337-62b0-4670-823c-38404507d2c1" providerId="AD" clId="Web-{F3D6EE3F-FB22-4DA5-91DA-D4280498FC9D}" dt="2024-08-21T10:33:23.018" v="939"/>
          <ac:spMkLst>
            <pc:docMk/>
            <pc:sldMk cId="1103858276" sldId="507"/>
            <ac:spMk id="2" creationId="{00000000-0000-0000-0000-000000000000}"/>
          </ac:spMkLst>
        </pc:spChg>
        <pc:spChg chg="del mod">
          <ac:chgData name="Anton Polšak" userId="S::apolsak@zrss.si::7b58b337-62b0-4670-823c-38404507d2c1" providerId="AD" clId="Web-{F3D6EE3F-FB22-4DA5-91DA-D4280498FC9D}" dt="2024-08-21T10:31:27.483" v="799"/>
          <ac:spMkLst>
            <pc:docMk/>
            <pc:sldMk cId="1103858276" sldId="507"/>
            <ac:spMk id="3" creationId="{00000000-0000-0000-0000-000000000000}"/>
          </ac:spMkLst>
        </pc:spChg>
        <pc:spChg chg="mod">
          <ac:chgData name="Anton Polšak" userId="S::apolsak@zrss.si::7b58b337-62b0-4670-823c-38404507d2c1" providerId="AD" clId="Web-{F3D6EE3F-FB22-4DA5-91DA-D4280498FC9D}" dt="2024-08-21T10:33:23.018" v="958"/>
          <ac:spMkLst>
            <pc:docMk/>
            <pc:sldMk cId="1103858276" sldId="507"/>
            <ac:spMk id="9" creationId="{CEBE900C-20BC-F248-C642-09BDC1408EC9}"/>
          </ac:spMkLst>
        </pc:spChg>
        <pc:spChg chg="mod">
          <ac:chgData name="Anton Polšak" userId="S::apolsak@zrss.si::7b58b337-62b0-4670-823c-38404507d2c1" providerId="AD" clId="Web-{F3D6EE3F-FB22-4DA5-91DA-D4280498FC9D}" dt="2024-08-21T10:33:23.018" v="957"/>
          <ac:spMkLst>
            <pc:docMk/>
            <pc:sldMk cId="1103858276" sldId="507"/>
            <ac:spMk id="11" creationId="{D669F235-8FE2-CC12-B7F7-67E82BCDB93F}"/>
          </ac:spMkLst>
        </pc:spChg>
        <pc:spChg chg="mod">
          <ac:chgData name="Anton Polšak" userId="S::apolsak@zrss.si::7b58b337-62b0-4670-823c-38404507d2c1" providerId="AD" clId="Web-{F3D6EE3F-FB22-4DA5-91DA-D4280498FC9D}" dt="2024-08-21T10:33:23.034" v="961"/>
          <ac:spMkLst>
            <pc:docMk/>
            <pc:sldMk cId="1103858276" sldId="507"/>
            <ac:spMk id="34" creationId="{BC8C4DE5-9481-4736-B308-B20FEDE3FFDA}"/>
          </ac:spMkLst>
        </pc:spChg>
        <pc:spChg chg="mod">
          <ac:chgData name="Anton Polšak" userId="S::apolsak@zrss.si::7b58b337-62b0-4670-823c-38404507d2c1" providerId="AD" clId="Web-{F3D6EE3F-FB22-4DA5-91DA-D4280498FC9D}" dt="2024-08-21T10:33:23.018" v="960"/>
          <ac:spMkLst>
            <pc:docMk/>
            <pc:sldMk cId="1103858276" sldId="507"/>
            <ac:spMk id="35" creationId="{89AADB98-71B5-4E90-BEBF-13C763731E0A}"/>
          </ac:spMkLst>
        </pc:spChg>
        <pc:spChg chg="mod">
          <ac:chgData name="Anton Polšak" userId="S::apolsak@zrss.si::7b58b337-62b0-4670-823c-38404507d2c1" providerId="AD" clId="Web-{F3D6EE3F-FB22-4DA5-91DA-D4280498FC9D}" dt="2024-08-21T10:33:23.018" v="959"/>
          <ac:spMkLst>
            <pc:docMk/>
            <pc:sldMk cId="1103858276" sldId="507"/>
            <ac:spMk id="36" creationId="{5E906194-20B3-4077-9790-FC3923E5699D}"/>
          </ac:spMkLst>
        </pc:spChg>
        <pc:spChg chg="mod">
          <ac:chgData name="Anton Polšak" userId="S::apolsak@zrss.si::7b58b337-62b0-4670-823c-38404507d2c1" providerId="AD" clId="Web-{F3D6EE3F-FB22-4DA5-91DA-D4280498FC9D}" dt="2024-08-21T10:33:23.018" v="956"/>
          <ac:spMkLst>
            <pc:docMk/>
            <pc:sldMk cId="1103858276" sldId="507"/>
            <ac:spMk id="49" creationId="{3332C5DC-ABE3-4D46-AC40-FEC45F5C6516}"/>
          </ac:spMkLst>
        </pc:spChg>
        <pc:spChg chg="mod">
          <ac:chgData name="Anton Polšak" userId="S::apolsak@zrss.si::7b58b337-62b0-4670-823c-38404507d2c1" providerId="AD" clId="Web-{F3D6EE3F-FB22-4DA5-91DA-D4280498FC9D}" dt="2024-08-21T10:33:23.018" v="955"/>
          <ac:spMkLst>
            <pc:docMk/>
            <pc:sldMk cId="1103858276" sldId="507"/>
            <ac:spMk id="50" creationId="{BD2171D2-7BC9-434D-9B61-6F21F6C095F7}"/>
          </ac:spMkLst>
        </pc:spChg>
        <pc:spChg chg="mod">
          <ac:chgData name="Anton Polšak" userId="S::apolsak@zrss.si::7b58b337-62b0-4670-823c-38404507d2c1" providerId="AD" clId="Web-{F3D6EE3F-FB22-4DA5-91DA-D4280498FC9D}" dt="2024-08-21T10:33:23.018" v="954"/>
          <ac:spMkLst>
            <pc:docMk/>
            <pc:sldMk cId="1103858276" sldId="507"/>
            <ac:spMk id="51" creationId="{1FFA0FCB-D78F-4BAC-A490-4F50B50F9D69}"/>
          </ac:spMkLst>
        </pc:spChg>
        <pc:spChg chg="mod">
          <ac:chgData name="Anton Polšak" userId="S::apolsak@zrss.si::7b58b337-62b0-4670-823c-38404507d2c1" providerId="AD" clId="Web-{F3D6EE3F-FB22-4DA5-91DA-D4280498FC9D}" dt="2024-08-21T10:33:23.018" v="953"/>
          <ac:spMkLst>
            <pc:docMk/>
            <pc:sldMk cId="1103858276" sldId="507"/>
            <ac:spMk id="53" creationId="{298092E5-A83B-4C38-B46B-5886059DAE2F}"/>
          </ac:spMkLst>
        </pc:spChg>
        <pc:spChg chg="mod">
          <ac:chgData name="Anton Polšak" userId="S::apolsak@zrss.si::7b58b337-62b0-4670-823c-38404507d2c1" providerId="AD" clId="Web-{F3D6EE3F-FB22-4DA5-91DA-D4280498FC9D}" dt="2024-08-21T10:33:23.018" v="952"/>
          <ac:spMkLst>
            <pc:docMk/>
            <pc:sldMk cId="1103858276" sldId="507"/>
            <ac:spMk id="54" creationId="{83C2F7AC-37DD-472F-99EF-E277005B6CB1}"/>
          </ac:spMkLst>
        </pc:spChg>
        <pc:spChg chg="mod">
          <ac:chgData name="Anton Polšak" userId="S::apolsak@zrss.si::7b58b337-62b0-4670-823c-38404507d2c1" providerId="AD" clId="Web-{F3D6EE3F-FB22-4DA5-91DA-D4280498FC9D}" dt="2024-08-21T10:33:23.018" v="951"/>
          <ac:spMkLst>
            <pc:docMk/>
            <pc:sldMk cId="1103858276" sldId="507"/>
            <ac:spMk id="55" creationId="{F1C394D5-5006-4255-AED6-BF0BC38234CA}"/>
          </ac:spMkLst>
        </pc:spChg>
        <pc:spChg chg="mod">
          <ac:chgData name="Anton Polšak" userId="S::apolsak@zrss.si::7b58b337-62b0-4670-823c-38404507d2c1" providerId="AD" clId="Web-{F3D6EE3F-FB22-4DA5-91DA-D4280498FC9D}" dt="2024-08-21T10:33:23.018" v="950"/>
          <ac:spMkLst>
            <pc:docMk/>
            <pc:sldMk cId="1103858276" sldId="507"/>
            <ac:spMk id="61" creationId="{BC8C4DE5-9481-4736-B308-B20FEDE3FFDA}"/>
          </ac:spMkLst>
        </pc:spChg>
        <pc:spChg chg="mod">
          <ac:chgData name="Anton Polšak" userId="S::apolsak@zrss.si::7b58b337-62b0-4670-823c-38404507d2c1" providerId="AD" clId="Web-{F3D6EE3F-FB22-4DA5-91DA-D4280498FC9D}" dt="2024-08-21T10:33:23.018" v="949"/>
          <ac:spMkLst>
            <pc:docMk/>
            <pc:sldMk cId="1103858276" sldId="507"/>
            <ac:spMk id="62" creationId="{89AADB98-71B5-4E90-BEBF-13C763731E0A}"/>
          </ac:spMkLst>
        </pc:spChg>
        <pc:spChg chg="mod">
          <ac:chgData name="Anton Polšak" userId="S::apolsak@zrss.si::7b58b337-62b0-4670-823c-38404507d2c1" providerId="AD" clId="Web-{F3D6EE3F-FB22-4DA5-91DA-D4280498FC9D}" dt="2024-08-21T10:33:23.018" v="948"/>
          <ac:spMkLst>
            <pc:docMk/>
            <pc:sldMk cId="1103858276" sldId="507"/>
            <ac:spMk id="63" creationId="{5E906194-20B3-4077-9790-FC3923E5699D}"/>
          </ac:spMkLst>
        </pc:spChg>
        <pc:spChg chg="mod">
          <ac:chgData name="Anton Polšak" userId="S::apolsak@zrss.si::7b58b337-62b0-4670-823c-38404507d2c1" providerId="AD" clId="Web-{F3D6EE3F-FB22-4DA5-91DA-D4280498FC9D}" dt="2024-08-21T10:33:34.034" v="962"/>
          <ac:spMkLst>
            <pc:docMk/>
            <pc:sldMk cId="1103858276" sldId="507"/>
            <ac:spMk id="68" creationId="{ECD80C4C-C033-490B-A3BB-6C1620158995}"/>
          </ac:spMkLst>
        </pc:spChg>
        <pc:spChg chg="mod">
          <ac:chgData name="Anton Polšak" userId="S::apolsak@zrss.si::7b58b337-62b0-4670-823c-38404507d2c1" providerId="AD" clId="Web-{F3D6EE3F-FB22-4DA5-91DA-D4280498FC9D}" dt="2024-08-21T10:33:42.550" v="963"/>
          <ac:spMkLst>
            <pc:docMk/>
            <pc:sldMk cId="1103858276" sldId="507"/>
            <ac:spMk id="69" creationId="{B9E43E76-A28F-4456-8848-BD677C597E9A}"/>
          </ac:spMkLst>
        </pc:spChg>
        <pc:spChg chg="mod">
          <ac:chgData name="Anton Polšak" userId="S::apolsak@zrss.si::7b58b337-62b0-4670-823c-38404507d2c1" providerId="AD" clId="Web-{F3D6EE3F-FB22-4DA5-91DA-D4280498FC9D}" dt="2024-08-21T10:34:55.897" v="965" actId="14100"/>
          <ac:spMkLst>
            <pc:docMk/>
            <pc:sldMk cId="1103858276" sldId="507"/>
            <ac:spMk id="70" creationId="{CD03DCD1-0EF3-465B-8CF9-3851A81CB337}"/>
          </ac:spMkLst>
        </pc:spChg>
        <pc:spChg chg="mod">
          <ac:chgData name="Anton Polšak" userId="S::apolsak@zrss.si::7b58b337-62b0-4670-823c-38404507d2c1" providerId="AD" clId="Web-{F3D6EE3F-FB22-4DA5-91DA-D4280498FC9D}" dt="2024-08-21T10:35:02.007" v="966"/>
          <ac:spMkLst>
            <pc:docMk/>
            <pc:sldMk cId="1103858276" sldId="507"/>
            <ac:spMk id="71" creationId="{0EB24FAF-7C63-482C-AB5B-3E58E96C1192}"/>
          </ac:spMkLst>
        </pc:spChg>
        <pc:spChg chg="mod">
          <ac:chgData name="Anton Polšak" userId="S::apolsak@zrss.si::7b58b337-62b0-4670-823c-38404507d2c1" providerId="AD" clId="Web-{F3D6EE3F-FB22-4DA5-91DA-D4280498FC9D}" dt="2024-08-21T10:33:23.018" v="943"/>
          <ac:spMkLst>
            <pc:docMk/>
            <pc:sldMk cId="1103858276" sldId="507"/>
            <ac:spMk id="73" creationId="{BC8C4DE5-9481-4736-B308-B20FEDE3FFDA}"/>
          </ac:spMkLst>
        </pc:spChg>
        <pc:spChg chg="mod">
          <ac:chgData name="Anton Polšak" userId="S::apolsak@zrss.si::7b58b337-62b0-4670-823c-38404507d2c1" providerId="AD" clId="Web-{F3D6EE3F-FB22-4DA5-91DA-D4280498FC9D}" dt="2024-08-21T10:33:23.018" v="942"/>
          <ac:spMkLst>
            <pc:docMk/>
            <pc:sldMk cId="1103858276" sldId="507"/>
            <ac:spMk id="74" creationId="{89AADB98-71B5-4E90-BEBF-13C763731E0A}"/>
          </ac:spMkLst>
        </pc:spChg>
        <pc:spChg chg="mod">
          <ac:chgData name="Anton Polšak" userId="S::apolsak@zrss.si::7b58b337-62b0-4670-823c-38404507d2c1" providerId="AD" clId="Web-{F3D6EE3F-FB22-4DA5-91DA-D4280498FC9D}" dt="2024-08-21T10:33:23.018" v="941"/>
          <ac:spMkLst>
            <pc:docMk/>
            <pc:sldMk cId="1103858276" sldId="507"/>
            <ac:spMk id="75" creationId="{5E906194-20B3-4077-9790-FC3923E5699D}"/>
          </ac:spMkLst>
        </pc:spChg>
        <pc:spChg chg="mod">
          <ac:chgData name="Anton Polšak" userId="S::apolsak@zrss.si::7b58b337-62b0-4670-823c-38404507d2c1" providerId="AD" clId="Web-{F3D6EE3F-FB22-4DA5-91DA-D4280498FC9D}" dt="2024-08-21T10:35:09.663" v="967"/>
          <ac:spMkLst>
            <pc:docMk/>
            <pc:sldMk cId="1103858276" sldId="507"/>
            <ac:spMk id="77" creationId="{0EB24FAF-7C63-482C-AB5B-3E58E96C1192}"/>
          </ac:spMkLst>
        </pc:spChg>
        <pc:picChg chg="del">
          <ac:chgData name="Anton Polšak" userId="S::apolsak@zrss.si::7b58b337-62b0-4670-823c-38404507d2c1" providerId="AD" clId="Web-{F3D6EE3F-FB22-4DA5-91DA-D4280498FC9D}" dt="2024-08-21T10:31:28.795" v="800"/>
          <ac:picMkLst>
            <pc:docMk/>
            <pc:sldMk cId="1103858276" sldId="507"/>
            <ac:picMk id="37" creationId="{90080A0F-F795-004E-BFD6-69282FA54226}"/>
          </ac:picMkLst>
        </pc:picChg>
        <pc:picChg chg="del">
          <ac:chgData name="Anton Polšak" userId="S::apolsak@zrss.si::7b58b337-62b0-4670-823c-38404507d2c1" providerId="AD" clId="Web-{F3D6EE3F-FB22-4DA5-91DA-D4280498FC9D}" dt="2024-08-21T10:31:24.717" v="797"/>
          <ac:picMkLst>
            <pc:docMk/>
            <pc:sldMk cId="1103858276" sldId="507"/>
            <ac:picMk id="38" creationId="{BB308751-79FF-5CAA-5CFA-600EB37A4E02}"/>
          </ac:picMkLst>
        </pc:picChg>
        <pc:picChg chg="del">
          <ac:chgData name="Anton Polšak" userId="S::apolsak@zrss.si::7b58b337-62b0-4670-823c-38404507d2c1" providerId="AD" clId="Web-{F3D6EE3F-FB22-4DA5-91DA-D4280498FC9D}" dt="2024-08-21T10:31:23.561" v="796"/>
          <ac:picMkLst>
            <pc:docMk/>
            <pc:sldMk cId="1103858276" sldId="507"/>
            <ac:picMk id="39" creationId="{9877071C-4A40-9C84-7DF9-25F7D7469FCE}"/>
          </ac:picMkLst>
        </pc:picChg>
      </pc:sldChg>
      <pc:sldChg chg="delSp modSp">
        <pc:chgData name="Anton Polšak" userId="S::apolsak@zrss.si::7b58b337-62b0-4670-823c-38404507d2c1" providerId="AD" clId="Web-{F3D6EE3F-FB22-4DA5-91DA-D4280498FC9D}" dt="2024-08-21T07:30:42.517" v="34" actId="1076"/>
        <pc:sldMkLst>
          <pc:docMk/>
          <pc:sldMk cId="3950294436" sldId="519"/>
        </pc:sldMkLst>
        <pc:spChg chg="mod">
          <ac:chgData name="Anton Polšak" userId="S::apolsak@zrss.si::7b58b337-62b0-4670-823c-38404507d2c1" providerId="AD" clId="Web-{F3D6EE3F-FB22-4DA5-91DA-D4280498FC9D}" dt="2024-08-21T07:30:42.517" v="34" actId="1076"/>
          <ac:spMkLst>
            <pc:docMk/>
            <pc:sldMk cId="3950294436" sldId="519"/>
            <ac:spMk id="2" creationId="{00000000-0000-0000-0000-000000000000}"/>
          </ac:spMkLst>
        </pc:spChg>
        <pc:spChg chg="topLvl">
          <ac:chgData name="Anton Polšak" userId="S::apolsak@zrss.si::7b58b337-62b0-4670-823c-38404507d2c1" providerId="AD" clId="Web-{F3D6EE3F-FB22-4DA5-91DA-D4280498FC9D}" dt="2024-08-21T07:30:39.439" v="33"/>
          <ac:spMkLst>
            <pc:docMk/>
            <pc:sldMk cId="3950294436" sldId="519"/>
            <ac:spMk id="8" creationId="{00000000-0000-0000-0000-000000000000}"/>
          </ac:spMkLst>
        </pc:spChg>
        <pc:spChg chg="del topLvl">
          <ac:chgData name="Anton Polšak" userId="S::apolsak@zrss.si::7b58b337-62b0-4670-823c-38404507d2c1" providerId="AD" clId="Web-{F3D6EE3F-FB22-4DA5-91DA-D4280498FC9D}" dt="2024-08-21T07:30:39.439" v="33"/>
          <ac:spMkLst>
            <pc:docMk/>
            <pc:sldMk cId="3950294436" sldId="519"/>
            <ac:spMk id="9" creationId="{00000000-0000-0000-0000-000000000000}"/>
          </ac:spMkLst>
        </pc:spChg>
        <pc:grpChg chg="del">
          <ac:chgData name="Anton Polšak" userId="S::apolsak@zrss.si::7b58b337-62b0-4670-823c-38404507d2c1" providerId="AD" clId="Web-{F3D6EE3F-FB22-4DA5-91DA-D4280498FC9D}" dt="2024-08-21T07:30:39.439" v="33"/>
          <ac:grpSpMkLst>
            <pc:docMk/>
            <pc:sldMk cId="3950294436" sldId="519"/>
            <ac:grpSpMk id="7" creationId="{00000000-0000-0000-0000-000000000000}"/>
          </ac:grpSpMkLst>
        </pc:grpChg>
      </pc:sldChg>
      <pc:sldChg chg="modSp del">
        <pc:chgData name="Anton Polšak" userId="S::apolsak@zrss.si::7b58b337-62b0-4670-823c-38404507d2c1" providerId="AD" clId="Web-{F3D6EE3F-FB22-4DA5-91DA-D4280498FC9D}" dt="2024-08-21T07:50:11.797" v="103"/>
        <pc:sldMkLst>
          <pc:docMk/>
          <pc:sldMk cId="1174982564" sldId="532"/>
        </pc:sldMkLst>
        <pc:spChg chg="mod">
          <ac:chgData name="Anton Polšak" userId="S::apolsak@zrss.si::7b58b337-62b0-4670-823c-38404507d2c1" providerId="AD" clId="Web-{F3D6EE3F-FB22-4DA5-91DA-D4280498FC9D}" dt="2024-08-21T07:49:14.577" v="102" actId="1076"/>
          <ac:spMkLst>
            <pc:docMk/>
            <pc:sldMk cId="1174982564" sldId="532"/>
            <ac:spMk id="25" creationId="{EC87D634-A45B-1D9A-977E-714C9D61D9DB}"/>
          </ac:spMkLst>
        </pc:spChg>
      </pc:sldChg>
      <pc:sldChg chg="modSp">
        <pc:chgData name="Anton Polšak" userId="S::apolsak@zrss.si::7b58b337-62b0-4670-823c-38404507d2c1" providerId="AD" clId="Web-{F3D6EE3F-FB22-4DA5-91DA-D4280498FC9D}" dt="2024-08-21T07:29:52.750" v="15" actId="1076"/>
        <pc:sldMkLst>
          <pc:docMk/>
          <pc:sldMk cId="968598547" sldId="534"/>
        </pc:sldMkLst>
        <pc:picChg chg="mod">
          <ac:chgData name="Anton Polšak" userId="S::apolsak@zrss.si::7b58b337-62b0-4670-823c-38404507d2c1" providerId="AD" clId="Web-{F3D6EE3F-FB22-4DA5-91DA-D4280498FC9D}" dt="2024-08-21T07:29:52.750" v="15" actId="1076"/>
          <ac:picMkLst>
            <pc:docMk/>
            <pc:sldMk cId="968598547" sldId="534"/>
            <ac:picMk id="4" creationId="{C2577B47-8D17-4A6D-CC62-D21D87FDACAF}"/>
          </ac:picMkLst>
        </pc:picChg>
      </pc:sldChg>
      <pc:sldChg chg="addSp delSp modSp add del replId">
        <pc:chgData name="Anton Polšak" userId="S::apolsak@zrss.si::7b58b337-62b0-4670-823c-38404507d2c1" providerId="AD" clId="Web-{F3D6EE3F-FB22-4DA5-91DA-D4280498FC9D}" dt="2024-08-21T07:44:40.179" v="67"/>
        <pc:sldMkLst>
          <pc:docMk/>
          <pc:sldMk cId="888418344" sldId="538"/>
        </pc:sldMkLst>
        <pc:spChg chg="del">
          <ac:chgData name="Anton Polšak" userId="S::apolsak@zrss.si::7b58b337-62b0-4670-823c-38404507d2c1" providerId="AD" clId="Web-{F3D6EE3F-FB22-4DA5-91DA-D4280498FC9D}" dt="2024-08-21T07:43:28.724" v="49"/>
          <ac:spMkLst>
            <pc:docMk/>
            <pc:sldMk cId="888418344" sldId="538"/>
            <ac:spMk id="10" creationId="{567CC63B-8315-11AD-A9BA-894792C62411}"/>
          </ac:spMkLst>
        </pc:spChg>
        <pc:spChg chg="del">
          <ac:chgData name="Anton Polšak" userId="S::apolsak@zrss.si::7b58b337-62b0-4670-823c-38404507d2c1" providerId="AD" clId="Web-{F3D6EE3F-FB22-4DA5-91DA-D4280498FC9D}" dt="2024-08-21T07:43:51.240" v="54"/>
          <ac:spMkLst>
            <pc:docMk/>
            <pc:sldMk cId="888418344" sldId="538"/>
            <ac:spMk id="16" creationId="{2BAFA374-391A-5F20-69DB-02102C45739F}"/>
          </ac:spMkLst>
        </pc:spChg>
        <pc:graphicFrameChg chg="del">
          <ac:chgData name="Anton Polšak" userId="S::apolsak@zrss.si::7b58b337-62b0-4670-823c-38404507d2c1" providerId="AD" clId="Web-{F3D6EE3F-FB22-4DA5-91DA-D4280498FC9D}" dt="2024-08-21T07:43:25.661" v="48"/>
          <ac:graphicFrameMkLst>
            <pc:docMk/>
            <pc:sldMk cId="888418344" sldId="538"/>
            <ac:graphicFrameMk id="2" creationId="{927B92D5-A052-A9FA-C705-01A829D414E2}"/>
          </ac:graphicFrameMkLst>
        </pc:graphicFrameChg>
        <pc:picChg chg="add mod">
          <ac:chgData name="Anton Polšak" userId="S::apolsak@zrss.si::7b58b337-62b0-4670-823c-38404507d2c1" providerId="AD" clId="Web-{F3D6EE3F-FB22-4DA5-91DA-D4280498FC9D}" dt="2024-08-21T07:43:53.990" v="55" actId="1076"/>
          <ac:picMkLst>
            <pc:docMk/>
            <pc:sldMk cId="888418344" sldId="538"/>
            <ac:picMk id="17" creationId="{EF0DF2DC-998A-E1F9-9D82-82F4350349CB}"/>
          </ac:picMkLst>
        </pc:picChg>
      </pc:sldChg>
      <pc:sldChg chg="delSp del">
        <pc:chgData name="Anton Polšak" userId="S::apolsak@zrss.si::7b58b337-62b0-4670-823c-38404507d2c1" providerId="AD" clId="Web-{F3D6EE3F-FB22-4DA5-91DA-D4280498FC9D}" dt="2024-08-21T07:27:37.481" v="1"/>
        <pc:sldMkLst>
          <pc:docMk/>
          <pc:sldMk cId="1961945194" sldId="538"/>
        </pc:sldMkLst>
        <pc:picChg chg="del">
          <ac:chgData name="Anton Polšak" userId="S::apolsak@zrss.si::7b58b337-62b0-4670-823c-38404507d2c1" providerId="AD" clId="Web-{F3D6EE3F-FB22-4DA5-91DA-D4280498FC9D}" dt="2024-08-21T07:27:34.090" v="0"/>
          <ac:picMkLst>
            <pc:docMk/>
            <pc:sldMk cId="1961945194" sldId="538"/>
            <ac:picMk id="2" creationId="{A7B15A4A-BDE9-2A4E-1B96-CAD3AE38D64E}"/>
          </ac:picMkLst>
        </pc:picChg>
      </pc:sldChg>
      <pc:sldChg chg="new del">
        <pc:chgData name="Anton Polšak" userId="S::apolsak@zrss.si::7b58b337-62b0-4670-823c-38404507d2c1" providerId="AD" clId="Web-{F3D6EE3F-FB22-4DA5-91DA-D4280498FC9D}" dt="2024-08-21T07:43:15.583" v="46"/>
        <pc:sldMkLst>
          <pc:docMk/>
          <pc:sldMk cId="3012814647" sldId="538"/>
        </pc:sldMkLst>
      </pc:sldChg>
      <pc:sldChg chg="addSp delSp modSp add replId">
        <pc:chgData name="Anton Polšak" userId="S::apolsak@zrss.si::7b58b337-62b0-4670-823c-38404507d2c1" providerId="AD" clId="Web-{F3D6EE3F-FB22-4DA5-91DA-D4280498FC9D}" dt="2024-08-21T07:45:26.290" v="95" actId="1076"/>
        <pc:sldMkLst>
          <pc:docMk/>
          <pc:sldMk cId="1572435857" sldId="539"/>
        </pc:sldMkLst>
        <pc:spChg chg="del">
          <ac:chgData name="Anton Polšak" userId="S::apolsak@zrss.si::7b58b337-62b0-4670-823c-38404507d2c1" providerId="AD" clId="Web-{F3D6EE3F-FB22-4DA5-91DA-D4280498FC9D}" dt="2024-08-21T07:44:21.725" v="60"/>
          <ac:spMkLst>
            <pc:docMk/>
            <pc:sldMk cId="1572435857" sldId="539"/>
            <ac:spMk id="2" creationId="{9CEE4956-B085-E7B6-21A3-49BCB132237B}"/>
          </ac:spMkLst>
        </pc:spChg>
        <pc:spChg chg="del mod">
          <ac:chgData name="Anton Polšak" userId="S::apolsak@zrss.si::7b58b337-62b0-4670-823c-38404507d2c1" providerId="AD" clId="Web-{F3D6EE3F-FB22-4DA5-91DA-D4280498FC9D}" dt="2024-08-21T07:44:20.257" v="59"/>
          <ac:spMkLst>
            <pc:docMk/>
            <pc:sldMk cId="1572435857" sldId="539"/>
            <ac:spMk id="5" creationId="{F92DD65E-0026-23FE-C847-61D1F9A6432E}"/>
          </ac:spMkLst>
        </pc:spChg>
        <pc:spChg chg="add del mod">
          <ac:chgData name="Anton Polšak" userId="S::apolsak@zrss.si::7b58b337-62b0-4670-823c-38404507d2c1" providerId="AD" clId="Web-{F3D6EE3F-FB22-4DA5-91DA-D4280498FC9D}" dt="2024-08-21T07:44:24.882" v="62"/>
          <ac:spMkLst>
            <pc:docMk/>
            <pc:sldMk cId="1572435857" sldId="539"/>
            <ac:spMk id="6" creationId="{9CE8C311-FA73-EFE7-4267-13A02644BC32}"/>
          </ac:spMkLst>
        </pc:spChg>
        <pc:spChg chg="add mod">
          <ac:chgData name="Anton Polšak" userId="S::apolsak@zrss.si::7b58b337-62b0-4670-823c-38404507d2c1" providerId="AD" clId="Web-{F3D6EE3F-FB22-4DA5-91DA-D4280498FC9D}" dt="2024-08-21T07:45:18.133" v="93" actId="14100"/>
          <ac:spMkLst>
            <pc:docMk/>
            <pc:sldMk cId="1572435857" sldId="539"/>
            <ac:spMk id="12" creationId="{567CC63B-8315-11AD-A9BA-894792C62411}"/>
          </ac:spMkLst>
        </pc:spChg>
        <pc:picChg chg="del">
          <ac:chgData name="Anton Polšak" userId="S::apolsak@zrss.si::7b58b337-62b0-4670-823c-38404507d2c1" providerId="AD" clId="Web-{F3D6EE3F-FB22-4DA5-91DA-D4280498FC9D}" dt="2024-08-21T07:44:24.882" v="64"/>
          <ac:picMkLst>
            <pc:docMk/>
            <pc:sldMk cId="1572435857" sldId="539"/>
            <ac:picMk id="9" creationId="{0C08B61F-B456-1BB8-8A9A-1CBC85582E4C}"/>
          </ac:picMkLst>
        </pc:picChg>
        <pc:picChg chg="add mod">
          <ac:chgData name="Anton Polšak" userId="S::apolsak@zrss.si::7b58b337-62b0-4670-823c-38404507d2c1" providerId="AD" clId="Web-{F3D6EE3F-FB22-4DA5-91DA-D4280498FC9D}" dt="2024-08-21T07:45:26.290" v="95" actId="1076"/>
          <ac:picMkLst>
            <pc:docMk/>
            <pc:sldMk cId="1572435857" sldId="539"/>
            <ac:picMk id="10" creationId="{B1C06093-3966-1A4B-C5AC-68CA5E70E9B5}"/>
          </ac:picMkLst>
        </pc:picChg>
        <pc:picChg chg="del">
          <ac:chgData name="Anton Polšak" userId="S::apolsak@zrss.si::7b58b337-62b0-4670-823c-38404507d2c1" providerId="AD" clId="Web-{F3D6EE3F-FB22-4DA5-91DA-D4280498FC9D}" dt="2024-08-21T07:44:24.882" v="63"/>
          <ac:picMkLst>
            <pc:docMk/>
            <pc:sldMk cId="1572435857" sldId="539"/>
            <ac:picMk id="11" creationId="{6CF8A07B-062E-3DFA-7899-31935EFBFF3F}"/>
          </ac:picMkLst>
        </pc:picChg>
        <pc:picChg chg="del">
          <ac:chgData name="Anton Polšak" userId="S::apolsak@zrss.si::7b58b337-62b0-4670-823c-38404507d2c1" providerId="AD" clId="Web-{F3D6EE3F-FB22-4DA5-91DA-D4280498FC9D}" dt="2024-08-21T07:44:23.194" v="61"/>
          <ac:picMkLst>
            <pc:docMk/>
            <pc:sldMk cId="1572435857" sldId="539"/>
            <ac:picMk id="13" creationId="{2F6DA4FE-C7B9-F7C4-D3C2-53EEE37F9115}"/>
          </ac:picMkLst>
        </pc:picChg>
      </pc:sldChg>
      <pc:sldChg chg="add del replId">
        <pc:chgData name="Anton Polšak" userId="S::apolsak@zrss.si::7b58b337-62b0-4670-823c-38404507d2c1" providerId="AD" clId="Web-{F3D6EE3F-FB22-4DA5-91DA-D4280498FC9D}" dt="2024-08-21T07:43:33.818" v="51"/>
        <pc:sldMkLst>
          <pc:docMk/>
          <pc:sldMk cId="3114022491" sldId="539"/>
        </pc:sldMkLst>
      </pc:sldChg>
    </pc:docChg>
  </pc:docChgLst>
  <pc:docChgLst>
    <pc:chgData name="Anton Polšak" userId="S::apolsak@zrss.si::7b58b337-62b0-4670-823c-38404507d2c1" providerId="AD" clId="Web-{EDF6C63B-A6D6-4ADF-8CA0-27A30D2C8967}"/>
    <pc:docChg chg="modSld">
      <pc:chgData name="Anton Polšak" userId="S::apolsak@zrss.si::7b58b337-62b0-4670-823c-38404507d2c1" providerId="AD" clId="Web-{EDF6C63B-A6D6-4ADF-8CA0-27A30D2C8967}" dt="2024-08-21T06:59:46.663" v="160" actId="20577"/>
      <pc:docMkLst>
        <pc:docMk/>
      </pc:docMkLst>
      <pc:sldChg chg="addSp delSp modSp">
        <pc:chgData name="Anton Polšak" userId="S::apolsak@zrss.si::7b58b337-62b0-4670-823c-38404507d2c1" providerId="AD" clId="Web-{EDF6C63B-A6D6-4ADF-8CA0-27A30D2C8967}" dt="2024-08-21T06:59:46.663" v="160" actId="20577"/>
        <pc:sldMkLst>
          <pc:docMk/>
          <pc:sldMk cId="3082732892" sldId="419"/>
        </pc:sldMkLst>
        <pc:spChg chg="add mod">
          <ac:chgData name="Anton Polšak" userId="S::apolsak@zrss.si::7b58b337-62b0-4670-823c-38404507d2c1" providerId="AD" clId="Web-{EDF6C63B-A6D6-4ADF-8CA0-27A30D2C8967}" dt="2024-08-21T06:59:46.663" v="160" actId="20577"/>
          <ac:spMkLst>
            <pc:docMk/>
            <pc:sldMk cId="3082732892" sldId="419"/>
            <ac:spMk id="8" creationId="{705F2A5B-0B3C-A267-3738-AAD0D954BE7E}"/>
          </ac:spMkLst>
        </pc:spChg>
        <pc:picChg chg="add del mod modCrop">
          <ac:chgData name="Anton Polšak" userId="S::apolsak@zrss.si::7b58b337-62b0-4670-823c-38404507d2c1" providerId="AD" clId="Web-{EDF6C63B-A6D6-4ADF-8CA0-27A30D2C8967}" dt="2024-08-21T06:55:42.376" v="13"/>
          <ac:picMkLst>
            <pc:docMk/>
            <pc:sldMk cId="3082732892" sldId="419"/>
            <ac:picMk id="2" creationId="{54024BAA-237B-AEF3-ED09-D85AD83C67B8}"/>
          </ac:picMkLst>
        </pc:picChg>
        <pc:picChg chg="add del mod">
          <ac:chgData name="Anton Polšak" userId="S::apolsak@zrss.si::7b58b337-62b0-4670-823c-38404507d2c1" providerId="AD" clId="Web-{EDF6C63B-A6D6-4ADF-8CA0-27A30D2C8967}" dt="2024-08-21T06:58:12.379" v="125"/>
          <ac:picMkLst>
            <pc:docMk/>
            <pc:sldMk cId="3082732892" sldId="419"/>
            <ac:picMk id="7" creationId="{210821B5-0B8F-109C-7E5E-4A73B1A8CE78}"/>
          </ac:picMkLst>
        </pc:picChg>
      </pc:sldChg>
    </pc:docChg>
  </pc:docChgLst>
  <pc:docChgLst>
    <pc:chgData name="Manca Poglajen" userId="S::mpoglajen@zrss.si::7cd45461-abde-4790-871a-1f5126baa8ac" providerId="AD" clId="Web-{B6D827E9-2FB4-4C76-B53A-4E040A6A1489}"/>
    <pc:docChg chg="addSld delSld modSld">
      <pc:chgData name="Manca Poglajen" userId="S::mpoglajen@zrss.si::7cd45461-abde-4790-871a-1f5126baa8ac" providerId="AD" clId="Web-{B6D827E9-2FB4-4C76-B53A-4E040A6A1489}" dt="2024-06-12T11:29:18.772" v="777"/>
      <pc:docMkLst>
        <pc:docMk/>
      </pc:docMkLst>
      <pc:sldChg chg="del">
        <pc:chgData name="Manca Poglajen" userId="S::mpoglajen@zrss.si::7cd45461-abde-4790-871a-1f5126baa8ac" providerId="AD" clId="Web-{B6D827E9-2FB4-4C76-B53A-4E040A6A1489}" dt="2024-06-12T10:58:27.306" v="0"/>
        <pc:sldMkLst>
          <pc:docMk/>
          <pc:sldMk cId="2613577115" sldId="257"/>
        </pc:sldMkLst>
      </pc:sldChg>
      <pc:sldChg chg="modSp">
        <pc:chgData name="Manca Poglajen" userId="S::mpoglajen@zrss.si::7cd45461-abde-4790-871a-1f5126baa8ac" providerId="AD" clId="Web-{B6D827E9-2FB4-4C76-B53A-4E040A6A1489}" dt="2024-06-12T11:09:30.171" v="168" actId="20577"/>
        <pc:sldMkLst>
          <pc:docMk/>
          <pc:sldMk cId="0" sldId="282"/>
        </pc:sldMkLst>
        <pc:spChg chg="mod">
          <ac:chgData name="Manca Poglajen" userId="S::mpoglajen@zrss.si::7cd45461-abde-4790-871a-1f5126baa8ac" providerId="AD" clId="Web-{B6D827E9-2FB4-4C76-B53A-4E040A6A1489}" dt="2024-06-12T11:09:06.545" v="163" actId="20577"/>
          <ac:spMkLst>
            <pc:docMk/>
            <pc:sldMk cId="0" sldId="282"/>
            <ac:spMk id="2462" creationId="{00000000-0000-0000-0000-000000000000}"/>
          </ac:spMkLst>
        </pc:spChg>
        <pc:spChg chg="mod">
          <ac:chgData name="Manca Poglajen" userId="S::mpoglajen@zrss.si::7cd45461-abde-4790-871a-1f5126baa8ac" providerId="AD" clId="Web-{B6D827E9-2FB4-4C76-B53A-4E040A6A1489}" dt="2024-06-12T11:09:26.171" v="167" actId="20577"/>
          <ac:spMkLst>
            <pc:docMk/>
            <pc:sldMk cId="0" sldId="282"/>
            <ac:spMk id="2466" creationId="{00000000-0000-0000-0000-000000000000}"/>
          </ac:spMkLst>
        </pc:spChg>
        <pc:spChg chg="mod">
          <ac:chgData name="Manca Poglajen" userId="S::mpoglajen@zrss.si::7cd45461-abde-4790-871a-1f5126baa8ac" providerId="AD" clId="Web-{B6D827E9-2FB4-4C76-B53A-4E040A6A1489}" dt="2024-06-12T11:09:30.171" v="168" actId="20577"/>
          <ac:spMkLst>
            <pc:docMk/>
            <pc:sldMk cId="0" sldId="282"/>
            <ac:spMk id="2468" creationId="{00000000-0000-0000-0000-000000000000}"/>
          </ac:spMkLst>
        </pc:spChg>
        <pc:spChg chg="mod">
          <ac:chgData name="Manca Poglajen" userId="S::mpoglajen@zrss.si::7cd45461-abde-4790-871a-1f5126baa8ac" providerId="AD" clId="Web-{B6D827E9-2FB4-4C76-B53A-4E040A6A1489}" dt="2024-06-12T11:09:20.296" v="166" actId="14100"/>
          <ac:spMkLst>
            <pc:docMk/>
            <pc:sldMk cId="0" sldId="282"/>
            <ac:spMk id="2470" creationId="{00000000-0000-0000-0000-000000000000}"/>
          </ac:spMkLst>
        </pc:spChg>
        <pc:spChg chg="mod">
          <ac:chgData name="Manca Poglajen" userId="S::mpoglajen@zrss.si::7cd45461-abde-4790-871a-1f5126baa8ac" providerId="AD" clId="Web-{B6D827E9-2FB4-4C76-B53A-4E040A6A1489}" dt="2024-06-12T11:09:13.483" v="164" actId="20577"/>
          <ac:spMkLst>
            <pc:docMk/>
            <pc:sldMk cId="0" sldId="282"/>
            <ac:spMk id="2472" creationId="{00000000-0000-0000-0000-000000000000}"/>
          </ac:spMkLst>
        </pc:spChg>
      </pc:sldChg>
      <pc:sldChg chg="modSp">
        <pc:chgData name="Manca Poglajen" userId="S::mpoglajen@zrss.si::7cd45461-abde-4790-871a-1f5126baa8ac" providerId="AD" clId="Web-{B6D827E9-2FB4-4C76-B53A-4E040A6A1489}" dt="2024-06-12T11:09:39.625" v="170" actId="1076"/>
        <pc:sldMkLst>
          <pc:docMk/>
          <pc:sldMk cId="2896826720" sldId="321"/>
        </pc:sldMkLst>
        <pc:spChg chg="mod">
          <ac:chgData name="Manca Poglajen" userId="S::mpoglajen@zrss.si::7cd45461-abde-4790-871a-1f5126baa8ac" providerId="AD" clId="Web-{B6D827E9-2FB4-4C76-B53A-4E040A6A1489}" dt="2024-06-12T11:09:36.203" v="169" actId="20577"/>
          <ac:spMkLst>
            <pc:docMk/>
            <pc:sldMk cId="2896826720" sldId="321"/>
            <ac:spMk id="2" creationId="{00000000-0000-0000-0000-000000000000}"/>
          </ac:spMkLst>
        </pc:spChg>
        <pc:spChg chg="mod">
          <ac:chgData name="Manca Poglajen" userId="S::mpoglajen@zrss.si::7cd45461-abde-4790-871a-1f5126baa8ac" providerId="AD" clId="Web-{B6D827E9-2FB4-4C76-B53A-4E040A6A1489}" dt="2024-06-12T11:09:39.625" v="170" actId="1076"/>
          <ac:spMkLst>
            <pc:docMk/>
            <pc:sldMk cId="2896826720" sldId="321"/>
            <ac:spMk id="5" creationId="{00000000-0000-0000-0000-000000000000}"/>
          </ac:spMkLst>
        </pc:spChg>
      </pc:sldChg>
      <pc:sldChg chg="modSp">
        <pc:chgData name="Manca Poglajen" userId="S::mpoglajen@zrss.si::7cd45461-abde-4790-871a-1f5126baa8ac" providerId="AD" clId="Web-{B6D827E9-2FB4-4C76-B53A-4E040A6A1489}" dt="2024-06-12T11:12:17.177" v="212" actId="20577"/>
        <pc:sldMkLst>
          <pc:docMk/>
          <pc:sldMk cId="1059614480" sldId="322"/>
        </pc:sldMkLst>
        <pc:spChg chg="mod">
          <ac:chgData name="Manca Poglajen" userId="S::mpoglajen@zrss.si::7cd45461-abde-4790-871a-1f5126baa8ac" providerId="AD" clId="Web-{B6D827E9-2FB4-4C76-B53A-4E040A6A1489}" dt="2024-06-12T11:09:54.922" v="172" actId="20577"/>
          <ac:spMkLst>
            <pc:docMk/>
            <pc:sldMk cId="1059614480" sldId="322"/>
            <ac:spMk id="2" creationId="{00000000-0000-0000-0000-000000000000}"/>
          </ac:spMkLst>
        </pc:spChg>
        <pc:spChg chg="mod">
          <ac:chgData name="Manca Poglajen" userId="S::mpoglajen@zrss.si::7cd45461-abde-4790-871a-1f5126baa8ac" providerId="AD" clId="Web-{B6D827E9-2FB4-4C76-B53A-4E040A6A1489}" dt="2024-06-12T11:12:17.177" v="212" actId="20577"/>
          <ac:spMkLst>
            <pc:docMk/>
            <pc:sldMk cId="1059614480" sldId="322"/>
            <ac:spMk id="5" creationId="{00000000-0000-0000-0000-000000000000}"/>
          </ac:spMkLst>
        </pc:spChg>
      </pc:sldChg>
      <pc:sldChg chg="addSp delSp modSp">
        <pc:chgData name="Manca Poglajen" userId="S::mpoglajen@zrss.si::7cd45461-abde-4790-871a-1f5126baa8ac" providerId="AD" clId="Web-{B6D827E9-2FB4-4C76-B53A-4E040A6A1489}" dt="2024-06-12T11:29:18.772" v="777"/>
        <pc:sldMkLst>
          <pc:docMk/>
          <pc:sldMk cId="3613343712" sldId="323"/>
        </pc:sldMkLst>
        <pc:spChg chg="mod">
          <ac:chgData name="Manca Poglajen" userId="S::mpoglajen@zrss.si::7cd45461-abde-4790-871a-1f5126baa8ac" providerId="AD" clId="Web-{B6D827E9-2FB4-4C76-B53A-4E040A6A1489}" dt="2024-06-12T11:10:35.001" v="177" actId="20577"/>
          <ac:spMkLst>
            <pc:docMk/>
            <pc:sldMk cId="3613343712" sldId="323"/>
            <ac:spMk id="2" creationId="{00000000-0000-0000-0000-000000000000}"/>
          </ac:spMkLst>
        </pc:spChg>
        <pc:spChg chg="add mod">
          <ac:chgData name="Manca Poglajen" userId="S::mpoglajen@zrss.si::7cd45461-abde-4790-871a-1f5126baa8ac" providerId="AD" clId="Web-{B6D827E9-2FB4-4C76-B53A-4E040A6A1489}" dt="2024-06-12T11:23:12.807" v="420" actId="20577"/>
          <ac:spMkLst>
            <pc:docMk/>
            <pc:sldMk cId="3613343712" sldId="323"/>
            <ac:spMk id="5" creationId="{EA8981EC-32BD-C974-4243-3AA3AC8BD364}"/>
          </ac:spMkLst>
        </pc:spChg>
        <pc:graphicFrameChg chg="add del mod modGraphic">
          <ac:chgData name="Manca Poglajen" userId="S::mpoglajen@zrss.si::7cd45461-abde-4790-871a-1f5126baa8ac" providerId="AD" clId="Web-{B6D827E9-2FB4-4C76-B53A-4E040A6A1489}" dt="2024-06-12T11:24:38.732" v="521"/>
          <ac:graphicFrameMkLst>
            <pc:docMk/>
            <pc:sldMk cId="3613343712" sldId="323"/>
            <ac:graphicFrameMk id="7" creationId="{8AA2E4D3-BF0F-826D-0561-4B56570F15A0}"/>
          </ac:graphicFrameMkLst>
        </pc:graphicFrameChg>
        <pc:graphicFrameChg chg="add mod modGraphic">
          <ac:chgData name="Manca Poglajen" userId="S::mpoglajen@zrss.si::7cd45461-abde-4790-871a-1f5126baa8ac" providerId="AD" clId="Web-{B6D827E9-2FB4-4C76-B53A-4E040A6A1489}" dt="2024-06-12T11:29:18.772" v="777"/>
          <ac:graphicFrameMkLst>
            <pc:docMk/>
            <pc:sldMk cId="3613343712" sldId="323"/>
            <ac:graphicFrameMk id="8" creationId="{76D138DC-1262-EF10-27BE-A9001A315021}"/>
          </ac:graphicFrameMkLst>
        </pc:graphicFrameChg>
      </pc:sldChg>
      <pc:sldChg chg="modSp">
        <pc:chgData name="Manca Poglajen" userId="S::mpoglajen@zrss.si::7cd45461-abde-4790-871a-1f5126baa8ac" providerId="AD" clId="Web-{B6D827E9-2FB4-4C76-B53A-4E040A6A1489}" dt="2024-06-12T11:10:20.110" v="176" actId="1076"/>
        <pc:sldMkLst>
          <pc:docMk/>
          <pc:sldMk cId="1878586787" sldId="328"/>
        </pc:sldMkLst>
        <pc:spChg chg="mod">
          <ac:chgData name="Manca Poglajen" userId="S::mpoglajen@zrss.si::7cd45461-abde-4790-871a-1f5126baa8ac" providerId="AD" clId="Web-{B6D827E9-2FB4-4C76-B53A-4E040A6A1489}" dt="2024-06-12T11:10:20.110" v="176" actId="1076"/>
          <ac:spMkLst>
            <pc:docMk/>
            <pc:sldMk cId="1878586787" sldId="328"/>
            <ac:spMk id="2" creationId="{00000000-0000-0000-0000-000000000000}"/>
          </ac:spMkLst>
        </pc:spChg>
      </pc:sldChg>
      <pc:sldChg chg="del">
        <pc:chgData name="Manca Poglajen" userId="S::mpoglajen@zrss.si::7cd45461-abde-4790-871a-1f5126baa8ac" providerId="AD" clId="Web-{B6D827E9-2FB4-4C76-B53A-4E040A6A1489}" dt="2024-06-12T11:07:30.292" v="149"/>
        <pc:sldMkLst>
          <pc:docMk/>
          <pc:sldMk cId="4282565925" sldId="329"/>
        </pc:sldMkLst>
      </pc:sldChg>
      <pc:sldChg chg="addSp delSp modSp">
        <pc:chgData name="Manca Poglajen" userId="S::mpoglajen@zrss.si::7cd45461-abde-4790-871a-1f5126baa8ac" providerId="AD" clId="Web-{B6D827E9-2FB4-4C76-B53A-4E040A6A1489}" dt="2024-06-12T11:22:12.102" v="414" actId="20577"/>
        <pc:sldMkLst>
          <pc:docMk/>
          <pc:sldMk cId="1609707524" sldId="331"/>
        </pc:sldMkLst>
        <pc:spChg chg="del">
          <ac:chgData name="Manca Poglajen" userId="S::mpoglajen@zrss.si::7cd45461-abde-4790-871a-1f5126baa8ac" providerId="AD" clId="Web-{B6D827E9-2FB4-4C76-B53A-4E040A6A1489}" dt="2024-06-12T11:07:35.449" v="150"/>
          <ac:spMkLst>
            <pc:docMk/>
            <pc:sldMk cId="1609707524" sldId="331"/>
            <ac:spMk id="2" creationId="{00000000-0000-0000-0000-000000000000}"/>
          </ac:spMkLst>
        </pc:spChg>
        <pc:spChg chg="add mod">
          <ac:chgData name="Manca Poglajen" userId="S::mpoglajen@zrss.si::7cd45461-abde-4790-871a-1f5126baa8ac" providerId="AD" clId="Web-{B6D827E9-2FB4-4C76-B53A-4E040A6A1489}" dt="2024-06-12T11:22:12.102" v="414" actId="20577"/>
          <ac:spMkLst>
            <pc:docMk/>
            <pc:sldMk cId="1609707524" sldId="331"/>
            <ac:spMk id="5" creationId="{C0A3AFAB-5061-C73C-41FF-398D794C771B}"/>
          </ac:spMkLst>
        </pc:spChg>
      </pc:sldChg>
      <pc:sldChg chg="modSp">
        <pc:chgData name="Manca Poglajen" userId="S::mpoglajen@zrss.si::7cd45461-abde-4790-871a-1f5126baa8ac" providerId="AD" clId="Web-{B6D827E9-2FB4-4C76-B53A-4E040A6A1489}" dt="2024-06-12T11:10:09.126" v="174" actId="20577"/>
        <pc:sldMkLst>
          <pc:docMk/>
          <pc:sldMk cId="1620989500" sldId="344"/>
        </pc:sldMkLst>
        <pc:spChg chg="mod">
          <ac:chgData name="Manca Poglajen" userId="S::mpoglajen@zrss.si::7cd45461-abde-4790-871a-1f5126baa8ac" providerId="AD" clId="Web-{B6D827E9-2FB4-4C76-B53A-4E040A6A1489}" dt="2024-06-12T11:10:09.126" v="174" actId="20577"/>
          <ac:spMkLst>
            <pc:docMk/>
            <pc:sldMk cId="1620989500" sldId="344"/>
            <ac:spMk id="2" creationId="{00000000-0000-0000-0000-000000000000}"/>
          </ac:spMkLst>
        </pc:spChg>
      </pc:sldChg>
      <pc:sldChg chg="modSp add replId">
        <pc:chgData name="Manca Poglajen" userId="S::mpoglajen@zrss.si::7cd45461-abde-4790-871a-1f5126baa8ac" providerId="AD" clId="Web-{B6D827E9-2FB4-4C76-B53A-4E040A6A1489}" dt="2024-06-12T11:09:45.515" v="171" actId="20577"/>
        <pc:sldMkLst>
          <pc:docMk/>
          <pc:sldMk cId="3259283954" sldId="349"/>
        </pc:sldMkLst>
        <pc:spChg chg="mod">
          <ac:chgData name="Manca Poglajen" userId="S::mpoglajen@zrss.si::7cd45461-abde-4790-871a-1f5126baa8ac" providerId="AD" clId="Web-{B6D827E9-2FB4-4C76-B53A-4E040A6A1489}" dt="2024-06-12T11:09:45.515" v="171" actId="20577"/>
          <ac:spMkLst>
            <pc:docMk/>
            <pc:sldMk cId="3259283954" sldId="349"/>
            <ac:spMk id="2" creationId="{00000000-0000-0000-0000-000000000000}"/>
          </ac:spMkLst>
        </pc:spChg>
        <pc:spChg chg="mod">
          <ac:chgData name="Manca Poglajen" userId="S::mpoglajen@zrss.si::7cd45461-abde-4790-871a-1f5126baa8ac" providerId="AD" clId="Web-{B6D827E9-2FB4-4C76-B53A-4E040A6A1489}" dt="2024-06-12T11:01:45.453" v="58" actId="20577"/>
          <ac:spMkLst>
            <pc:docMk/>
            <pc:sldMk cId="3259283954" sldId="349"/>
            <ac:spMk id="5" creationId="{00000000-0000-0000-0000-000000000000}"/>
          </ac:spMkLst>
        </pc:spChg>
      </pc:sldChg>
      <pc:sldChg chg="add del replId">
        <pc:chgData name="Manca Poglajen" userId="S::mpoglajen@zrss.si::7cd45461-abde-4790-871a-1f5126baa8ac" providerId="AD" clId="Web-{B6D827E9-2FB4-4C76-B53A-4E040A6A1489}" dt="2024-06-12T11:00:44.029" v="15"/>
        <pc:sldMkLst>
          <pc:docMk/>
          <pc:sldMk cId="2923042702" sldId="350"/>
        </pc:sldMkLst>
      </pc:sldChg>
      <pc:sldChg chg="add del replId">
        <pc:chgData name="Manca Poglajen" userId="S::mpoglajen@zrss.si::7cd45461-abde-4790-871a-1f5126baa8ac" providerId="AD" clId="Web-{B6D827E9-2FB4-4C76-B53A-4E040A6A1489}" dt="2024-06-12T11:01:14.921" v="27"/>
        <pc:sldMkLst>
          <pc:docMk/>
          <pc:sldMk cId="3583282366" sldId="350"/>
        </pc:sldMkLst>
      </pc:sldChg>
      <pc:sldChg chg="add del replId">
        <pc:chgData name="Manca Poglajen" userId="S::mpoglajen@zrss.si::7cd45461-abde-4790-871a-1f5126baa8ac" providerId="AD" clId="Web-{B6D827E9-2FB4-4C76-B53A-4E040A6A1489}" dt="2024-06-12T11:00:50.639" v="17"/>
        <pc:sldMkLst>
          <pc:docMk/>
          <pc:sldMk cId="3762885990" sldId="350"/>
        </pc:sldMkLst>
      </pc:sldChg>
    </pc:docChg>
  </pc:docChgLst>
  <pc:docChgLst>
    <pc:chgData name="Melita Vidovič" userId="S::mvidovic@zrss.si::90842217-0d2d-4162-bff7-0627c2eb4b2f" providerId="AD" clId="Web-{2E25BB22-7655-6280-ACDD-BFC7F7208DAD}"/>
    <pc:docChg chg="modSld">
      <pc:chgData name="Melita Vidovič" userId="S::mvidovic@zrss.si::90842217-0d2d-4162-bff7-0627c2eb4b2f" providerId="AD" clId="Web-{2E25BB22-7655-6280-ACDD-BFC7F7208DAD}" dt="2024-08-12T13:10:06.391" v="1"/>
      <pc:docMkLst>
        <pc:docMk/>
      </pc:docMkLst>
      <pc:sldChg chg="modSp">
        <pc:chgData name="Melita Vidovič" userId="S::mvidovic@zrss.si::90842217-0d2d-4162-bff7-0627c2eb4b2f" providerId="AD" clId="Web-{2E25BB22-7655-6280-ACDD-BFC7F7208DAD}" dt="2024-08-12T13:10:06.391" v="1"/>
        <pc:sldMkLst>
          <pc:docMk/>
          <pc:sldMk cId="3082732892" sldId="419"/>
        </pc:sldMkLst>
        <pc:spChg chg="mod">
          <ac:chgData name="Melita Vidovič" userId="S::mvidovic@zrss.si::90842217-0d2d-4162-bff7-0627c2eb4b2f" providerId="AD" clId="Web-{2E25BB22-7655-6280-ACDD-BFC7F7208DAD}" dt="2024-08-12T13:10:06.391" v="1"/>
          <ac:spMkLst>
            <pc:docMk/>
            <pc:sldMk cId="3082732892" sldId="419"/>
            <ac:spMk id="2" creationId="{EDFCA3FD-19DD-4944-0627-4FCAB2701414}"/>
          </ac:spMkLst>
        </pc:spChg>
      </pc:sldChg>
    </pc:docChg>
  </pc:docChgLst>
  <pc:docChgLst>
    <pc:chgData name="Melita Vidovič" userId="S::mvidovic@zrss.si::90842217-0d2d-4162-bff7-0627c2eb4b2f" providerId="AD" clId="Web-{94C38D4F-5103-0190-A7BE-808A1D330136}"/>
    <pc:docChg chg="addSld delSld modSld sldOrd">
      <pc:chgData name="Melita Vidovič" userId="S::mvidovic@zrss.si::90842217-0d2d-4162-bff7-0627c2eb4b2f" providerId="AD" clId="Web-{94C38D4F-5103-0190-A7BE-808A1D330136}" dt="2024-06-17T07:41:22.144" v="35"/>
      <pc:docMkLst>
        <pc:docMk/>
      </pc:docMkLst>
      <pc:sldChg chg="del">
        <pc:chgData name="Melita Vidovič" userId="S::mvidovic@zrss.si::90842217-0d2d-4162-bff7-0627c2eb4b2f" providerId="AD" clId="Web-{94C38D4F-5103-0190-A7BE-808A1D330136}" dt="2024-06-17T07:10:28.861" v="2"/>
        <pc:sldMkLst>
          <pc:docMk/>
          <pc:sldMk cId="2816574319" sldId="327"/>
        </pc:sldMkLst>
      </pc:sldChg>
      <pc:sldChg chg="del ord">
        <pc:chgData name="Melita Vidovič" userId="S::mvidovic@zrss.si::90842217-0d2d-4162-bff7-0627c2eb4b2f" providerId="AD" clId="Web-{94C38D4F-5103-0190-A7BE-808A1D330136}" dt="2024-06-17T07:41:22.144" v="35"/>
        <pc:sldMkLst>
          <pc:docMk/>
          <pc:sldMk cId="1878586787" sldId="328"/>
        </pc:sldMkLst>
      </pc:sldChg>
      <pc:sldChg chg="modSp">
        <pc:chgData name="Melita Vidovič" userId="S::mvidovic@zrss.si::90842217-0d2d-4162-bff7-0627c2eb4b2f" providerId="AD" clId="Web-{94C38D4F-5103-0190-A7BE-808A1D330136}" dt="2024-06-17T07:40:06.251" v="33" actId="20577"/>
        <pc:sldMkLst>
          <pc:docMk/>
          <pc:sldMk cId="114457013" sldId="340"/>
        </pc:sldMkLst>
        <pc:spChg chg="mod">
          <ac:chgData name="Melita Vidovič" userId="S::mvidovic@zrss.si::90842217-0d2d-4162-bff7-0627c2eb4b2f" providerId="AD" clId="Web-{94C38D4F-5103-0190-A7BE-808A1D330136}" dt="2024-06-17T07:40:06.251" v="33" actId="20577"/>
          <ac:spMkLst>
            <pc:docMk/>
            <pc:sldMk cId="114457013" sldId="340"/>
            <ac:spMk id="2" creationId="{61D3CBC7-FDDE-A593-ADD0-1B617AAD92F5}"/>
          </ac:spMkLst>
        </pc:spChg>
      </pc:sldChg>
      <pc:sldChg chg="modSp">
        <pc:chgData name="Melita Vidovič" userId="S::mvidovic@zrss.si::90842217-0d2d-4162-bff7-0627c2eb4b2f" providerId="AD" clId="Web-{94C38D4F-5103-0190-A7BE-808A1D330136}" dt="2024-06-17T07:31:38.894" v="24" actId="14100"/>
        <pc:sldMkLst>
          <pc:docMk/>
          <pc:sldMk cId="2707582568" sldId="342"/>
        </pc:sldMkLst>
        <pc:spChg chg="mod">
          <ac:chgData name="Melita Vidovič" userId="S::mvidovic@zrss.si::90842217-0d2d-4162-bff7-0627c2eb4b2f" providerId="AD" clId="Web-{94C38D4F-5103-0190-A7BE-808A1D330136}" dt="2024-06-17T07:31:38.894" v="24" actId="14100"/>
          <ac:spMkLst>
            <pc:docMk/>
            <pc:sldMk cId="2707582568" sldId="342"/>
            <ac:spMk id="3" creationId="{CEEF19EC-F867-73E3-9FAE-41FEAD7C62F8}"/>
          </ac:spMkLst>
        </pc:spChg>
      </pc:sldChg>
      <pc:sldChg chg="del">
        <pc:chgData name="Melita Vidovič" userId="S::mvidovic@zrss.si::90842217-0d2d-4162-bff7-0627c2eb4b2f" providerId="AD" clId="Web-{94C38D4F-5103-0190-A7BE-808A1D330136}" dt="2024-06-17T07:31:46.520" v="25"/>
        <pc:sldMkLst>
          <pc:docMk/>
          <pc:sldMk cId="2997821377" sldId="343"/>
        </pc:sldMkLst>
      </pc:sldChg>
      <pc:sldChg chg="delSp">
        <pc:chgData name="Melita Vidovič" userId="S::mvidovic@zrss.si::90842217-0d2d-4162-bff7-0627c2eb4b2f" providerId="AD" clId="Web-{94C38D4F-5103-0190-A7BE-808A1D330136}" dt="2024-06-17T07:09:47.407" v="0"/>
        <pc:sldMkLst>
          <pc:docMk/>
          <pc:sldMk cId="3489632210" sldId="353"/>
        </pc:sldMkLst>
        <pc:picChg chg="del">
          <ac:chgData name="Melita Vidovič" userId="S::mvidovic@zrss.si::90842217-0d2d-4162-bff7-0627c2eb4b2f" providerId="AD" clId="Web-{94C38D4F-5103-0190-A7BE-808A1D330136}" dt="2024-06-17T07:09:47.407" v="0"/>
          <ac:picMkLst>
            <pc:docMk/>
            <pc:sldMk cId="3489632210" sldId="353"/>
            <ac:picMk id="5" creationId="{0B187E62-727A-2A05-1328-06B01BBEC7D0}"/>
          </ac:picMkLst>
        </pc:picChg>
      </pc:sldChg>
      <pc:sldChg chg="del">
        <pc:chgData name="Melita Vidovič" userId="S::mvidovic@zrss.si::90842217-0d2d-4162-bff7-0627c2eb4b2f" providerId="AD" clId="Web-{94C38D4F-5103-0190-A7BE-808A1D330136}" dt="2024-06-17T07:12:40.521" v="9"/>
        <pc:sldMkLst>
          <pc:docMk/>
          <pc:sldMk cId="156046510" sldId="356"/>
        </pc:sldMkLst>
      </pc:sldChg>
      <pc:sldChg chg="add">
        <pc:chgData name="Melita Vidovič" userId="S::mvidovic@zrss.si::90842217-0d2d-4162-bff7-0627c2eb4b2f" providerId="AD" clId="Web-{94C38D4F-5103-0190-A7BE-808A1D330136}" dt="2024-06-17T07:10:26.064" v="1"/>
        <pc:sldMkLst>
          <pc:docMk/>
          <pc:sldMk cId="740314463" sldId="359"/>
        </pc:sldMkLst>
      </pc:sldChg>
      <pc:sldChg chg="add del">
        <pc:chgData name="Melita Vidovič" userId="S::mvidovic@zrss.si::90842217-0d2d-4162-bff7-0627c2eb4b2f" providerId="AD" clId="Web-{94C38D4F-5103-0190-A7BE-808A1D330136}" dt="2024-06-17T07:39:27.282" v="28"/>
        <pc:sldMkLst>
          <pc:docMk/>
          <pc:sldMk cId="1165850436" sldId="365"/>
        </pc:sldMkLst>
      </pc:sldChg>
      <pc:sldChg chg="delSp add">
        <pc:chgData name="Melita Vidovič" userId="S::mvidovic@zrss.si::90842217-0d2d-4162-bff7-0627c2eb4b2f" providerId="AD" clId="Web-{94C38D4F-5103-0190-A7BE-808A1D330136}" dt="2024-06-17T07:10:52.877" v="4"/>
        <pc:sldMkLst>
          <pc:docMk/>
          <pc:sldMk cId="3618527541" sldId="372"/>
        </pc:sldMkLst>
        <pc:picChg chg="del">
          <ac:chgData name="Melita Vidovič" userId="S::mvidovic@zrss.si::90842217-0d2d-4162-bff7-0627c2eb4b2f" providerId="AD" clId="Web-{94C38D4F-5103-0190-A7BE-808A1D330136}" dt="2024-06-17T07:10:52.877" v="4"/>
          <ac:picMkLst>
            <pc:docMk/>
            <pc:sldMk cId="3618527541" sldId="372"/>
            <ac:picMk id="19" creationId="{19A26E74-00FA-CD1A-0213-98CF4A5E96D5}"/>
          </ac:picMkLst>
        </pc:picChg>
      </pc:sldChg>
      <pc:sldChg chg="add">
        <pc:chgData name="Melita Vidovič" userId="S::mvidovic@zrss.si::90842217-0d2d-4162-bff7-0627c2eb4b2f" providerId="AD" clId="Web-{94C38D4F-5103-0190-A7BE-808A1D330136}" dt="2024-06-17T07:11:38.176" v="5"/>
        <pc:sldMkLst>
          <pc:docMk/>
          <pc:sldMk cId="2097005704" sldId="373"/>
        </pc:sldMkLst>
      </pc:sldChg>
      <pc:sldChg chg="add">
        <pc:chgData name="Melita Vidovič" userId="S::mvidovic@zrss.si::90842217-0d2d-4162-bff7-0627c2eb4b2f" providerId="AD" clId="Web-{94C38D4F-5103-0190-A7BE-808A1D330136}" dt="2024-06-17T07:11:50.035" v="6"/>
        <pc:sldMkLst>
          <pc:docMk/>
          <pc:sldMk cId="3832880006" sldId="374"/>
        </pc:sldMkLst>
      </pc:sldChg>
      <pc:sldChg chg="modSp add">
        <pc:chgData name="Melita Vidovič" userId="S::mvidovic@zrss.si::90842217-0d2d-4162-bff7-0627c2eb4b2f" providerId="AD" clId="Web-{94C38D4F-5103-0190-A7BE-808A1D330136}" dt="2024-06-17T07:26:44.043" v="16" actId="1076"/>
        <pc:sldMkLst>
          <pc:docMk/>
          <pc:sldMk cId="3595837635" sldId="375"/>
        </pc:sldMkLst>
        <pc:spChg chg="mod">
          <ac:chgData name="Melita Vidovič" userId="S::mvidovic@zrss.si::90842217-0d2d-4162-bff7-0627c2eb4b2f" providerId="AD" clId="Web-{94C38D4F-5103-0190-A7BE-808A1D330136}" dt="2024-06-17T07:26:44.043" v="16" actId="1076"/>
          <ac:spMkLst>
            <pc:docMk/>
            <pc:sldMk cId="3595837635" sldId="375"/>
            <ac:spMk id="4" creationId="{5264B1B4-E33D-C928-3B62-21858F6B0B97}"/>
          </ac:spMkLst>
        </pc:spChg>
      </pc:sldChg>
      <pc:sldChg chg="add">
        <pc:chgData name="Melita Vidovič" userId="S::mvidovic@zrss.si::90842217-0d2d-4162-bff7-0627c2eb4b2f" providerId="AD" clId="Web-{94C38D4F-5103-0190-A7BE-808A1D330136}" dt="2024-06-17T07:40:42.424" v="34"/>
        <pc:sldMkLst>
          <pc:docMk/>
          <pc:sldMk cId="1901511068" sldId="376"/>
        </pc:sldMkLst>
      </pc:sldChg>
    </pc:docChg>
  </pc:docChgLst>
  <pc:docChgLst>
    <pc:chgData name="Manca Poglajen" userId="S::mpoglajen@zrss.si::7cd45461-abde-4790-871a-1f5126baa8ac" providerId="AD" clId="Web-{7165304F-B333-43C6-A969-4680D40BACCB}"/>
    <pc:docChg chg="addSld modSld">
      <pc:chgData name="Manca Poglajen" userId="S::mpoglajen@zrss.si::7cd45461-abde-4790-871a-1f5126baa8ac" providerId="AD" clId="Web-{7165304F-B333-43C6-A969-4680D40BACCB}" dt="2024-07-17T09:36:14.770" v="90"/>
      <pc:docMkLst>
        <pc:docMk/>
      </pc:docMkLst>
      <pc:sldChg chg="modNotes">
        <pc:chgData name="Manca Poglajen" userId="S::mpoglajen@zrss.si::7cd45461-abde-4790-871a-1f5126baa8ac" providerId="AD" clId="Web-{7165304F-B333-43C6-A969-4680D40BACCB}" dt="2024-07-17T09:19:24.910" v="41"/>
        <pc:sldMkLst>
          <pc:docMk/>
          <pc:sldMk cId="706585354" sldId="332"/>
        </pc:sldMkLst>
      </pc:sldChg>
      <pc:sldChg chg="modSp">
        <pc:chgData name="Manca Poglajen" userId="S::mpoglajen@zrss.si::7cd45461-abde-4790-871a-1f5126baa8ac" providerId="AD" clId="Web-{7165304F-B333-43C6-A969-4680D40BACCB}" dt="2024-07-17T09:25:48.188" v="42" actId="20577"/>
        <pc:sldMkLst>
          <pc:docMk/>
          <pc:sldMk cId="1271812216" sldId="410"/>
        </pc:sldMkLst>
        <pc:spChg chg="mod">
          <ac:chgData name="Manca Poglajen" userId="S::mpoglajen@zrss.si::7cd45461-abde-4790-871a-1f5126baa8ac" providerId="AD" clId="Web-{7165304F-B333-43C6-A969-4680D40BACCB}" dt="2024-07-17T09:25:48.188" v="42" actId="20577"/>
          <ac:spMkLst>
            <pc:docMk/>
            <pc:sldMk cId="1271812216" sldId="410"/>
            <ac:spMk id="2" creationId="{8AE43124-406A-0200-511D-CB99F3E205C5}"/>
          </ac:spMkLst>
        </pc:spChg>
      </pc:sldChg>
      <pc:sldChg chg="modSp">
        <pc:chgData name="Manca Poglajen" userId="S::mpoglajen@zrss.si::7cd45461-abde-4790-871a-1f5126baa8ac" providerId="AD" clId="Web-{7165304F-B333-43C6-A969-4680D40BACCB}" dt="2024-07-17T09:25:52.844" v="43" actId="20577"/>
        <pc:sldMkLst>
          <pc:docMk/>
          <pc:sldMk cId="3766099731" sldId="411"/>
        </pc:sldMkLst>
        <pc:spChg chg="mod">
          <ac:chgData name="Manca Poglajen" userId="S::mpoglajen@zrss.si::7cd45461-abde-4790-871a-1f5126baa8ac" providerId="AD" clId="Web-{7165304F-B333-43C6-A969-4680D40BACCB}" dt="2024-07-17T09:25:52.844" v="43" actId="20577"/>
          <ac:spMkLst>
            <pc:docMk/>
            <pc:sldMk cId="3766099731" sldId="411"/>
            <ac:spMk id="2" creationId="{00000000-0000-0000-0000-000000000000}"/>
          </ac:spMkLst>
        </pc:spChg>
      </pc:sldChg>
      <pc:sldChg chg="modSp">
        <pc:chgData name="Manca Poglajen" userId="S::mpoglajen@zrss.si::7cd45461-abde-4790-871a-1f5126baa8ac" providerId="AD" clId="Web-{7165304F-B333-43C6-A969-4680D40BACCB}" dt="2024-07-17T09:26:00.813" v="44" actId="20577"/>
        <pc:sldMkLst>
          <pc:docMk/>
          <pc:sldMk cId="63198462" sldId="418"/>
        </pc:sldMkLst>
        <pc:spChg chg="mod">
          <ac:chgData name="Manca Poglajen" userId="S::mpoglajen@zrss.si::7cd45461-abde-4790-871a-1f5126baa8ac" providerId="AD" clId="Web-{7165304F-B333-43C6-A969-4680D40BACCB}" dt="2024-07-17T09:26:00.813" v="44" actId="20577"/>
          <ac:spMkLst>
            <pc:docMk/>
            <pc:sldMk cId="63198462" sldId="418"/>
            <ac:spMk id="2" creationId="{00000000-0000-0000-0000-000000000000}"/>
          </ac:spMkLst>
        </pc:spChg>
      </pc:sldChg>
      <pc:sldChg chg="addSp delSp modSp add mod replId modShow">
        <pc:chgData name="Manca Poglajen" userId="S::mpoglajen@zrss.si::7cd45461-abde-4790-871a-1f5126baa8ac" providerId="AD" clId="Web-{7165304F-B333-43C6-A969-4680D40BACCB}" dt="2024-07-17T09:36:14.770" v="90"/>
        <pc:sldMkLst>
          <pc:docMk/>
          <pc:sldMk cId="632350497" sldId="421"/>
        </pc:sldMkLst>
        <pc:spChg chg="del mod">
          <ac:chgData name="Manca Poglajen" userId="S::mpoglajen@zrss.si::7cd45461-abde-4790-871a-1f5126baa8ac" providerId="AD" clId="Web-{7165304F-B333-43C6-A969-4680D40BACCB}" dt="2024-07-17T09:26:52.518" v="48"/>
          <ac:spMkLst>
            <pc:docMk/>
            <pc:sldMk cId="632350497" sldId="421"/>
            <ac:spMk id="5" creationId="{C0A3AFAB-5061-C73C-41FF-398D794C771B}"/>
          </ac:spMkLst>
        </pc:spChg>
        <pc:spChg chg="mod">
          <ac:chgData name="Manca Poglajen" userId="S::mpoglajen@zrss.si::7cd45461-abde-4790-871a-1f5126baa8ac" providerId="AD" clId="Web-{7165304F-B333-43C6-A969-4680D40BACCB}" dt="2024-07-17T09:26:55.799" v="49" actId="20577"/>
          <ac:spMkLst>
            <pc:docMk/>
            <pc:sldMk cId="632350497" sldId="421"/>
            <ac:spMk id="6" creationId="{D3AC412E-87EC-AA85-9716-19E90BCA5664}"/>
          </ac:spMkLst>
        </pc:spChg>
        <pc:spChg chg="add mod">
          <ac:chgData name="Manca Poglajen" userId="S::mpoglajen@zrss.si::7cd45461-abde-4790-871a-1f5126baa8ac" providerId="AD" clId="Web-{7165304F-B333-43C6-A969-4680D40BACCB}" dt="2024-07-17T09:36:08.457" v="89" actId="20577"/>
          <ac:spMkLst>
            <pc:docMk/>
            <pc:sldMk cId="632350497" sldId="421"/>
            <ac:spMk id="9" creationId="{5A9EA800-131B-5EF3-36C9-EAE7ACFAFFB3}"/>
          </ac:spMkLst>
        </pc:spChg>
        <pc:picChg chg="add mod modCrop">
          <ac:chgData name="Manca Poglajen" userId="S::mpoglajen@zrss.si::7cd45461-abde-4790-871a-1f5126baa8ac" providerId="AD" clId="Web-{7165304F-B333-43C6-A969-4680D40BACCB}" dt="2024-07-17T09:35:40.144" v="81" actId="1076"/>
          <ac:picMkLst>
            <pc:docMk/>
            <pc:sldMk cId="632350497" sldId="421"/>
            <ac:picMk id="2" creationId="{7734939B-8C97-C969-9229-EA15CC13B772}"/>
          </ac:picMkLst>
        </pc:picChg>
        <pc:picChg chg="del">
          <ac:chgData name="Manca Poglajen" userId="S::mpoglajen@zrss.si::7cd45461-abde-4790-871a-1f5126baa8ac" providerId="AD" clId="Web-{7165304F-B333-43C6-A969-4680D40BACCB}" dt="2024-07-17T09:26:57.737" v="50"/>
          <ac:picMkLst>
            <pc:docMk/>
            <pc:sldMk cId="632350497" sldId="421"/>
            <ac:picMk id="7" creationId="{AC89048D-0F1C-F14E-6ADE-3CD7225370D9}"/>
          </ac:picMkLst>
        </pc:picChg>
        <pc:picChg chg="add mod modCrop">
          <ac:chgData name="Manca Poglajen" userId="S::mpoglajen@zrss.si::7cd45461-abde-4790-871a-1f5126baa8ac" providerId="AD" clId="Web-{7165304F-B333-43C6-A969-4680D40BACCB}" dt="2024-07-17T09:35:38.847" v="80" actId="1076"/>
          <ac:picMkLst>
            <pc:docMk/>
            <pc:sldMk cId="632350497" sldId="421"/>
            <ac:picMk id="8" creationId="{ECBFC83B-0760-D869-C216-CE0A7A790755}"/>
          </ac:picMkLst>
        </pc:picChg>
      </pc:sldChg>
    </pc:docChg>
  </pc:docChgLst>
  <pc:docChgLst>
    <pc:chgData name="Manca Poglajen" userId="S::mpoglajen@zrss.si::7cd45461-abde-4790-871a-1f5126baa8ac" providerId="AD" clId="Web-{557BA2BB-1B02-4728-80CD-05BDD07FE3E8}"/>
    <pc:docChg chg="addSld delSld modSld">
      <pc:chgData name="Manca Poglajen" userId="S::mpoglajen@zrss.si::7cd45461-abde-4790-871a-1f5126baa8ac" providerId="AD" clId="Web-{557BA2BB-1B02-4728-80CD-05BDD07FE3E8}" dt="2024-07-15T09:00:47.388" v="411"/>
      <pc:docMkLst>
        <pc:docMk/>
      </pc:docMkLst>
      <pc:sldChg chg="modSp">
        <pc:chgData name="Manca Poglajen" userId="S::mpoglajen@zrss.si::7cd45461-abde-4790-871a-1f5126baa8ac" providerId="AD" clId="Web-{557BA2BB-1B02-4728-80CD-05BDD07FE3E8}" dt="2024-07-15T08:50:31.929" v="338"/>
        <pc:sldMkLst>
          <pc:docMk/>
          <pc:sldMk cId="3613343712" sldId="323"/>
        </pc:sldMkLst>
        <pc:graphicFrameChg chg="mod modGraphic">
          <ac:chgData name="Manca Poglajen" userId="S::mpoglajen@zrss.si::7cd45461-abde-4790-871a-1f5126baa8ac" providerId="AD" clId="Web-{557BA2BB-1B02-4728-80CD-05BDD07FE3E8}" dt="2024-07-15T08:50:31.929" v="338"/>
          <ac:graphicFrameMkLst>
            <pc:docMk/>
            <pc:sldMk cId="3613343712" sldId="323"/>
            <ac:graphicFrameMk id="8" creationId="{76D138DC-1262-EF10-27BE-A9001A315021}"/>
          </ac:graphicFrameMkLst>
        </pc:graphicFrameChg>
      </pc:sldChg>
      <pc:sldChg chg="modSp">
        <pc:chgData name="Manca Poglajen" userId="S::mpoglajen@zrss.si::7cd45461-abde-4790-871a-1f5126baa8ac" providerId="AD" clId="Web-{557BA2BB-1B02-4728-80CD-05BDD07FE3E8}" dt="2024-07-15T08:51:39.760" v="380"/>
        <pc:sldMkLst>
          <pc:docMk/>
          <pc:sldMk cId="3587424055" sldId="330"/>
        </pc:sldMkLst>
        <pc:graphicFrameChg chg="mod modGraphic">
          <ac:chgData name="Manca Poglajen" userId="S::mpoglajen@zrss.si::7cd45461-abde-4790-871a-1f5126baa8ac" providerId="AD" clId="Web-{557BA2BB-1B02-4728-80CD-05BDD07FE3E8}" dt="2024-07-15T08:51:39.760" v="380"/>
          <ac:graphicFrameMkLst>
            <pc:docMk/>
            <pc:sldMk cId="3587424055" sldId="330"/>
            <ac:graphicFrameMk id="6" creationId="{F84BC58E-4D76-ECE9-19BC-E8D0B3E40A1D}"/>
          </ac:graphicFrameMkLst>
        </pc:graphicFrameChg>
      </pc:sldChg>
      <pc:sldChg chg="modSp">
        <pc:chgData name="Manca Poglajen" userId="S::mpoglajen@zrss.si::7cd45461-abde-4790-871a-1f5126baa8ac" providerId="AD" clId="Web-{557BA2BB-1B02-4728-80CD-05BDD07FE3E8}" dt="2024-07-15T08:47:26.626" v="226" actId="20577"/>
        <pc:sldMkLst>
          <pc:docMk/>
          <pc:sldMk cId="1609707524" sldId="331"/>
        </pc:sldMkLst>
        <pc:spChg chg="mod">
          <ac:chgData name="Manca Poglajen" userId="S::mpoglajen@zrss.si::7cd45461-abde-4790-871a-1f5126baa8ac" providerId="AD" clId="Web-{557BA2BB-1B02-4728-80CD-05BDD07FE3E8}" dt="2024-07-15T08:47:26.626" v="226" actId="20577"/>
          <ac:spMkLst>
            <pc:docMk/>
            <pc:sldMk cId="1609707524" sldId="331"/>
            <ac:spMk id="5" creationId="{C0A3AFAB-5061-C73C-41FF-398D794C771B}"/>
          </ac:spMkLst>
        </pc:spChg>
      </pc:sldChg>
      <pc:sldChg chg="modSp">
        <pc:chgData name="Manca Poglajen" userId="S::mpoglajen@zrss.si::7cd45461-abde-4790-871a-1f5126baa8ac" providerId="AD" clId="Web-{557BA2BB-1B02-4728-80CD-05BDD07FE3E8}" dt="2024-07-15T08:35:38.086" v="91" actId="20577"/>
        <pc:sldMkLst>
          <pc:docMk/>
          <pc:sldMk cId="740314463" sldId="340"/>
        </pc:sldMkLst>
        <pc:spChg chg="mod">
          <ac:chgData name="Manca Poglajen" userId="S::mpoglajen@zrss.si::7cd45461-abde-4790-871a-1f5126baa8ac" providerId="AD" clId="Web-{557BA2BB-1B02-4728-80CD-05BDD07FE3E8}" dt="2024-07-15T08:35:38.086" v="91" actId="20577"/>
          <ac:spMkLst>
            <pc:docMk/>
            <pc:sldMk cId="740314463" sldId="340"/>
            <ac:spMk id="6" creationId="{4F5ACD87-8C4D-87C0-99FB-A9DC0478254F}"/>
          </ac:spMkLst>
        </pc:spChg>
      </pc:sldChg>
      <pc:sldChg chg="addSp delSp modSp mod modClrScheme chgLayout">
        <pc:chgData name="Manca Poglajen" userId="S::mpoglajen@zrss.si::7cd45461-abde-4790-871a-1f5126baa8ac" providerId="AD" clId="Web-{557BA2BB-1B02-4728-80CD-05BDD07FE3E8}" dt="2024-07-15T08:47:05.359" v="223" actId="1076"/>
        <pc:sldMkLst>
          <pc:docMk/>
          <pc:sldMk cId="2119016333" sldId="346"/>
        </pc:sldMkLst>
        <pc:spChg chg="mod ord">
          <ac:chgData name="Manca Poglajen" userId="S::mpoglajen@zrss.si::7cd45461-abde-4790-871a-1f5126baa8ac" providerId="AD" clId="Web-{557BA2BB-1B02-4728-80CD-05BDD07FE3E8}" dt="2024-07-15T08:46:37.108" v="216" actId="1076"/>
          <ac:spMkLst>
            <pc:docMk/>
            <pc:sldMk cId="2119016333" sldId="346"/>
            <ac:spMk id="2" creationId="{00000000-0000-0000-0000-000000000000}"/>
          </ac:spMkLst>
        </pc:spChg>
        <pc:spChg chg="mod">
          <ac:chgData name="Manca Poglajen" userId="S::mpoglajen@zrss.si::7cd45461-abde-4790-871a-1f5126baa8ac" providerId="AD" clId="Web-{557BA2BB-1B02-4728-80CD-05BDD07FE3E8}" dt="2024-07-15T08:46:24.405" v="213" actId="20577"/>
          <ac:spMkLst>
            <pc:docMk/>
            <pc:sldMk cId="2119016333" sldId="346"/>
            <ac:spMk id="4" creationId="{00000000-0000-0000-0000-000000000000}"/>
          </ac:spMkLst>
        </pc:spChg>
        <pc:spChg chg="mod">
          <ac:chgData name="Manca Poglajen" userId="S::mpoglajen@zrss.si::7cd45461-abde-4790-871a-1f5126baa8ac" providerId="AD" clId="Web-{557BA2BB-1B02-4728-80CD-05BDD07FE3E8}" dt="2024-07-15T08:46:51.921" v="222" actId="20577"/>
          <ac:spMkLst>
            <pc:docMk/>
            <pc:sldMk cId="2119016333" sldId="346"/>
            <ac:spMk id="5" creationId="{00000000-0000-0000-0000-000000000000}"/>
          </ac:spMkLst>
        </pc:spChg>
        <pc:spChg chg="mod">
          <ac:chgData name="Manca Poglajen" userId="S::mpoglajen@zrss.si::7cd45461-abde-4790-871a-1f5126baa8ac" providerId="AD" clId="Web-{557BA2BB-1B02-4728-80CD-05BDD07FE3E8}" dt="2024-07-15T08:47:05.359" v="223" actId="1076"/>
          <ac:spMkLst>
            <pc:docMk/>
            <pc:sldMk cId="2119016333" sldId="346"/>
            <ac:spMk id="6" creationId="{00000000-0000-0000-0000-000000000000}"/>
          </ac:spMkLst>
        </pc:spChg>
        <pc:picChg chg="add">
          <ac:chgData name="Manca Poglajen" userId="S::mpoglajen@zrss.si::7cd45461-abde-4790-871a-1f5126baa8ac" providerId="AD" clId="Web-{557BA2BB-1B02-4728-80CD-05BDD07FE3E8}" dt="2024-07-15T08:41:53.083" v="150"/>
          <ac:picMkLst>
            <pc:docMk/>
            <pc:sldMk cId="2119016333" sldId="346"/>
            <ac:picMk id="9" creationId="{1D2314CF-6AE0-1B19-B199-14E81A004B54}"/>
          </ac:picMkLst>
        </pc:picChg>
        <pc:picChg chg="add del">
          <ac:chgData name="Manca Poglajen" userId="S::mpoglajen@zrss.si::7cd45461-abde-4790-871a-1f5126baa8ac" providerId="AD" clId="Web-{557BA2BB-1B02-4728-80CD-05BDD07FE3E8}" dt="2024-07-15T08:45:04.011" v="196"/>
          <ac:picMkLst>
            <pc:docMk/>
            <pc:sldMk cId="2119016333" sldId="346"/>
            <ac:picMk id="11" creationId="{7F48A25D-769F-2B80-3D16-B2C7D27BD19A}"/>
          </ac:picMkLst>
        </pc:picChg>
        <pc:cxnChg chg="add">
          <ac:chgData name="Manca Poglajen" userId="S::mpoglajen@zrss.si::7cd45461-abde-4790-871a-1f5126baa8ac" providerId="AD" clId="Web-{557BA2BB-1B02-4728-80CD-05BDD07FE3E8}" dt="2024-07-15T08:44:59.761" v="195"/>
          <ac:cxnSpMkLst>
            <pc:docMk/>
            <pc:sldMk cId="2119016333" sldId="346"/>
            <ac:cxnSpMk id="13" creationId="{DEF661CD-D8D5-F953-26CD-9D8FD9CD10D5}"/>
          </ac:cxnSpMkLst>
        </pc:cxnChg>
      </pc:sldChg>
      <pc:sldChg chg="modSp">
        <pc:chgData name="Manca Poglajen" userId="S::mpoglajen@zrss.si::7cd45461-abde-4790-871a-1f5126baa8ac" providerId="AD" clId="Web-{557BA2BB-1B02-4728-80CD-05BDD07FE3E8}" dt="2024-07-15T08:51:09.227" v="376"/>
        <pc:sldMkLst>
          <pc:docMk/>
          <pc:sldMk cId="3779952179" sldId="350"/>
        </pc:sldMkLst>
        <pc:graphicFrameChg chg="mod modGraphic">
          <ac:chgData name="Manca Poglajen" userId="S::mpoglajen@zrss.si::7cd45461-abde-4790-871a-1f5126baa8ac" providerId="AD" clId="Web-{557BA2BB-1B02-4728-80CD-05BDD07FE3E8}" dt="2024-07-15T08:51:09.227" v="376"/>
          <ac:graphicFrameMkLst>
            <pc:docMk/>
            <pc:sldMk cId="3779952179" sldId="350"/>
            <ac:graphicFrameMk id="6" creationId="{F84BC58E-4D76-ECE9-19BC-E8D0B3E40A1D}"/>
          </ac:graphicFrameMkLst>
        </pc:graphicFrameChg>
      </pc:sldChg>
      <pc:sldChg chg="addSp modSp">
        <pc:chgData name="Manca Poglajen" userId="S::mpoglajen@zrss.si::7cd45461-abde-4790-871a-1f5126baa8ac" providerId="AD" clId="Web-{557BA2BB-1B02-4728-80CD-05BDD07FE3E8}" dt="2024-07-15T08:53:26.466" v="399"/>
        <pc:sldMkLst>
          <pc:docMk/>
          <pc:sldMk cId="3148506684" sldId="351"/>
        </pc:sldMkLst>
        <pc:graphicFrameChg chg="mod modGraphic">
          <ac:chgData name="Manca Poglajen" userId="S::mpoglajen@zrss.si::7cd45461-abde-4790-871a-1f5126baa8ac" providerId="AD" clId="Web-{557BA2BB-1B02-4728-80CD-05BDD07FE3E8}" dt="2024-07-15T08:53:19.497" v="398" actId="1076"/>
          <ac:graphicFrameMkLst>
            <pc:docMk/>
            <pc:sldMk cId="3148506684" sldId="351"/>
            <ac:graphicFrameMk id="6" creationId="{F84BC58E-4D76-ECE9-19BC-E8D0B3E40A1D}"/>
          </ac:graphicFrameMkLst>
        </pc:graphicFrameChg>
        <pc:cxnChg chg="add">
          <ac:chgData name="Manca Poglajen" userId="S::mpoglajen@zrss.si::7cd45461-abde-4790-871a-1f5126baa8ac" providerId="AD" clId="Web-{557BA2BB-1B02-4728-80CD-05BDD07FE3E8}" dt="2024-07-15T08:53:26.466" v="399"/>
          <ac:cxnSpMkLst>
            <pc:docMk/>
            <pc:sldMk cId="3148506684" sldId="351"/>
            <ac:cxnSpMk id="3" creationId="{6E0A53DF-C364-F878-CB21-6DB0F7ECF0EE}"/>
          </ac:cxnSpMkLst>
        </pc:cxnChg>
      </pc:sldChg>
      <pc:sldChg chg="addSp delSp modSp">
        <pc:chgData name="Manca Poglajen" userId="S::mpoglajen@zrss.si::7cd45461-abde-4790-871a-1f5126baa8ac" providerId="AD" clId="Web-{557BA2BB-1B02-4728-80CD-05BDD07FE3E8}" dt="2024-07-15T08:43:59.525" v="171"/>
        <pc:sldMkLst>
          <pc:docMk/>
          <pc:sldMk cId="3715454032" sldId="354"/>
        </pc:sldMkLst>
        <pc:spChg chg="mod">
          <ac:chgData name="Manca Poglajen" userId="S::mpoglajen@zrss.si::7cd45461-abde-4790-871a-1f5126baa8ac" providerId="AD" clId="Web-{557BA2BB-1B02-4728-80CD-05BDD07FE3E8}" dt="2024-07-15T08:37:14.527" v="115" actId="1076"/>
          <ac:spMkLst>
            <pc:docMk/>
            <pc:sldMk cId="3715454032" sldId="354"/>
            <ac:spMk id="3" creationId="{1E70B586-EFF8-D92C-D938-4E8C98E8A60D}"/>
          </ac:spMkLst>
        </pc:spChg>
        <pc:picChg chg="add">
          <ac:chgData name="Manca Poglajen" userId="S::mpoglajen@zrss.si::7cd45461-abde-4790-871a-1f5126baa8ac" providerId="AD" clId="Web-{557BA2BB-1B02-4728-80CD-05BDD07FE3E8}" dt="2024-07-15T08:43:59.525" v="170"/>
          <ac:picMkLst>
            <pc:docMk/>
            <pc:sldMk cId="3715454032" sldId="354"/>
            <ac:picMk id="6" creationId="{FEECE941-4E3A-9358-4A60-52F85DA9A8F3}"/>
          </ac:picMkLst>
        </pc:picChg>
        <pc:picChg chg="del">
          <ac:chgData name="Manca Poglajen" userId="S::mpoglajen@zrss.si::7cd45461-abde-4790-871a-1f5126baa8ac" providerId="AD" clId="Web-{557BA2BB-1B02-4728-80CD-05BDD07FE3E8}" dt="2024-07-15T08:43:58.087" v="169"/>
          <ac:picMkLst>
            <pc:docMk/>
            <pc:sldMk cId="3715454032" sldId="354"/>
            <ac:picMk id="7" creationId="{A07FB7F8-48B3-BC3E-E2F8-ECD5995B7123}"/>
          </ac:picMkLst>
        </pc:picChg>
        <pc:cxnChg chg="add">
          <ac:chgData name="Manca Poglajen" userId="S::mpoglajen@zrss.si::7cd45461-abde-4790-871a-1f5126baa8ac" providerId="AD" clId="Web-{557BA2BB-1B02-4728-80CD-05BDD07FE3E8}" dt="2024-07-15T08:43:59.525" v="171"/>
          <ac:cxnSpMkLst>
            <pc:docMk/>
            <pc:sldMk cId="3715454032" sldId="354"/>
            <ac:cxnSpMk id="10" creationId="{D8FE58E9-867C-BD02-6D10-AAD26EFAEB91}"/>
          </ac:cxnSpMkLst>
        </pc:cxnChg>
      </pc:sldChg>
      <pc:sldChg chg="addSp delSp modSp">
        <pc:chgData name="Manca Poglajen" userId="S::mpoglajen@zrss.si::7cd45461-abde-4790-871a-1f5126baa8ac" providerId="AD" clId="Web-{557BA2BB-1B02-4728-80CD-05BDD07FE3E8}" dt="2024-07-15T08:43:47.821" v="165"/>
        <pc:sldMkLst>
          <pc:docMk/>
          <pc:sldMk cId="156046510" sldId="359"/>
        </pc:sldMkLst>
        <pc:spChg chg="mod">
          <ac:chgData name="Manca Poglajen" userId="S::mpoglajen@zrss.si::7cd45461-abde-4790-871a-1f5126baa8ac" providerId="AD" clId="Web-{557BA2BB-1B02-4728-80CD-05BDD07FE3E8}" dt="2024-07-15T08:36:43.197" v="106" actId="1076"/>
          <ac:spMkLst>
            <pc:docMk/>
            <pc:sldMk cId="156046510" sldId="359"/>
            <ac:spMk id="4" creationId="{3ED10710-5A40-CAD5-66B9-0D7A2D392410}"/>
          </ac:spMkLst>
        </pc:spChg>
        <pc:picChg chg="add del">
          <ac:chgData name="Manca Poglajen" userId="S::mpoglajen@zrss.si::7cd45461-abde-4790-871a-1f5126baa8ac" providerId="AD" clId="Web-{557BA2BB-1B02-4728-80CD-05BDD07FE3E8}" dt="2024-07-15T08:43:47.821" v="165"/>
          <ac:picMkLst>
            <pc:docMk/>
            <pc:sldMk cId="156046510" sldId="359"/>
            <ac:picMk id="9" creationId="{EFB8B347-5EA4-CB76-9CB0-DB6F24E63201}"/>
          </ac:picMkLst>
        </pc:picChg>
        <pc:cxnChg chg="add del">
          <ac:chgData name="Manca Poglajen" userId="S::mpoglajen@zrss.si::7cd45461-abde-4790-871a-1f5126baa8ac" providerId="AD" clId="Web-{557BA2BB-1B02-4728-80CD-05BDD07FE3E8}" dt="2024-07-15T08:43:43.540" v="164"/>
          <ac:cxnSpMkLst>
            <pc:docMk/>
            <pc:sldMk cId="156046510" sldId="359"/>
            <ac:cxnSpMk id="11" creationId="{0F5A1672-6840-CAB4-F367-BCEEDBE6DC28}"/>
          </ac:cxnSpMkLst>
        </pc:cxnChg>
      </pc:sldChg>
      <pc:sldChg chg="addSp delSp modSp">
        <pc:chgData name="Manca Poglajen" userId="S::mpoglajen@zrss.si::7cd45461-abde-4790-871a-1f5126baa8ac" providerId="AD" clId="Web-{557BA2BB-1B02-4728-80CD-05BDD07FE3E8}" dt="2024-07-15T08:44:04.228" v="174"/>
        <pc:sldMkLst>
          <pc:docMk/>
          <pc:sldMk cId="4212443254" sldId="360"/>
        </pc:sldMkLst>
        <pc:spChg chg="mod">
          <ac:chgData name="Manca Poglajen" userId="S::mpoglajen@zrss.si::7cd45461-abde-4790-871a-1f5126baa8ac" providerId="AD" clId="Web-{557BA2BB-1B02-4728-80CD-05BDD07FE3E8}" dt="2024-07-15T08:38:29.248" v="131" actId="1076"/>
          <ac:spMkLst>
            <pc:docMk/>
            <pc:sldMk cId="4212443254" sldId="360"/>
            <ac:spMk id="4" creationId="{247412A0-5A25-44CA-85A8-C95C18A57DAA}"/>
          </ac:spMkLst>
        </pc:spChg>
        <pc:picChg chg="del">
          <ac:chgData name="Manca Poglajen" userId="S::mpoglajen@zrss.si::7cd45461-abde-4790-871a-1f5126baa8ac" providerId="AD" clId="Web-{557BA2BB-1B02-4728-80CD-05BDD07FE3E8}" dt="2024-07-15T08:44:02.697" v="172"/>
          <ac:picMkLst>
            <pc:docMk/>
            <pc:sldMk cId="4212443254" sldId="360"/>
            <ac:picMk id="5" creationId="{1D6CA08F-0700-EC6D-DD92-61939531C473}"/>
          </ac:picMkLst>
        </pc:picChg>
        <pc:picChg chg="add">
          <ac:chgData name="Manca Poglajen" userId="S::mpoglajen@zrss.si::7cd45461-abde-4790-871a-1f5126baa8ac" providerId="AD" clId="Web-{557BA2BB-1B02-4728-80CD-05BDD07FE3E8}" dt="2024-07-15T08:44:04.228" v="173"/>
          <ac:picMkLst>
            <pc:docMk/>
            <pc:sldMk cId="4212443254" sldId="360"/>
            <ac:picMk id="9" creationId="{32E6BF2F-A322-28EC-C29B-B7D46D479CC6}"/>
          </ac:picMkLst>
        </pc:picChg>
        <pc:cxnChg chg="add">
          <ac:chgData name="Manca Poglajen" userId="S::mpoglajen@zrss.si::7cd45461-abde-4790-871a-1f5126baa8ac" providerId="AD" clId="Web-{557BA2BB-1B02-4728-80CD-05BDD07FE3E8}" dt="2024-07-15T08:44:04.228" v="174"/>
          <ac:cxnSpMkLst>
            <pc:docMk/>
            <pc:sldMk cId="4212443254" sldId="360"/>
            <ac:cxnSpMk id="11" creationId="{1EEDC4BD-CBD0-0B3A-F4E2-70ED1642A875}"/>
          </ac:cxnSpMkLst>
        </pc:cxnChg>
      </pc:sldChg>
      <pc:sldChg chg="addSp delSp">
        <pc:chgData name="Manca Poglajen" userId="S::mpoglajen@zrss.si::7cd45461-abde-4790-871a-1f5126baa8ac" providerId="AD" clId="Web-{557BA2BB-1B02-4728-80CD-05BDD07FE3E8}" dt="2024-07-15T08:44:39.495" v="192"/>
        <pc:sldMkLst>
          <pc:docMk/>
          <pc:sldMk cId="4182529022" sldId="361"/>
        </pc:sldMkLst>
        <pc:picChg chg="del">
          <ac:chgData name="Manca Poglajen" userId="S::mpoglajen@zrss.si::7cd45461-abde-4790-871a-1f5126baa8ac" providerId="AD" clId="Web-{557BA2BB-1B02-4728-80CD-05BDD07FE3E8}" dt="2024-07-15T08:44:38.182" v="190"/>
          <ac:picMkLst>
            <pc:docMk/>
            <pc:sldMk cId="4182529022" sldId="361"/>
            <ac:picMk id="27" creationId="{A968C570-A15C-A794-410D-EE7D8AE9909E}"/>
          </ac:picMkLst>
        </pc:picChg>
        <pc:picChg chg="add">
          <ac:chgData name="Manca Poglajen" userId="S::mpoglajen@zrss.si::7cd45461-abde-4790-871a-1f5126baa8ac" providerId="AD" clId="Web-{557BA2BB-1B02-4728-80CD-05BDD07FE3E8}" dt="2024-07-15T08:44:39.495" v="191"/>
          <ac:picMkLst>
            <pc:docMk/>
            <pc:sldMk cId="4182529022" sldId="361"/>
            <ac:picMk id="31" creationId="{0B514DB0-A137-E9D7-CF39-8E25D72C270B}"/>
          </ac:picMkLst>
        </pc:picChg>
        <pc:cxnChg chg="add">
          <ac:chgData name="Manca Poglajen" userId="S::mpoglajen@zrss.si::7cd45461-abde-4790-871a-1f5126baa8ac" providerId="AD" clId="Web-{557BA2BB-1B02-4728-80CD-05BDD07FE3E8}" dt="2024-07-15T08:44:39.495" v="192"/>
          <ac:cxnSpMkLst>
            <pc:docMk/>
            <pc:sldMk cId="4182529022" sldId="361"/>
            <ac:cxnSpMk id="33" creationId="{3EFA69B8-D575-97D5-61A3-F56C541CF52E}"/>
          </ac:cxnSpMkLst>
        </pc:cxnChg>
      </pc:sldChg>
      <pc:sldChg chg="addSp delSp modSp">
        <pc:chgData name="Manca Poglajen" userId="S::mpoglajen@zrss.si::7cd45461-abde-4790-871a-1f5126baa8ac" providerId="AD" clId="Web-{557BA2BB-1B02-4728-80CD-05BDD07FE3E8}" dt="2024-07-15T08:44:09.135" v="177"/>
        <pc:sldMkLst>
          <pc:docMk/>
          <pc:sldMk cId="452308454" sldId="364"/>
        </pc:sldMkLst>
        <pc:spChg chg="mod">
          <ac:chgData name="Manca Poglajen" userId="S::mpoglajen@zrss.si::7cd45461-abde-4790-871a-1f5126baa8ac" providerId="AD" clId="Web-{557BA2BB-1B02-4728-80CD-05BDD07FE3E8}" dt="2024-07-15T08:38:38.076" v="132" actId="20577"/>
          <ac:spMkLst>
            <pc:docMk/>
            <pc:sldMk cId="452308454" sldId="364"/>
            <ac:spMk id="10" creationId="{4CBC97BC-65E8-39BD-E7D3-32B8299D471E}"/>
          </ac:spMkLst>
        </pc:spChg>
        <pc:picChg chg="del">
          <ac:chgData name="Manca Poglajen" userId="S::mpoglajen@zrss.si::7cd45461-abde-4790-871a-1f5126baa8ac" providerId="AD" clId="Web-{557BA2BB-1B02-4728-80CD-05BDD07FE3E8}" dt="2024-07-15T08:44:07.588" v="175"/>
          <ac:picMkLst>
            <pc:docMk/>
            <pc:sldMk cId="452308454" sldId="364"/>
            <ac:picMk id="6" creationId="{3FC1A0DB-DB78-E7E4-5F1E-2311C2470E62}"/>
          </ac:picMkLst>
        </pc:picChg>
        <pc:picChg chg="add">
          <ac:chgData name="Manca Poglajen" userId="S::mpoglajen@zrss.si::7cd45461-abde-4790-871a-1f5126baa8ac" providerId="AD" clId="Web-{557BA2BB-1B02-4728-80CD-05BDD07FE3E8}" dt="2024-07-15T08:44:09.135" v="176"/>
          <ac:picMkLst>
            <pc:docMk/>
            <pc:sldMk cId="452308454" sldId="364"/>
            <ac:picMk id="8" creationId="{35A5FE4E-1392-623B-6695-6B1747F1821D}"/>
          </ac:picMkLst>
        </pc:picChg>
        <pc:cxnChg chg="add">
          <ac:chgData name="Manca Poglajen" userId="S::mpoglajen@zrss.si::7cd45461-abde-4790-871a-1f5126baa8ac" providerId="AD" clId="Web-{557BA2BB-1B02-4728-80CD-05BDD07FE3E8}" dt="2024-07-15T08:44:09.135" v="177"/>
          <ac:cxnSpMkLst>
            <pc:docMk/>
            <pc:sldMk cId="452308454" sldId="364"/>
            <ac:cxnSpMk id="11" creationId="{76F6042D-34A2-79D1-620D-155079553E5B}"/>
          </ac:cxnSpMkLst>
        </pc:cxnChg>
      </pc:sldChg>
      <pc:sldChg chg="addSp modSp">
        <pc:chgData name="Manca Poglajen" userId="S::mpoglajen@zrss.si::7cd45461-abde-4790-871a-1f5126baa8ac" providerId="AD" clId="Web-{557BA2BB-1B02-4728-80CD-05BDD07FE3E8}" dt="2024-07-15T08:43:34.446" v="158"/>
        <pc:sldMkLst>
          <pc:docMk/>
          <pc:sldMk cId="2097005704" sldId="373"/>
        </pc:sldMkLst>
        <pc:spChg chg="mod">
          <ac:chgData name="Manca Poglajen" userId="S::mpoglajen@zrss.si::7cd45461-abde-4790-871a-1f5126baa8ac" providerId="AD" clId="Web-{557BA2BB-1B02-4728-80CD-05BDD07FE3E8}" dt="2024-07-15T08:36:31.791" v="103" actId="1076"/>
          <ac:spMkLst>
            <pc:docMk/>
            <pc:sldMk cId="2097005704" sldId="373"/>
            <ac:spMk id="3" creationId="{33C66961-2A07-B2E5-96E2-68A85AFF33B6}"/>
          </ac:spMkLst>
        </pc:spChg>
        <pc:picChg chg="add">
          <ac:chgData name="Manca Poglajen" userId="S::mpoglajen@zrss.si::7cd45461-abde-4790-871a-1f5126baa8ac" providerId="AD" clId="Web-{557BA2BB-1B02-4728-80CD-05BDD07FE3E8}" dt="2024-07-15T08:43:34.430" v="157"/>
          <ac:picMkLst>
            <pc:docMk/>
            <pc:sldMk cId="2097005704" sldId="373"/>
            <ac:picMk id="6" creationId="{B9EBBB36-9937-976B-5E74-A7493873F6D3}"/>
          </ac:picMkLst>
        </pc:picChg>
        <pc:cxnChg chg="add">
          <ac:chgData name="Manca Poglajen" userId="S::mpoglajen@zrss.si::7cd45461-abde-4790-871a-1f5126baa8ac" providerId="AD" clId="Web-{557BA2BB-1B02-4728-80CD-05BDD07FE3E8}" dt="2024-07-15T08:43:34.446" v="158"/>
          <ac:cxnSpMkLst>
            <pc:docMk/>
            <pc:sldMk cId="2097005704" sldId="373"/>
            <ac:cxnSpMk id="9" creationId="{B92FED2A-A336-1242-87E5-2D722E97CF45}"/>
          </ac:cxnSpMkLst>
        </pc:cxnChg>
      </pc:sldChg>
      <pc:sldChg chg="del">
        <pc:chgData name="Manca Poglajen" userId="S::mpoglajen@zrss.si::7cd45461-abde-4790-871a-1f5126baa8ac" providerId="AD" clId="Web-{557BA2BB-1B02-4728-80CD-05BDD07FE3E8}" dt="2024-07-15T09:00:34.684" v="410"/>
        <pc:sldMkLst>
          <pc:docMk/>
          <pc:sldMk cId="4286926937" sldId="375"/>
        </pc:sldMkLst>
      </pc:sldChg>
      <pc:sldChg chg="del">
        <pc:chgData name="Manca Poglajen" userId="S::mpoglajen@zrss.si::7cd45461-abde-4790-871a-1f5126baa8ac" providerId="AD" clId="Web-{557BA2BB-1B02-4728-80CD-05BDD07FE3E8}" dt="2024-07-15T09:00:47.388" v="411"/>
        <pc:sldMkLst>
          <pc:docMk/>
          <pc:sldMk cId="3248123470" sldId="377"/>
        </pc:sldMkLst>
      </pc:sldChg>
      <pc:sldChg chg="del">
        <pc:chgData name="Manca Poglajen" userId="S::mpoglajen@zrss.si::7cd45461-abde-4790-871a-1f5126baa8ac" providerId="AD" clId="Web-{557BA2BB-1B02-4728-80CD-05BDD07FE3E8}" dt="2024-07-15T09:00:33.090" v="409"/>
        <pc:sldMkLst>
          <pc:docMk/>
          <pc:sldMk cId="1901982857" sldId="378"/>
        </pc:sldMkLst>
      </pc:sldChg>
      <pc:sldChg chg="del">
        <pc:chgData name="Manca Poglajen" userId="S::mpoglajen@zrss.si::7cd45461-abde-4790-871a-1f5126baa8ac" providerId="AD" clId="Web-{557BA2BB-1B02-4728-80CD-05BDD07FE3E8}" dt="2024-07-15T09:00:31.528" v="408"/>
        <pc:sldMkLst>
          <pc:docMk/>
          <pc:sldMk cId="3287307780" sldId="379"/>
        </pc:sldMkLst>
      </pc:sldChg>
      <pc:sldChg chg="del">
        <pc:chgData name="Manca Poglajen" userId="S::mpoglajen@zrss.si::7cd45461-abde-4790-871a-1f5126baa8ac" providerId="AD" clId="Web-{557BA2BB-1B02-4728-80CD-05BDD07FE3E8}" dt="2024-07-15T08:54:27.828" v="402"/>
        <pc:sldMkLst>
          <pc:docMk/>
          <pc:sldMk cId="1050544383" sldId="380"/>
        </pc:sldMkLst>
      </pc:sldChg>
      <pc:sldChg chg="addSp delSp modSp">
        <pc:chgData name="Manca Poglajen" userId="S::mpoglajen@zrss.si::7cd45461-abde-4790-871a-1f5126baa8ac" providerId="AD" clId="Web-{557BA2BB-1B02-4728-80CD-05BDD07FE3E8}" dt="2024-07-15T08:44:24.526" v="183"/>
        <pc:sldMkLst>
          <pc:docMk/>
          <pc:sldMk cId="2931707863" sldId="392"/>
        </pc:sldMkLst>
        <pc:spChg chg="mod">
          <ac:chgData name="Manca Poglajen" userId="S::mpoglajen@zrss.si::7cd45461-abde-4790-871a-1f5126baa8ac" providerId="AD" clId="Web-{557BA2BB-1B02-4728-80CD-05BDD07FE3E8}" dt="2024-07-15T08:41:19.785" v="147" actId="20577"/>
          <ac:spMkLst>
            <pc:docMk/>
            <pc:sldMk cId="2931707863" sldId="392"/>
            <ac:spMk id="10" creationId="{4CBC97BC-65E8-39BD-E7D3-32B8299D471E}"/>
          </ac:spMkLst>
        </pc:spChg>
        <pc:picChg chg="del">
          <ac:chgData name="Manca Poglajen" userId="S::mpoglajen@zrss.si::7cd45461-abde-4790-871a-1f5126baa8ac" providerId="AD" clId="Web-{557BA2BB-1B02-4728-80CD-05BDD07FE3E8}" dt="2024-07-15T08:44:22.979" v="181"/>
          <ac:picMkLst>
            <pc:docMk/>
            <pc:sldMk cId="2931707863" sldId="392"/>
            <ac:picMk id="6" creationId="{3FC1A0DB-DB78-E7E4-5F1E-2311C2470E62}"/>
          </ac:picMkLst>
        </pc:picChg>
        <pc:picChg chg="add">
          <ac:chgData name="Manca Poglajen" userId="S::mpoglajen@zrss.si::7cd45461-abde-4790-871a-1f5126baa8ac" providerId="AD" clId="Web-{557BA2BB-1B02-4728-80CD-05BDD07FE3E8}" dt="2024-07-15T08:44:24.526" v="182"/>
          <ac:picMkLst>
            <pc:docMk/>
            <pc:sldMk cId="2931707863" sldId="392"/>
            <ac:picMk id="8" creationId="{E2F378A5-BEEE-B8BB-68FE-D5D32447ED24}"/>
          </ac:picMkLst>
        </pc:picChg>
        <pc:cxnChg chg="add">
          <ac:chgData name="Manca Poglajen" userId="S::mpoglajen@zrss.si::7cd45461-abde-4790-871a-1f5126baa8ac" providerId="AD" clId="Web-{557BA2BB-1B02-4728-80CD-05BDD07FE3E8}" dt="2024-07-15T08:44:24.526" v="183"/>
          <ac:cxnSpMkLst>
            <pc:docMk/>
            <pc:sldMk cId="2931707863" sldId="392"/>
            <ac:cxnSpMk id="11" creationId="{5F56755F-C9A8-5683-439D-ECFFEE7BAF3D}"/>
          </ac:cxnSpMkLst>
        </pc:cxnChg>
      </pc:sldChg>
      <pc:sldChg chg="addSp delSp modSp">
        <pc:chgData name="Manca Poglajen" userId="S::mpoglajen@zrss.si::7cd45461-abde-4790-871a-1f5126baa8ac" providerId="AD" clId="Web-{557BA2BB-1B02-4728-80CD-05BDD07FE3E8}" dt="2024-07-15T08:43:54.103" v="168"/>
        <pc:sldMkLst>
          <pc:docMk/>
          <pc:sldMk cId="3246747703" sldId="396"/>
        </pc:sldMkLst>
        <pc:spChg chg="mod">
          <ac:chgData name="Manca Poglajen" userId="S::mpoglajen@zrss.si::7cd45461-abde-4790-871a-1f5126baa8ac" providerId="AD" clId="Web-{557BA2BB-1B02-4728-80CD-05BDD07FE3E8}" dt="2024-07-15T08:37:04.886" v="112" actId="1076"/>
          <ac:spMkLst>
            <pc:docMk/>
            <pc:sldMk cId="3246747703" sldId="396"/>
            <ac:spMk id="3" creationId="{8521AABF-DECE-DC61-BDC9-A0EC10948D84}"/>
          </ac:spMkLst>
        </pc:spChg>
        <pc:spChg chg="mod">
          <ac:chgData name="Manca Poglajen" userId="S::mpoglajen@zrss.si::7cd45461-abde-4790-871a-1f5126baa8ac" providerId="AD" clId="Web-{557BA2BB-1B02-4728-80CD-05BDD07FE3E8}" dt="2024-07-15T08:36:57.604" v="109" actId="20577"/>
          <ac:spMkLst>
            <pc:docMk/>
            <pc:sldMk cId="3246747703" sldId="396"/>
            <ac:spMk id="4" creationId="{5264B1B4-E33D-C928-3B62-21858F6B0B97}"/>
          </ac:spMkLst>
        </pc:spChg>
        <pc:picChg chg="del">
          <ac:chgData name="Manca Poglajen" userId="S::mpoglajen@zrss.si::7cd45461-abde-4790-871a-1f5126baa8ac" providerId="AD" clId="Web-{557BA2BB-1B02-4728-80CD-05BDD07FE3E8}" dt="2024-07-15T08:43:52.009" v="166"/>
          <ac:picMkLst>
            <pc:docMk/>
            <pc:sldMk cId="3246747703" sldId="396"/>
            <ac:picMk id="7" creationId="{D147B40E-2847-84D8-2D54-8228296FFB67}"/>
          </ac:picMkLst>
        </pc:picChg>
        <pc:picChg chg="add">
          <ac:chgData name="Manca Poglajen" userId="S::mpoglajen@zrss.si::7cd45461-abde-4790-871a-1f5126baa8ac" providerId="AD" clId="Web-{557BA2BB-1B02-4728-80CD-05BDD07FE3E8}" dt="2024-07-15T08:43:54.087" v="167"/>
          <ac:picMkLst>
            <pc:docMk/>
            <pc:sldMk cId="3246747703" sldId="396"/>
            <ac:picMk id="8" creationId="{93734FA8-1198-3C4A-A137-3EDEB9AD7159}"/>
          </ac:picMkLst>
        </pc:picChg>
        <pc:cxnChg chg="add">
          <ac:chgData name="Manca Poglajen" userId="S::mpoglajen@zrss.si::7cd45461-abde-4790-871a-1f5126baa8ac" providerId="AD" clId="Web-{557BA2BB-1B02-4728-80CD-05BDD07FE3E8}" dt="2024-07-15T08:43:54.103" v="168"/>
          <ac:cxnSpMkLst>
            <pc:docMk/>
            <pc:sldMk cId="3246747703" sldId="396"/>
            <ac:cxnSpMk id="12" creationId="{D508FCE4-312C-EC1D-D2F1-C935783A1B53}"/>
          </ac:cxnSpMkLst>
        </pc:cxnChg>
      </pc:sldChg>
      <pc:sldChg chg="modSp">
        <pc:chgData name="Manca Poglajen" userId="S::mpoglajen@zrss.si::7cd45461-abde-4790-871a-1f5126baa8ac" providerId="AD" clId="Web-{557BA2BB-1B02-4728-80CD-05BDD07FE3E8}" dt="2024-07-15T08:34:59.662" v="87" actId="1076"/>
        <pc:sldMkLst>
          <pc:docMk/>
          <pc:sldMk cId="3546793970" sldId="404"/>
        </pc:sldMkLst>
        <pc:spChg chg="mod">
          <ac:chgData name="Manca Poglajen" userId="S::mpoglajen@zrss.si::7cd45461-abde-4790-871a-1f5126baa8ac" providerId="AD" clId="Web-{557BA2BB-1B02-4728-80CD-05BDD07FE3E8}" dt="2024-07-15T08:34:50.350" v="86" actId="1076"/>
          <ac:spMkLst>
            <pc:docMk/>
            <pc:sldMk cId="3546793970" sldId="404"/>
            <ac:spMk id="8" creationId="{F89E50A5-5900-31E0-5510-F359C0865100}"/>
          </ac:spMkLst>
        </pc:spChg>
        <pc:spChg chg="mod">
          <ac:chgData name="Manca Poglajen" userId="S::mpoglajen@zrss.si::7cd45461-abde-4790-871a-1f5126baa8ac" providerId="AD" clId="Web-{557BA2BB-1B02-4728-80CD-05BDD07FE3E8}" dt="2024-07-15T08:34:59.662" v="87" actId="1076"/>
          <ac:spMkLst>
            <pc:docMk/>
            <pc:sldMk cId="3546793970" sldId="404"/>
            <ac:spMk id="10" creationId="{20A21FFF-395D-4472-9ACD-3BC265C6DC68}"/>
          </ac:spMkLst>
        </pc:spChg>
      </pc:sldChg>
      <pc:sldChg chg="addSp modSp mod modClrScheme chgLayout">
        <pc:chgData name="Manca Poglajen" userId="S::mpoglajen@zrss.si::7cd45461-abde-4790-871a-1f5126baa8ac" providerId="AD" clId="Web-{557BA2BB-1B02-4728-80CD-05BDD07FE3E8}" dt="2024-07-15T08:43:27.446" v="156" actId="1076"/>
        <pc:sldMkLst>
          <pc:docMk/>
          <pc:sldMk cId="3885456521" sldId="406"/>
        </pc:sldMkLst>
        <pc:spChg chg="mod ord">
          <ac:chgData name="Manca Poglajen" userId="S::mpoglajen@zrss.si::7cd45461-abde-4790-871a-1f5126baa8ac" providerId="AD" clId="Web-{557BA2BB-1B02-4728-80CD-05BDD07FE3E8}" dt="2024-07-15T08:43:27.446" v="156" actId="1076"/>
          <ac:spMkLst>
            <pc:docMk/>
            <pc:sldMk cId="3885456521" sldId="406"/>
            <ac:spMk id="2" creationId="{9CEE4956-B085-E7B6-21A3-49BCB132237B}"/>
          </ac:spMkLst>
        </pc:spChg>
        <pc:spChg chg="mod">
          <ac:chgData name="Manca Poglajen" userId="S::mpoglajen@zrss.si::7cd45461-abde-4790-871a-1f5126baa8ac" providerId="AD" clId="Web-{557BA2BB-1B02-4728-80CD-05BDD07FE3E8}" dt="2024-07-15T08:36:21.040" v="102" actId="14100"/>
          <ac:spMkLst>
            <pc:docMk/>
            <pc:sldMk cId="3885456521" sldId="406"/>
            <ac:spMk id="5" creationId="{F92DD65E-0026-23FE-C847-61D1F9A6432E}"/>
          </ac:spMkLst>
        </pc:spChg>
        <pc:cxnChg chg="add">
          <ac:chgData name="Manca Poglajen" userId="S::mpoglajen@zrss.si::7cd45461-abde-4790-871a-1f5126baa8ac" providerId="AD" clId="Web-{557BA2BB-1B02-4728-80CD-05BDD07FE3E8}" dt="2024-07-15T08:43:18.992" v="155"/>
          <ac:cxnSpMkLst>
            <pc:docMk/>
            <pc:sldMk cId="3885456521" sldId="406"/>
            <ac:cxnSpMk id="4" creationId="{DA75E132-D848-FD76-5BE2-604B492651C7}"/>
          </ac:cxnSpMkLst>
        </pc:cxnChg>
      </pc:sldChg>
      <pc:sldChg chg="addSp delSp modSp">
        <pc:chgData name="Manca Poglajen" userId="S::mpoglajen@zrss.si::7cd45461-abde-4790-871a-1f5126baa8ac" providerId="AD" clId="Web-{557BA2BB-1B02-4728-80CD-05BDD07FE3E8}" dt="2024-07-15T08:44:17.838" v="180"/>
        <pc:sldMkLst>
          <pc:docMk/>
          <pc:sldMk cId="3007981435" sldId="407"/>
        </pc:sldMkLst>
        <pc:spChg chg="mod">
          <ac:chgData name="Manca Poglajen" userId="S::mpoglajen@zrss.si::7cd45461-abde-4790-871a-1f5126baa8ac" providerId="AD" clId="Web-{557BA2BB-1B02-4728-80CD-05BDD07FE3E8}" dt="2024-07-15T08:40:09.970" v="139" actId="1076"/>
          <ac:spMkLst>
            <pc:docMk/>
            <pc:sldMk cId="3007981435" sldId="407"/>
            <ac:spMk id="3" creationId="{711F1558-FF0D-293C-B33F-515ABAA572FB}"/>
          </ac:spMkLst>
        </pc:spChg>
        <pc:spChg chg="del mod">
          <ac:chgData name="Manca Poglajen" userId="S::mpoglajen@zrss.si::7cd45461-abde-4790-871a-1f5126baa8ac" providerId="AD" clId="Web-{557BA2BB-1B02-4728-80CD-05BDD07FE3E8}" dt="2024-07-15T08:40:26.893" v="140"/>
          <ac:spMkLst>
            <pc:docMk/>
            <pc:sldMk cId="3007981435" sldId="407"/>
            <ac:spMk id="4" creationId="{4DBF1AD5-FC37-1B15-A7E3-4FDEEF6C103E}"/>
          </ac:spMkLst>
        </pc:spChg>
        <pc:picChg chg="del">
          <ac:chgData name="Manca Poglajen" userId="S::mpoglajen@zrss.si::7cd45461-abde-4790-871a-1f5126baa8ac" providerId="AD" clId="Web-{557BA2BB-1B02-4728-80CD-05BDD07FE3E8}" dt="2024-07-15T08:44:16.104" v="178"/>
          <ac:picMkLst>
            <pc:docMk/>
            <pc:sldMk cId="3007981435" sldId="407"/>
            <ac:picMk id="9" creationId="{D4C12A08-10BC-BD3A-E814-254E6F478BB3}"/>
          </ac:picMkLst>
        </pc:picChg>
        <pc:picChg chg="add">
          <ac:chgData name="Manca Poglajen" userId="S::mpoglajen@zrss.si::7cd45461-abde-4790-871a-1f5126baa8ac" providerId="AD" clId="Web-{557BA2BB-1B02-4728-80CD-05BDD07FE3E8}" dt="2024-07-15T08:44:17.822" v="179"/>
          <ac:picMkLst>
            <pc:docMk/>
            <pc:sldMk cId="3007981435" sldId="407"/>
            <ac:picMk id="10" creationId="{882A41EC-64BC-ABE8-2C83-7A7272A1A77F}"/>
          </ac:picMkLst>
        </pc:picChg>
        <pc:cxnChg chg="add">
          <ac:chgData name="Manca Poglajen" userId="S::mpoglajen@zrss.si::7cd45461-abde-4790-871a-1f5126baa8ac" providerId="AD" clId="Web-{557BA2BB-1B02-4728-80CD-05BDD07FE3E8}" dt="2024-07-15T08:44:17.838" v="180"/>
          <ac:cxnSpMkLst>
            <pc:docMk/>
            <pc:sldMk cId="3007981435" sldId="407"/>
            <ac:cxnSpMk id="12" creationId="{BB3BAE7C-A08B-A5E7-017C-CE915D371550}"/>
          </ac:cxnSpMkLst>
        </pc:cxnChg>
      </pc:sldChg>
      <pc:sldChg chg="addSp delSp modSp">
        <pc:chgData name="Manca Poglajen" userId="S::mpoglajen@zrss.si::7cd45461-abde-4790-871a-1f5126baa8ac" providerId="AD" clId="Web-{557BA2BB-1B02-4728-80CD-05BDD07FE3E8}" dt="2024-07-15T08:44:29.370" v="186"/>
        <pc:sldMkLst>
          <pc:docMk/>
          <pc:sldMk cId="6459463" sldId="408"/>
        </pc:sldMkLst>
        <pc:spChg chg="mod">
          <ac:chgData name="Manca Poglajen" userId="S::mpoglajen@zrss.si::7cd45461-abde-4790-871a-1f5126baa8ac" providerId="AD" clId="Web-{557BA2BB-1B02-4728-80CD-05BDD07FE3E8}" dt="2024-07-15T08:41:31.223" v="149" actId="20577"/>
          <ac:spMkLst>
            <pc:docMk/>
            <pc:sldMk cId="6459463" sldId="408"/>
            <ac:spMk id="8" creationId="{4E29EB40-92FC-7AC3-26D3-41346E3DCA93}"/>
          </ac:spMkLst>
        </pc:spChg>
        <pc:picChg chg="del">
          <ac:chgData name="Manca Poglajen" userId="S::mpoglajen@zrss.si::7cd45461-abde-4790-871a-1f5126baa8ac" providerId="AD" clId="Web-{557BA2BB-1B02-4728-80CD-05BDD07FE3E8}" dt="2024-07-15T08:44:27.901" v="184"/>
          <ac:picMkLst>
            <pc:docMk/>
            <pc:sldMk cId="6459463" sldId="408"/>
            <ac:picMk id="4" creationId="{C26686E4-1491-6605-23B9-DE27A2C30D6C}"/>
          </ac:picMkLst>
        </pc:picChg>
        <pc:picChg chg="add">
          <ac:chgData name="Manca Poglajen" userId="S::mpoglajen@zrss.si::7cd45461-abde-4790-871a-1f5126baa8ac" providerId="AD" clId="Web-{557BA2BB-1B02-4728-80CD-05BDD07FE3E8}" dt="2024-07-15T08:44:29.354" v="185"/>
          <ac:picMkLst>
            <pc:docMk/>
            <pc:sldMk cId="6459463" sldId="408"/>
            <ac:picMk id="7" creationId="{FE6578D2-1068-239E-7A7E-CEAAD5E9D7E3}"/>
          </ac:picMkLst>
        </pc:picChg>
        <pc:cxnChg chg="add">
          <ac:chgData name="Manca Poglajen" userId="S::mpoglajen@zrss.si::7cd45461-abde-4790-871a-1f5126baa8ac" providerId="AD" clId="Web-{557BA2BB-1B02-4728-80CD-05BDD07FE3E8}" dt="2024-07-15T08:44:29.370" v="186"/>
          <ac:cxnSpMkLst>
            <pc:docMk/>
            <pc:sldMk cId="6459463" sldId="408"/>
            <ac:cxnSpMk id="11" creationId="{ADF07F85-31BF-E9C4-C7EC-5AE47CE73364}"/>
          </ac:cxnSpMkLst>
        </pc:cxnChg>
      </pc:sldChg>
      <pc:sldChg chg="addSp delSp">
        <pc:chgData name="Manca Poglajen" userId="S::mpoglajen@zrss.si::7cd45461-abde-4790-871a-1f5126baa8ac" providerId="AD" clId="Web-{557BA2BB-1B02-4728-80CD-05BDD07FE3E8}" dt="2024-07-15T08:44:34.432" v="189"/>
        <pc:sldMkLst>
          <pc:docMk/>
          <pc:sldMk cId="2994034519" sldId="409"/>
        </pc:sldMkLst>
        <pc:picChg chg="del">
          <ac:chgData name="Manca Poglajen" userId="S::mpoglajen@zrss.si::7cd45461-abde-4790-871a-1f5126baa8ac" providerId="AD" clId="Web-{557BA2BB-1B02-4728-80CD-05BDD07FE3E8}" dt="2024-07-15T08:44:33.135" v="187"/>
          <ac:picMkLst>
            <pc:docMk/>
            <pc:sldMk cId="2994034519" sldId="409"/>
            <ac:picMk id="5" creationId="{583E505D-9D30-C420-735E-4430EB5601C7}"/>
          </ac:picMkLst>
        </pc:picChg>
        <pc:picChg chg="add">
          <ac:chgData name="Manca Poglajen" userId="S::mpoglajen@zrss.si::7cd45461-abde-4790-871a-1f5126baa8ac" providerId="AD" clId="Web-{557BA2BB-1B02-4728-80CD-05BDD07FE3E8}" dt="2024-07-15T08:44:34.417" v="188"/>
          <ac:picMkLst>
            <pc:docMk/>
            <pc:sldMk cId="2994034519" sldId="409"/>
            <ac:picMk id="7" creationId="{2863BA8C-6C87-F520-AC3E-74394BA97D78}"/>
          </ac:picMkLst>
        </pc:picChg>
        <pc:cxnChg chg="add">
          <ac:chgData name="Manca Poglajen" userId="S::mpoglajen@zrss.si::7cd45461-abde-4790-871a-1f5126baa8ac" providerId="AD" clId="Web-{557BA2BB-1B02-4728-80CD-05BDD07FE3E8}" dt="2024-07-15T08:44:34.432" v="189"/>
          <ac:cxnSpMkLst>
            <pc:docMk/>
            <pc:sldMk cId="2994034519" sldId="409"/>
            <ac:cxnSpMk id="10" creationId="{8D2B9239-1826-BFE8-D37C-5A77A1074249}"/>
          </ac:cxnSpMkLst>
        </pc:cxnChg>
      </pc:sldChg>
      <pc:sldChg chg="modSp">
        <pc:chgData name="Manca Poglajen" userId="S::mpoglajen@zrss.si::7cd45461-abde-4790-871a-1f5126baa8ac" providerId="AD" clId="Web-{557BA2BB-1B02-4728-80CD-05BDD07FE3E8}" dt="2024-07-15T08:54:06.343" v="401"/>
        <pc:sldMkLst>
          <pc:docMk/>
          <pc:sldMk cId="1271812216" sldId="410"/>
        </pc:sldMkLst>
        <pc:graphicFrameChg chg="mod modGraphic">
          <ac:chgData name="Manca Poglajen" userId="S::mpoglajen@zrss.si::7cd45461-abde-4790-871a-1f5126baa8ac" providerId="AD" clId="Web-{557BA2BB-1B02-4728-80CD-05BDD07FE3E8}" dt="2024-07-15T08:54:06.343" v="401"/>
          <ac:graphicFrameMkLst>
            <pc:docMk/>
            <pc:sldMk cId="1271812216" sldId="410"/>
            <ac:graphicFrameMk id="7" creationId="{7B69CBB3-FF77-DDEC-5D5E-053EF00F87D5}"/>
          </ac:graphicFrameMkLst>
        </pc:graphicFrameChg>
      </pc:sldChg>
      <pc:sldChg chg="del">
        <pc:chgData name="Manca Poglajen" userId="S::mpoglajen@zrss.si::7cd45461-abde-4790-871a-1f5126baa8ac" providerId="AD" clId="Web-{557BA2BB-1B02-4728-80CD-05BDD07FE3E8}" dt="2024-07-15T08:54:32.844" v="403"/>
        <pc:sldMkLst>
          <pc:docMk/>
          <pc:sldMk cId="342723050" sldId="412"/>
        </pc:sldMkLst>
      </pc:sldChg>
      <pc:sldChg chg="modSp">
        <pc:chgData name="Manca Poglajen" userId="S::mpoglajen@zrss.si::7cd45461-abde-4790-871a-1f5126baa8ac" providerId="AD" clId="Web-{557BA2BB-1B02-4728-80CD-05BDD07FE3E8}" dt="2024-07-15T09:00:26.528" v="407" actId="20577"/>
        <pc:sldMkLst>
          <pc:docMk/>
          <pc:sldMk cId="63198462" sldId="418"/>
        </pc:sldMkLst>
        <pc:spChg chg="mod">
          <ac:chgData name="Manca Poglajen" userId="S::mpoglajen@zrss.si::7cd45461-abde-4790-871a-1f5126baa8ac" providerId="AD" clId="Web-{557BA2BB-1B02-4728-80CD-05BDD07FE3E8}" dt="2024-07-15T09:00:26.528" v="407" actId="20577"/>
          <ac:spMkLst>
            <pc:docMk/>
            <pc:sldMk cId="63198462" sldId="418"/>
            <ac:spMk id="6" creationId="{B297BF2A-D959-39CC-69FF-75EC8A38FB80}"/>
          </ac:spMkLst>
        </pc:spChg>
      </pc:sldChg>
      <pc:sldChg chg="new del">
        <pc:chgData name="Manca Poglajen" userId="S::mpoglajen@zrss.si::7cd45461-abde-4790-871a-1f5126baa8ac" providerId="AD" clId="Web-{557BA2BB-1B02-4728-80CD-05BDD07FE3E8}" dt="2024-07-15T08:42:26.225" v="152"/>
        <pc:sldMkLst>
          <pc:docMk/>
          <pc:sldMk cId="2723180949" sldId="419"/>
        </pc:sldMkLst>
      </pc:sldChg>
    </pc:docChg>
  </pc:docChgLst>
  <pc:docChgLst>
    <pc:chgData name="Melita Vidovič" userId="S::mvidovic@zrss.si::90842217-0d2d-4162-bff7-0627c2eb4b2f" providerId="AD" clId="Web-{43B5C2A4-DE24-E349-B33E-72CE9831B2C9}"/>
    <pc:docChg chg="addSld delSld modSld sldOrd">
      <pc:chgData name="Melita Vidovič" userId="S::mvidovic@zrss.si::90842217-0d2d-4162-bff7-0627c2eb4b2f" providerId="AD" clId="Web-{43B5C2A4-DE24-E349-B33E-72CE9831B2C9}" dt="2024-08-19T19:28:02.670" v="63" actId="1076"/>
      <pc:docMkLst>
        <pc:docMk/>
      </pc:docMkLst>
      <pc:sldChg chg="addSp">
        <pc:chgData name="Melita Vidovič" userId="S::mvidovic@zrss.si::90842217-0d2d-4162-bff7-0627c2eb4b2f" providerId="AD" clId="Web-{43B5C2A4-DE24-E349-B33E-72CE9831B2C9}" dt="2024-08-19T19:21:04.711" v="4"/>
        <pc:sldMkLst>
          <pc:docMk/>
          <pc:sldMk cId="70870232" sldId="277"/>
        </pc:sldMkLst>
        <pc:picChg chg="add">
          <ac:chgData name="Melita Vidovič" userId="S::mvidovic@zrss.si::90842217-0d2d-4162-bff7-0627c2eb4b2f" providerId="AD" clId="Web-{43B5C2A4-DE24-E349-B33E-72CE9831B2C9}" dt="2024-08-19T19:21:04.711" v="4"/>
          <ac:picMkLst>
            <pc:docMk/>
            <pc:sldMk cId="70870232" sldId="277"/>
            <ac:picMk id="3" creationId="{1E0F7827-CDCB-2B77-483D-18250EF6AE4C}"/>
          </ac:picMkLst>
        </pc:picChg>
      </pc:sldChg>
      <pc:sldChg chg="modSp">
        <pc:chgData name="Melita Vidovič" userId="S::mvidovic@zrss.si::90842217-0d2d-4162-bff7-0627c2eb4b2f" providerId="AD" clId="Web-{43B5C2A4-DE24-E349-B33E-72CE9831B2C9}" dt="2024-08-19T19:23:33.863" v="16" actId="20577"/>
        <pc:sldMkLst>
          <pc:docMk/>
          <pc:sldMk cId="3950294436" sldId="519"/>
        </pc:sldMkLst>
        <pc:spChg chg="mod">
          <ac:chgData name="Melita Vidovič" userId="S::mvidovic@zrss.si::90842217-0d2d-4162-bff7-0627c2eb4b2f" providerId="AD" clId="Web-{43B5C2A4-DE24-E349-B33E-72CE9831B2C9}" dt="2024-08-19T19:23:33.863" v="16" actId="20577"/>
          <ac:spMkLst>
            <pc:docMk/>
            <pc:sldMk cId="3950294436" sldId="519"/>
            <ac:spMk id="8" creationId="{00000000-0000-0000-0000-000000000000}"/>
          </ac:spMkLst>
        </pc:spChg>
      </pc:sldChg>
      <pc:sldChg chg="addSp delSp modSp new ord">
        <pc:chgData name="Melita Vidovič" userId="S::mvidovic@zrss.si::90842217-0d2d-4162-bff7-0627c2eb4b2f" providerId="AD" clId="Web-{43B5C2A4-DE24-E349-B33E-72CE9831B2C9}" dt="2024-08-19T19:21:23.493" v="6"/>
        <pc:sldMkLst>
          <pc:docMk/>
          <pc:sldMk cId="968598547" sldId="534"/>
        </pc:sldMkLst>
        <pc:spChg chg="del">
          <ac:chgData name="Melita Vidovič" userId="S::mvidovic@zrss.si::90842217-0d2d-4162-bff7-0627c2eb4b2f" providerId="AD" clId="Web-{43B5C2A4-DE24-E349-B33E-72CE9831B2C9}" dt="2024-08-19T19:20:46.898" v="2"/>
          <ac:spMkLst>
            <pc:docMk/>
            <pc:sldMk cId="968598547" sldId="534"/>
            <ac:spMk id="2" creationId="{3D6D1F0A-2D30-79DD-209B-C03E8B235FD9}"/>
          </ac:spMkLst>
        </pc:spChg>
        <pc:spChg chg="del">
          <ac:chgData name="Melita Vidovič" userId="S::mvidovic@zrss.si::90842217-0d2d-4162-bff7-0627c2eb4b2f" providerId="AD" clId="Web-{43B5C2A4-DE24-E349-B33E-72CE9831B2C9}" dt="2024-08-19T19:20:43.164" v="1"/>
          <ac:spMkLst>
            <pc:docMk/>
            <pc:sldMk cId="968598547" sldId="534"/>
            <ac:spMk id="3" creationId="{AE0AC40F-0029-CA28-2CC6-4828CE4BF5E5}"/>
          </ac:spMkLst>
        </pc:spChg>
        <pc:picChg chg="add mod ord">
          <ac:chgData name="Melita Vidovič" userId="S::mvidovic@zrss.si::90842217-0d2d-4162-bff7-0627c2eb4b2f" providerId="AD" clId="Web-{43B5C2A4-DE24-E349-B33E-72CE9831B2C9}" dt="2024-08-19T19:20:49.523" v="3"/>
          <ac:picMkLst>
            <pc:docMk/>
            <pc:sldMk cId="968598547" sldId="534"/>
            <ac:picMk id="4" creationId="{C2577B47-8D17-4A6D-CC62-D21D87FDACAF}"/>
          </ac:picMkLst>
        </pc:picChg>
        <pc:picChg chg="add">
          <ac:chgData name="Melita Vidovič" userId="S::mvidovic@zrss.si::90842217-0d2d-4162-bff7-0627c2eb4b2f" providerId="AD" clId="Web-{43B5C2A4-DE24-E349-B33E-72CE9831B2C9}" dt="2024-08-19T19:21:11.805" v="5"/>
          <ac:picMkLst>
            <pc:docMk/>
            <pc:sldMk cId="968598547" sldId="534"/>
            <ac:picMk id="6" creationId="{A0CA60E5-7FB8-8C0D-54F0-DA29CDB91AEE}"/>
          </ac:picMkLst>
        </pc:picChg>
      </pc:sldChg>
      <pc:sldChg chg="addSp delSp modSp new ord">
        <pc:chgData name="Melita Vidovič" userId="S::mvidovic@zrss.si::90842217-0d2d-4162-bff7-0627c2eb4b2f" providerId="AD" clId="Web-{43B5C2A4-DE24-E349-B33E-72CE9831B2C9}" dt="2024-08-19T19:22:50.002" v="10"/>
        <pc:sldMkLst>
          <pc:docMk/>
          <pc:sldMk cId="2101145177" sldId="535"/>
        </pc:sldMkLst>
        <pc:spChg chg="del">
          <ac:chgData name="Melita Vidovič" userId="S::mvidovic@zrss.si::90842217-0d2d-4162-bff7-0627c2eb4b2f" providerId="AD" clId="Web-{43B5C2A4-DE24-E349-B33E-72CE9831B2C9}" dt="2024-08-19T19:22:30.220" v="9"/>
          <ac:spMkLst>
            <pc:docMk/>
            <pc:sldMk cId="2101145177" sldId="535"/>
            <ac:spMk id="2" creationId="{EB1B3A11-25DB-2E5C-E749-66A752EF34CE}"/>
          </ac:spMkLst>
        </pc:spChg>
        <pc:spChg chg="del">
          <ac:chgData name="Melita Vidovič" userId="S::mvidovic@zrss.si::90842217-0d2d-4162-bff7-0627c2eb4b2f" providerId="AD" clId="Web-{43B5C2A4-DE24-E349-B33E-72CE9831B2C9}" dt="2024-08-19T19:22:27.689" v="8"/>
          <ac:spMkLst>
            <pc:docMk/>
            <pc:sldMk cId="2101145177" sldId="535"/>
            <ac:spMk id="3" creationId="{AD72AC16-C8F1-8625-5025-C1ABD1A6C642}"/>
          </ac:spMkLst>
        </pc:spChg>
        <pc:picChg chg="add mod ord">
          <ac:chgData name="Melita Vidovič" userId="S::mvidovic@zrss.si::90842217-0d2d-4162-bff7-0627c2eb4b2f" providerId="AD" clId="Web-{43B5C2A4-DE24-E349-B33E-72CE9831B2C9}" dt="2024-08-19T19:22:30.220" v="9"/>
          <ac:picMkLst>
            <pc:docMk/>
            <pc:sldMk cId="2101145177" sldId="535"/>
            <ac:picMk id="4" creationId="{7E9BA004-8CF9-BA66-8659-798F0D23E2AF}"/>
          </ac:picMkLst>
        </pc:picChg>
      </pc:sldChg>
      <pc:sldChg chg="addSp delSp modSp add replId">
        <pc:chgData name="Melita Vidovič" userId="S::mvidovic@zrss.si::90842217-0d2d-4162-bff7-0627c2eb4b2f" providerId="AD" clId="Web-{43B5C2A4-DE24-E349-B33E-72CE9831B2C9}" dt="2024-08-19T19:25:10.195" v="30" actId="1076"/>
        <pc:sldMkLst>
          <pc:docMk/>
          <pc:sldMk cId="3495404371" sldId="536"/>
        </pc:sldMkLst>
        <pc:spChg chg="mod">
          <ac:chgData name="Melita Vidovič" userId="S::mvidovic@zrss.si::90842217-0d2d-4162-bff7-0627c2eb4b2f" providerId="AD" clId="Web-{43B5C2A4-DE24-E349-B33E-72CE9831B2C9}" dt="2024-08-19T19:24:59.960" v="28" actId="1076"/>
          <ac:spMkLst>
            <pc:docMk/>
            <pc:sldMk cId="3495404371" sldId="536"/>
            <ac:spMk id="10" creationId="{20A21FFF-395D-4472-9ACD-3BC265C6DC68}"/>
          </ac:spMkLst>
        </pc:spChg>
        <pc:picChg chg="del">
          <ac:chgData name="Melita Vidovič" userId="S::mvidovic@zrss.si::90842217-0d2d-4162-bff7-0627c2eb4b2f" providerId="AD" clId="Web-{43B5C2A4-DE24-E349-B33E-72CE9831B2C9}" dt="2024-08-19T19:24:50.179" v="19"/>
          <ac:picMkLst>
            <pc:docMk/>
            <pc:sldMk cId="3495404371" sldId="536"/>
            <ac:picMk id="2" creationId="{54024BAA-237B-AEF3-ED09-D85AD83C67B8}"/>
          </ac:picMkLst>
        </pc:picChg>
        <pc:picChg chg="del">
          <ac:chgData name="Melita Vidovič" userId="S::mvidovic@zrss.si::90842217-0d2d-4162-bff7-0627c2eb4b2f" providerId="AD" clId="Web-{43B5C2A4-DE24-E349-B33E-72CE9831B2C9}" dt="2024-08-19T19:24:48.632" v="18"/>
          <ac:picMkLst>
            <pc:docMk/>
            <pc:sldMk cId="3495404371" sldId="536"/>
            <ac:picMk id="5" creationId="{F9E7274A-13A3-496A-0A53-970CBFEE2278}"/>
          </ac:picMkLst>
        </pc:picChg>
        <pc:picChg chg="add mod">
          <ac:chgData name="Melita Vidovič" userId="S::mvidovic@zrss.si::90842217-0d2d-4162-bff7-0627c2eb4b2f" providerId="AD" clId="Web-{43B5C2A4-DE24-E349-B33E-72CE9831B2C9}" dt="2024-08-19T19:25:10.195" v="30" actId="1076"/>
          <ac:picMkLst>
            <pc:docMk/>
            <pc:sldMk cId="3495404371" sldId="536"/>
            <ac:picMk id="7" creationId="{531CF112-D696-2E98-4F12-FFD7CE099AB3}"/>
          </ac:picMkLst>
        </pc:picChg>
      </pc:sldChg>
      <pc:sldChg chg="addSp delSp modSp add replId">
        <pc:chgData name="Melita Vidovič" userId="S::mvidovic@zrss.si::90842217-0d2d-4162-bff7-0627c2eb4b2f" providerId="AD" clId="Web-{43B5C2A4-DE24-E349-B33E-72CE9831B2C9}" dt="2024-08-19T19:26:18.901" v="39"/>
        <pc:sldMkLst>
          <pc:docMk/>
          <pc:sldMk cId="179142648" sldId="537"/>
        </pc:sldMkLst>
        <pc:spChg chg="del">
          <ac:chgData name="Melita Vidovič" userId="S::mvidovic@zrss.si::90842217-0d2d-4162-bff7-0627c2eb4b2f" providerId="AD" clId="Web-{43B5C2A4-DE24-E349-B33E-72CE9831B2C9}" dt="2024-08-19T19:26:07.010" v="38"/>
          <ac:spMkLst>
            <pc:docMk/>
            <pc:sldMk cId="179142648" sldId="537"/>
            <ac:spMk id="6" creationId="{0232DFAC-A2A5-D8B9-8CBD-FEC32ACFB1DC}"/>
          </ac:spMkLst>
        </pc:spChg>
        <pc:spChg chg="del">
          <ac:chgData name="Melita Vidovič" userId="S::mvidovic@zrss.si::90842217-0d2d-4162-bff7-0627c2eb4b2f" providerId="AD" clId="Web-{43B5C2A4-DE24-E349-B33E-72CE9831B2C9}" dt="2024-08-19T19:26:02.853" v="37"/>
          <ac:spMkLst>
            <pc:docMk/>
            <pc:sldMk cId="179142648" sldId="537"/>
            <ac:spMk id="10" creationId="{20A21FFF-395D-4472-9ACD-3BC265C6DC68}"/>
          </ac:spMkLst>
        </pc:spChg>
        <pc:picChg chg="add mod">
          <ac:chgData name="Melita Vidovič" userId="S::mvidovic@zrss.si::90842217-0d2d-4162-bff7-0627c2eb4b2f" providerId="AD" clId="Web-{43B5C2A4-DE24-E349-B33E-72CE9831B2C9}" dt="2024-08-19T19:26:18.901" v="39"/>
          <ac:picMkLst>
            <pc:docMk/>
            <pc:sldMk cId="179142648" sldId="537"/>
            <ac:picMk id="2" creationId="{B8806463-B75C-C188-3B61-165E7CA544BA}"/>
          </ac:picMkLst>
        </pc:picChg>
        <pc:picChg chg="del">
          <ac:chgData name="Melita Vidovič" userId="S::mvidovic@zrss.si::90842217-0d2d-4162-bff7-0627c2eb4b2f" providerId="AD" clId="Web-{43B5C2A4-DE24-E349-B33E-72CE9831B2C9}" dt="2024-08-19T19:25:49.384" v="34"/>
          <ac:picMkLst>
            <pc:docMk/>
            <pc:sldMk cId="179142648" sldId="537"/>
            <ac:picMk id="7" creationId="{531CF112-D696-2E98-4F12-FFD7CE099AB3}"/>
          </ac:picMkLst>
        </pc:picChg>
      </pc:sldChg>
      <pc:sldChg chg="new del">
        <pc:chgData name="Melita Vidovič" userId="S::mvidovic@zrss.si::90842217-0d2d-4162-bff7-0627c2eb4b2f" providerId="AD" clId="Web-{43B5C2A4-DE24-E349-B33E-72CE9831B2C9}" dt="2024-08-19T19:25:43.634" v="32"/>
        <pc:sldMkLst>
          <pc:docMk/>
          <pc:sldMk cId="1966045919" sldId="537"/>
        </pc:sldMkLst>
      </pc:sldChg>
      <pc:sldChg chg="addSp delSp modSp add replId">
        <pc:chgData name="Melita Vidovič" userId="S::mvidovic@zrss.si::90842217-0d2d-4162-bff7-0627c2eb4b2f" providerId="AD" clId="Web-{43B5C2A4-DE24-E349-B33E-72CE9831B2C9}" dt="2024-08-19T19:28:02.670" v="63" actId="1076"/>
        <pc:sldMkLst>
          <pc:docMk/>
          <pc:sldMk cId="1961945194" sldId="538"/>
        </pc:sldMkLst>
        <pc:spChg chg="del">
          <ac:chgData name="Melita Vidovič" userId="S::mvidovic@zrss.si::90842217-0d2d-4162-bff7-0627c2eb4b2f" providerId="AD" clId="Web-{43B5C2A4-DE24-E349-B33E-72CE9831B2C9}" dt="2024-08-19T19:26:55.824" v="46"/>
          <ac:spMkLst>
            <pc:docMk/>
            <pc:sldMk cId="1961945194" sldId="538"/>
            <ac:spMk id="6" creationId="{5C453C69-3DD0-6BDC-EF3A-50E303BA719F}"/>
          </ac:spMkLst>
        </pc:spChg>
        <pc:spChg chg="del">
          <ac:chgData name="Melita Vidovič" userId="S::mvidovic@zrss.si::90842217-0d2d-4162-bff7-0627c2eb4b2f" providerId="AD" clId="Web-{43B5C2A4-DE24-E349-B33E-72CE9831B2C9}" dt="2024-08-19T19:27:06.043" v="51"/>
          <ac:spMkLst>
            <pc:docMk/>
            <pc:sldMk cId="1961945194" sldId="538"/>
            <ac:spMk id="7" creationId="{C5B0BEA5-C492-8814-8676-2FCC3EE1BD95}"/>
          </ac:spMkLst>
        </pc:spChg>
        <pc:spChg chg="del">
          <ac:chgData name="Melita Vidovič" userId="S::mvidovic@zrss.si::90842217-0d2d-4162-bff7-0627c2eb4b2f" providerId="AD" clId="Web-{43B5C2A4-DE24-E349-B33E-72CE9831B2C9}" dt="2024-08-19T19:27:04.840" v="50"/>
          <ac:spMkLst>
            <pc:docMk/>
            <pc:sldMk cId="1961945194" sldId="538"/>
            <ac:spMk id="8" creationId="{C39699D7-899C-CC00-B9C1-B65549693B8F}"/>
          </ac:spMkLst>
        </pc:spChg>
        <pc:spChg chg="del">
          <ac:chgData name="Melita Vidovič" userId="S::mvidovic@zrss.si::90842217-0d2d-4162-bff7-0627c2eb4b2f" providerId="AD" clId="Web-{43B5C2A4-DE24-E349-B33E-72CE9831B2C9}" dt="2024-08-19T19:27:07.340" v="52"/>
          <ac:spMkLst>
            <pc:docMk/>
            <pc:sldMk cId="1961945194" sldId="538"/>
            <ac:spMk id="9" creationId="{0DDB5F8E-3FB0-A061-E0D1-A71FAA9B4F4D}"/>
          </ac:spMkLst>
        </pc:spChg>
        <pc:spChg chg="del">
          <ac:chgData name="Melita Vidovič" userId="S::mvidovic@zrss.si::90842217-0d2d-4162-bff7-0627c2eb4b2f" providerId="AD" clId="Web-{43B5C2A4-DE24-E349-B33E-72CE9831B2C9}" dt="2024-08-19T19:26:57.027" v="47"/>
          <ac:spMkLst>
            <pc:docMk/>
            <pc:sldMk cId="1961945194" sldId="538"/>
            <ac:spMk id="11" creationId="{49C829AF-C777-4844-54B8-DC11697F17F8}"/>
          </ac:spMkLst>
        </pc:spChg>
        <pc:spChg chg="mod ord">
          <ac:chgData name="Melita Vidovič" userId="S::mvidovic@zrss.si::90842217-0d2d-4162-bff7-0627c2eb4b2f" providerId="AD" clId="Web-{43B5C2A4-DE24-E349-B33E-72CE9831B2C9}" dt="2024-08-19T19:27:31.216" v="60" actId="1076"/>
          <ac:spMkLst>
            <pc:docMk/>
            <pc:sldMk cId="1961945194" sldId="538"/>
            <ac:spMk id="13" creationId="{2E7464DA-900B-0AB6-E40D-295F913720F7}"/>
          </ac:spMkLst>
        </pc:spChg>
        <pc:spChg chg="mod ord">
          <ac:chgData name="Melita Vidovič" userId="S::mvidovic@zrss.si::90842217-0d2d-4162-bff7-0627c2eb4b2f" providerId="AD" clId="Web-{43B5C2A4-DE24-E349-B33E-72CE9831B2C9}" dt="2024-08-19T19:28:02.670" v="63" actId="1076"/>
          <ac:spMkLst>
            <pc:docMk/>
            <pc:sldMk cId="1961945194" sldId="538"/>
            <ac:spMk id="14" creationId="{7EF330C9-D4AE-FFE4-B6B9-0103FC310123}"/>
          </ac:spMkLst>
        </pc:spChg>
        <pc:picChg chg="add mod">
          <ac:chgData name="Melita Vidovič" userId="S::mvidovic@zrss.si::90842217-0d2d-4162-bff7-0627c2eb4b2f" providerId="AD" clId="Web-{43B5C2A4-DE24-E349-B33E-72CE9831B2C9}" dt="2024-08-19T19:27:19.840" v="57" actId="1076"/>
          <ac:picMkLst>
            <pc:docMk/>
            <pc:sldMk cId="1961945194" sldId="538"/>
            <ac:picMk id="2" creationId="{A7B15A4A-BDE9-2A4E-1B96-CAD3AE38D64E}"/>
          </ac:picMkLst>
        </pc:picChg>
        <pc:picChg chg="del">
          <ac:chgData name="Melita Vidovič" userId="S::mvidovic@zrss.si::90842217-0d2d-4162-bff7-0627c2eb4b2f" providerId="AD" clId="Web-{43B5C2A4-DE24-E349-B33E-72CE9831B2C9}" dt="2024-08-19T19:26:44.808" v="41"/>
          <ac:picMkLst>
            <pc:docMk/>
            <pc:sldMk cId="1961945194" sldId="538"/>
            <ac:picMk id="5" creationId="{B97EC864-78CA-A66E-B29B-20C8F7E37E07}"/>
          </ac:picMkLst>
        </pc:picChg>
      </pc:sldChg>
      <pc:sldChg chg="add del">
        <pc:chgData name="Melita Vidovič" userId="S::mvidovic@zrss.si::90842217-0d2d-4162-bff7-0627c2eb4b2f" providerId="AD" clId="Web-{43B5C2A4-DE24-E349-B33E-72CE9831B2C9}" dt="2024-08-19T19:25:59.462" v="36"/>
        <pc:sldMkLst>
          <pc:docMk/>
          <pc:sldMk cId="1966045919" sldId="538"/>
        </pc:sldMkLst>
      </pc:sldChg>
    </pc:docChg>
  </pc:docChgLst>
  <pc:docChgLst>
    <pc:chgData name="Manca Poglajen" userId="S::mpoglajen@zrss.si::7cd45461-abde-4790-871a-1f5126baa8ac" providerId="AD" clId="Web-{DE0F705D-45BD-4D6F-B634-C53392D93711}"/>
    <pc:docChg chg="addSld modSld">
      <pc:chgData name="Manca Poglajen" userId="S::mpoglajen@zrss.si::7cd45461-abde-4790-871a-1f5126baa8ac" providerId="AD" clId="Web-{DE0F705D-45BD-4D6F-B634-C53392D93711}" dt="2024-07-17T05:53:05.389" v="10"/>
      <pc:docMkLst>
        <pc:docMk/>
      </pc:docMkLst>
      <pc:sldChg chg="delSp modSp add replId">
        <pc:chgData name="Manca Poglajen" userId="S::mpoglajen@zrss.si::7cd45461-abde-4790-871a-1f5126baa8ac" providerId="AD" clId="Web-{DE0F705D-45BD-4D6F-B634-C53392D93711}" dt="2024-07-17T05:53:05.389" v="10"/>
        <pc:sldMkLst>
          <pc:docMk/>
          <pc:sldMk cId="3082732892" sldId="419"/>
        </pc:sldMkLst>
        <pc:spChg chg="del mod">
          <ac:chgData name="Manca Poglajen" userId="S::mpoglajen@zrss.si::7cd45461-abde-4790-871a-1f5126baa8ac" providerId="AD" clId="Web-{DE0F705D-45BD-4D6F-B634-C53392D93711}" dt="2024-07-17T05:53:05.389" v="10"/>
          <ac:spMkLst>
            <pc:docMk/>
            <pc:sldMk cId="3082732892" sldId="419"/>
            <ac:spMk id="8" creationId="{F89E50A5-5900-31E0-5510-F359C0865100}"/>
          </ac:spMkLst>
        </pc:spChg>
        <pc:spChg chg="mod">
          <ac:chgData name="Manca Poglajen" userId="S::mpoglajen@zrss.si::7cd45461-abde-4790-871a-1f5126baa8ac" providerId="AD" clId="Web-{DE0F705D-45BD-4D6F-B634-C53392D93711}" dt="2024-07-17T05:53:00.170" v="7" actId="20577"/>
          <ac:spMkLst>
            <pc:docMk/>
            <pc:sldMk cId="3082732892" sldId="419"/>
            <ac:spMk id="10" creationId="{20A21FFF-395D-4472-9ACD-3BC265C6DC68}"/>
          </ac:spMkLst>
        </pc:spChg>
      </pc:sldChg>
    </pc:docChg>
  </pc:docChgLst>
  <pc:docChgLst>
    <pc:chgData name="Melita Vidovič" userId="S::mvidovic@zrss.si::90842217-0d2d-4162-bff7-0627c2eb4b2f" providerId="AD" clId="Web-{755E6EB0-87F1-8E05-FF04-FB3741D548D1}"/>
    <pc:docChg chg="modSld">
      <pc:chgData name="Melita Vidovič" userId="S::mvidovic@zrss.si::90842217-0d2d-4162-bff7-0627c2eb4b2f" providerId="AD" clId="Web-{755E6EB0-87F1-8E05-FF04-FB3741D548D1}" dt="2024-08-19T07:23:12.666" v="17" actId="1076"/>
      <pc:docMkLst>
        <pc:docMk/>
      </pc:docMkLst>
      <pc:sldChg chg="addSp modSp">
        <pc:chgData name="Melita Vidovič" userId="S::mvidovic@zrss.si::90842217-0d2d-4162-bff7-0627c2eb4b2f" providerId="AD" clId="Web-{755E6EB0-87F1-8E05-FF04-FB3741D548D1}" dt="2024-08-19T07:23:12.666" v="17" actId="1076"/>
        <pc:sldMkLst>
          <pc:docMk/>
          <pc:sldMk cId="3082732892" sldId="419"/>
        </pc:sldMkLst>
        <pc:picChg chg="add mod modCrop">
          <ac:chgData name="Melita Vidovič" userId="S::mvidovic@zrss.si::90842217-0d2d-4162-bff7-0627c2eb4b2f" providerId="AD" clId="Web-{755E6EB0-87F1-8E05-FF04-FB3741D548D1}" dt="2024-08-19T07:23:12.666" v="17" actId="1076"/>
          <ac:picMkLst>
            <pc:docMk/>
            <pc:sldMk cId="3082732892" sldId="419"/>
            <ac:picMk id="2" creationId="{54024BAA-237B-AEF3-ED09-D85AD83C67B8}"/>
          </ac:picMkLst>
        </pc:picChg>
        <pc:picChg chg="mod">
          <ac:chgData name="Melita Vidovič" userId="S::mvidovic@zrss.si::90842217-0d2d-4162-bff7-0627c2eb4b2f" providerId="AD" clId="Web-{755E6EB0-87F1-8E05-FF04-FB3741D548D1}" dt="2024-08-19T07:22:31.273" v="11" actId="1076"/>
          <ac:picMkLst>
            <pc:docMk/>
            <pc:sldMk cId="3082732892" sldId="419"/>
            <ac:picMk id="5" creationId="{F9E7274A-13A3-496A-0A53-970CBFEE2278}"/>
          </ac:picMkLst>
        </pc:picChg>
      </pc:sldChg>
    </pc:docChg>
  </pc:docChgLst>
  <pc:docChgLst>
    <pc:chgData name="Melita Vidovič" userId="S::mvidovic@zrss.si::90842217-0d2d-4162-bff7-0627c2eb4b2f" providerId="AD" clId="Web-{71E9B423-A7E6-02C2-AB49-EC3C70DE6926}"/>
    <pc:docChg chg="addSld delSld modSld sldOrd">
      <pc:chgData name="Melita Vidovič" userId="S::mvidovic@zrss.si::90842217-0d2d-4162-bff7-0627c2eb4b2f" providerId="AD" clId="Web-{71E9B423-A7E6-02C2-AB49-EC3C70DE6926}" dt="2024-07-11T08:30:18.409" v="192" actId="1076"/>
      <pc:docMkLst>
        <pc:docMk/>
      </pc:docMkLst>
      <pc:sldChg chg="modSp ord">
        <pc:chgData name="Melita Vidovič" userId="S::mvidovic@zrss.si::90842217-0d2d-4162-bff7-0627c2eb4b2f" providerId="AD" clId="Web-{71E9B423-A7E6-02C2-AB49-EC3C70DE6926}" dt="2024-07-11T08:29:49.236" v="166" actId="1076"/>
        <pc:sldMkLst>
          <pc:docMk/>
          <pc:sldMk cId="1271812216" sldId="410"/>
        </pc:sldMkLst>
        <pc:spChg chg="mod">
          <ac:chgData name="Melita Vidovič" userId="S::mvidovic@zrss.si::90842217-0d2d-4162-bff7-0627c2eb4b2f" providerId="AD" clId="Web-{71E9B423-A7E6-02C2-AB49-EC3C70DE6926}" dt="2024-07-11T08:29:44.533" v="165" actId="1076"/>
          <ac:spMkLst>
            <pc:docMk/>
            <pc:sldMk cId="1271812216" sldId="410"/>
            <ac:spMk id="2" creationId="{8AE43124-406A-0200-511D-CB99F3E205C5}"/>
          </ac:spMkLst>
        </pc:spChg>
        <pc:spChg chg="mod">
          <ac:chgData name="Melita Vidovič" userId="S::mvidovic@zrss.si::90842217-0d2d-4162-bff7-0627c2eb4b2f" providerId="AD" clId="Web-{71E9B423-A7E6-02C2-AB49-EC3C70DE6926}" dt="2024-07-11T08:29:49.236" v="166" actId="1076"/>
          <ac:spMkLst>
            <pc:docMk/>
            <pc:sldMk cId="1271812216" sldId="410"/>
            <ac:spMk id="8" creationId="{57981B65-C5E8-9893-A632-3C045E39AD1C}"/>
          </ac:spMkLst>
        </pc:spChg>
      </pc:sldChg>
      <pc:sldChg chg="addSp delSp modSp">
        <pc:chgData name="Melita Vidovič" userId="S::mvidovic@zrss.si::90842217-0d2d-4162-bff7-0627c2eb4b2f" providerId="AD" clId="Web-{71E9B423-A7E6-02C2-AB49-EC3C70DE6926}" dt="2024-07-11T08:30:18.409" v="192" actId="1076"/>
        <pc:sldMkLst>
          <pc:docMk/>
          <pc:sldMk cId="3766099731" sldId="411"/>
        </pc:sldMkLst>
        <pc:spChg chg="mod">
          <ac:chgData name="Melita Vidovič" userId="S::mvidovic@zrss.si::90842217-0d2d-4162-bff7-0627c2eb4b2f" providerId="AD" clId="Web-{71E9B423-A7E6-02C2-AB49-EC3C70DE6926}" dt="2024-07-11T08:30:18.409" v="192" actId="1076"/>
          <ac:spMkLst>
            <pc:docMk/>
            <pc:sldMk cId="3766099731" sldId="411"/>
            <ac:spMk id="2" creationId="{00000000-0000-0000-0000-000000000000}"/>
          </ac:spMkLst>
        </pc:spChg>
        <pc:spChg chg="del">
          <ac:chgData name="Melita Vidovič" userId="S::mvidovic@zrss.si::90842217-0d2d-4162-bff7-0627c2eb4b2f" providerId="AD" clId="Web-{71E9B423-A7E6-02C2-AB49-EC3C70DE6926}" dt="2024-07-11T08:22:02.092" v="1"/>
          <ac:spMkLst>
            <pc:docMk/>
            <pc:sldMk cId="3766099731" sldId="411"/>
            <ac:spMk id="6" creationId="{B297BF2A-D959-39CC-69FF-75EC8A38FB80}"/>
          </ac:spMkLst>
        </pc:spChg>
        <pc:graphicFrameChg chg="add mod modGraphic">
          <ac:chgData name="Melita Vidovič" userId="S::mvidovic@zrss.si::90842217-0d2d-4162-bff7-0627c2eb4b2f" providerId="AD" clId="Web-{71E9B423-A7E6-02C2-AB49-EC3C70DE6926}" dt="2024-07-11T08:28:54.374" v="162" actId="1076"/>
          <ac:graphicFrameMkLst>
            <pc:docMk/>
            <pc:sldMk cId="3766099731" sldId="411"/>
            <ac:graphicFrameMk id="7" creationId="{0C6CAB15-C8ED-8929-26C3-0367C5CF8DB2}"/>
          </ac:graphicFrameMkLst>
        </pc:graphicFrameChg>
        <pc:cxnChg chg="mod">
          <ac:chgData name="Melita Vidovič" userId="S::mvidovic@zrss.si::90842217-0d2d-4162-bff7-0627c2eb4b2f" providerId="AD" clId="Web-{71E9B423-A7E6-02C2-AB49-EC3C70DE6926}" dt="2024-07-11T08:28:29.358" v="159" actId="1076"/>
          <ac:cxnSpMkLst>
            <pc:docMk/>
            <pc:sldMk cId="3766099731" sldId="411"/>
            <ac:cxnSpMk id="3" creationId="{00000000-0000-0000-0000-000000000000}"/>
          </ac:cxnSpMkLst>
        </pc:cxnChg>
      </pc:sldChg>
      <pc:sldChg chg="add replId">
        <pc:chgData name="Melita Vidovič" userId="S::mvidovic@zrss.si::90842217-0d2d-4162-bff7-0627c2eb4b2f" providerId="AD" clId="Web-{71E9B423-A7E6-02C2-AB49-EC3C70DE6926}" dt="2024-07-11T08:21:54.623" v="0"/>
        <pc:sldMkLst>
          <pc:docMk/>
          <pc:sldMk cId="63198462" sldId="418"/>
        </pc:sldMkLst>
      </pc:sldChg>
      <pc:sldChg chg="add del replId">
        <pc:chgData name="Melita Vidovič" userId="S::mvidovic@zrss.si::90842217-0d2d-4162-bff7-0627c2eb4b2f" providerId="AD" clId="Web-{71E9B423-A7E6-02C2-AB49-EC3C70DE6926}" dt="2024-07-11T08:22:09.499" v="3"/>
        <pc:sldMkLst>
          <pc:docMk/>
          <pc:sldMk cId="1783413395" sldId="419"/>
        </pc:sldMkLst>
      </pc:sldChg>
    </pc:docChg>
  </pc:docChgLst>
  <pc:docChgLst>
    <pc:chgData name="Melita Vidovič" userId="S::mvidovic@zrss.si::90842217-0d2d-4162-bff7-0627c2eb4b2f" providerId="AD" clId="Web-{33A79848-5660-ACE6-7B33-7D1C2106F7DB}"/>
    <pc:docChg chg="addSld delSld modSld">
      <pc:chgData name="Melita Vidovič" userId="S::mvidovic@zrss.si::90842217-0d2d-4162-bff7-0627c2eb4b2f" providerId="AD" clId="Web-{33A79848-5660-ACE6-7B33-7D1C2106F7DB}" dt="2024-08-19T12:08:47.199" v="275"/>
      <pc:docMkLst>
        <pc:docMk/>
      </pc:docMkLst>
      <pc:sldChg chg="addSp delSp modSp">
        <pc:chgData name="Melita Vidovič" userId="S::mvidovic@zrss.si::90842217-0d2d-4162-bff7-0627c2eb4b2f" providerId="AD" clId="Web-{33A79848-5660-ACE6-7B33-7D1C2106F7DB}" dt="2024-08-19T11:39:33.749" v="256" actId="1076"/>
        <pc:sldMkLst>
          <pc:docMk/>
          <pc:sldMk cId="70870232" sldId="277"/>
        </pc:sldMkLst>
        <pc:spChg chg="add del mod">
          <ac:chgData name="Melita Vidovič" userId="S::mvidovic@zrss.si::90842217-0d2d-4162-bff7-0627c2eb4b2f" providerId="AD" clId="Web-{33A79848-5660-ACE6-7B33-7D1C2106F7DB}" dt="2024-08-19T11:31:46.469" v="157"/>
          <ac:spMkLst>
            <pc:docMk/>
            <pc:sldMk cId="70870232" sldId="277"/>
            <ac:spMk id="2" creationId="{D7425B2A-B38B-0021-0421-2530B28A4E1C}"/>
          </ac:spMkLst>
        </pc:spChg>
        <pc:spChg chg="add del mod">
          <ac:chgData name="Melita Vidovič" userId="S::mvidovic@zrss.si::90842217-0d2d-4162-bff7-0627c2eb4b2f" providerId="AD" clId="Web-{33A79848-5660-ACE6-7B33-7D1C2106F7DB}" dt="2024-08-19T11:32:19.220" v="160"/>
          <ac:spMkLst>
            <pc:docMk/>
            <pc:sldMk cId="70870232" sldId="277"/>
            <ac:spMk id="3" creationId="{6DAFDA17-7DDD-837E-511B-43AD984CAE54}"/>
          </ac:spMkLst>
        </pc:spChg>
        <pc:spChg chg="mod">
          <ac:chgData name="Melita Vidovič" userId="S::mvidovic@zrss.si::90842217-0d2d-4162-bff7-0627c2eb4b2f" providerId="AD" clId="Web-{33A79848-5660-ACE6-7B33-7D1C2106F7DB}" dt="2024-08-19T11:39:31.452" v="255" actId="1076"/>
          <ac:spMkLst>
            <pc:docMk/>
            <pc:sldMk cId="70870232" sldId="277"/>
            <ac:spMk id="8" creationId="{E79F3C1E-C9D4-4E97-9C1A-689BA128BDB4}"/>
          </ac:spMkLst>
        </pc:spChg>
        <pc:spChg chg="mod">
          <ac:chgData name="Melita Vidovič" userId="S::mvidovic@zrss.si::90842217-0d2d-4162-bff7-0627c2eb4b2f" providerId="AD" clId="Web-{33A79848-5660-ACE6-7B33-7D1C2106F7DB}" dt="2024-08-19T11:39:20.921" v="253" actId="1076"/>
          <ac:spMkLst>
            <pc:docMk/>
            <pc:sldMk cId="70870232" sldId="277"/>
            <ac:spMk id="9" creationId="{C19D76AF-63BE-4AEB-BA28-84C49F432937}"/>
          </ac:spMkLst>
        </pc:spChg>
        <pc:spChg chg="mod">
          <ac:chgData name="Melita Vidovič" userId="S::mvidovic@zrss.si::90842217-0d2d-4162-bff7-0627c2eb4b2f" providerId="AD" clId="Web-{33A79848-5660-ACE6-7B33-7D1C2106F7DB}" dt="2024-08-19T11:34:45.146" v="196" actId="1076"/>
          <ac:spMkLst>
            <pc:docMk/>
            <pc:sldMk cId="70870232" sldId="277"/>
            <ac:spMk id="10" creationId="{B143B5C3-194A-433A-BBCE-DF236B686D8C}"/>
          </ac:spMkLst>
        </pc:spChg>
        <pc:spChg chg="mod">
          <ac:chgData name="Melita Vidovič" userId="S::mvidovic@zrss.si::90842217-0d2d-4162-bff7-0627c2eb4b2f" providerId="AD" clId="Web-{33A79848-5660-ACE6-7B33-7D1C2106F7DB}" dt="2024-08-19T11:34:49.896" v="198" actId="1076"/>
          <ac:spMkLst>
            <pc:docMk/>
            <pc:sldMk cId="70870232" sldId="277"/>
            <ac:spMk id="11" creationId="{71258CBE-BE1B-402F-9D9D-890BB687EBDF}"/>
          </ac:spMkLst>
        </pc:spChg>
        <pc:spChg chg="mod">
          <ac:chgData name="Melita Vidovič" userId="S::mvidovic@zrss.si::90842217-0d2d-4162-bff7-0627c2eb4b2f" providerId="AD" clId="Web-{33A79848-5660-ACE6-7B33-7D1C2106F7DB}" dt="2024-08-19T11:34:54.459" v="199" actId="1076"/>
          <ac:spMkLst>
            <pc:docMk/>
            <pc:sldMk cId="70870232" sldId="277"/>
            <ac:spMk id="13" creationId="{B6A0126E-78F5-4C3F-AC59-D97D87398AF4}"/>
          </ac:spMkLst>
        </pc:spChg>
        <pc:spChg chg="mod">
          <ac:chgData name="Melita Vidovič" userId="S::mvidovic@zrss.si::90842217-0d2d-4162-bff7-0627c2eb4b2f" providerId="AD" clId="Web-{33A79848-5660-ACE6-7B33-7D1C2106F7DB}" dt="2024-08-19T11:39:24.608" v="254" actId="1076"/>
          <ac:spMkLst>
            <pc:docMk/>
            <pc:sldMk cId="70870232" sldId="277"/>
            <ac:spMk id="17" creationId="{A052CA40-34ED-497B-BF0F-FA0BBA8AB24C}"/>
          </ac:spMkLst>
        </pc:spChg>
        <pc:spChg chg="mod">
          <ac:chgData name="Melita Vidovič" userId="S::mvidovic@zrss.si::90842217-0d2d-4162-bff7-0627c2eb4b2f" providerId="AD" clId="Web-{33A79848-5660-ACE6-7B33-7D1C2106F7DB}" dt="2024-08-19T11:34:15.692" v="192" actId="20577"/>
          <ac:spMkLst>
            <pc:docMk/>
            <pc:sldMk cId="70870232" sldId="277"/>
            <ac:spMk id="20" creationId="{870694DE-8303-4BC8-9E40-F06AC55A86A1}"/>
          </ac:spMkLst>
        </pc:spChg>
        <pc:spChg chg="mod">
          <ac:chgData name="Melita Vidovič" userId="S::mvidovic@zrss.si::90842217-0d2d-4162-bff7-0627c2eb4b2f" providerId="AD" clId="Web-{33A79848-5660-ACE6-7B33-7D1C2106F7DB}" dt="2024-08-19T11:29:02.620" v="51" actId="20577"/>
          <ac:spMkLst>
            <pc:docMk/>
            <pc:sldMk cId="70870232" sldId="277"/>
            <ac:spMk id="23" creationId="{0F413F2C-25F7-4863-A762-924A2D552442}"/>
          </ac:spMkLst>
        </pc:spChg>
        <pc:spChg chg="mod">
          <ac:chgData name="Melita Vidovič" userId="S::mvidovic@zrss.si::90842217-0d2d-4162-bff7-0627c2eb4b2f" providerId="AD" clId="Web-{33A79848-5660-ACE6-7B33-7D1C2106F7DB}" dt="2024-08-19T11:38:13.372" v="252" actId="20577"/>
          <ac:spMkLst>
            <pc:docMk/>
            <pc:sldMk cId="70870232" sldId="277"/>
            <ac:spMk id="24" creationId="{00000000-0000-0000-0000-000000000000}"/>
          </ac:spMkLst>
        </pc:spChg>
        <pc:grpChg chg="mod">
          <ac:chgData name="Melita Vidovič" userId="S::mvidovic@zrss.si::90842217-0d2d-4162-bff7-0627c2eb4b2f" providerId="AD" clId="Web-{33A79848-5660-ACE6-7B33-7D1C2106F7DB}" dt="2024-08-19T11:39:33.749" v="256" actId="1076"/>
          <ac:grpSpMkLst>
            <pc:docMk/>
            <pc:sldMk cId="70870232" sldId="277"/>
            <ac:grpSpMk id="12" creationId="{21BBF49E-A865-4850-B414-CFF833675A1C}"/>
          </ac:grpSpMkLst>
        </pc:grpChg>
      </pc:sldChg>
      <pc:sldChg chg="mod modShow">
        <pc:chgData name="Melita Vidovič" userId="S::mvidovic@zrss.si::90842217-0d2d-4162-bff7-0627c2eb4b2f" providerId="AD" clId="Web-{33A79848-5660-ACE6-7B33-7D1C2106F7DB}" dt="2024-08-19T12:05:19.553" v="260"/>
        <pc:sldMkLst>
          <pc:docMk/>
          <pc:sldMk cId="4282565925" sldId="329"/>
        </pc:sldMkLst>
      </pc:sldChg>
      <pc:sldChg chg="del">
        <pc:chgData name="Melita Vidovič" userId="S::mvidovic@zrss.si::90842217-0d2d-4162-bff7-0627c2eb4b2f" providerId="AD" clId="Web-{33A79848-5660-ACE6-7B33-7D1C2106F7DB}" dt="2024-08-19T12:08:47.199" v="275"/>
        <pc:sldMkLst>
          <pc:docMk/>
          <pc:sldMk cId="706585354" sldId="332"/>
        </pc:sldMkLst>
      </pc:sldChg>
      <pc:sldChg chg="del">
        <pc:chgData name="Melita Vidovič" userId="S::mvidovic@zrss.si::90842217-0d2d-4162-bff7-0627c2eb4b2f" providerId="AD" clId="Web-{33A79848-5660-ACE6-7B33-7D1C2106F7DB}" dt="2024-08-19T12:04:53.646" v="257"/>
        <pc:sldMkLst>
          <pc:docMk/>
          <pc:sldMk cId="2119016333" sldId="346"/>
        </pc:sldMkLst>
      </pc:sldChg>
      <pc:sldChg chg="del">
        <pc:chgData name="Melita Vidovič" userId="S::mvidovic@zrss.si::90842217-0d2d-4162-bff7-0627c2eb4b2f" providerId="AD" clId="Web-{33A79848-5660-ACE6-7B33-7D1C2106F7DB}" dt="2024-08-19T12:04:55.990" v="258"/>
        <pc:sldMkLst>
          <pc:docMk/>
          <pc:sldMk cId="3893255437" sldId="347"/>
        </pc:sldMkLst>
      </pc:sldChg>
      <pc:sldChg chg="addSp modSp">
        <pc:chgData name="Melita Vidovič" userId="S::mvidovic@zrss.si::90842217-0d2d-4162-bff7-0627c2eb4b2f" providerId="AD" clId="Web-{33A79848-5660-ACE6-7B33-7D1C2106F7DB}" dt="2024-08-19T11:04:54.790" v="27" actId="1076"/>
        <pc:sldMkLst>
          <pc:docMk/>
          <pc:sldMk cId="1924901198" sldId="402"/>
        </pc:sldMkLst>
        <pc:spChg chg="add mod">
          <ac:chgData name="Melita Vidovič" userId="S::mvidovic@zrss.si::90842217-0d2d-4162-bff7-0627c2eb4b2f" providerId="AD" clId="Web-{33A79848-5660-ACE6-7B33-7D1C2106F7DB}" dt="2024-08-19T11:04:54.790" v="27" actId="1076"/>
          <ac:spMkLst>
            <pc:docMk/>
            <pc:sldMk cId="1924901198" sldId="402"/>
            <ac:spMk id="8" creationId="{2E1FEDFB-37DC-C2FA-D2B4-4969C1F106BF}"/>
          </ac:spMkLst>
        </pc:spChg>
        <pc:picChg chg="add mod">
          <ac:chgData name="Melita Vidovič" userId="S::mvidovic@zrss.si::90842217-0d2d-4162-bff7-0627c2eb4b2f" providerId="AD" clId="Web-{33A79848-5660-ACE6-7B33-7D1C2106F7DB}" dt="2024-08-19T11:04:13.272" v="5" actId="1076"/>
          <ac:picMkLst>
            <pc:docMk/>
            <pc:sldMk cId="1924901198" sldId="402"/>
            <ac:picMk id="6" creationId="{5287F2A4-0D25-B8AD-FE12-B7830FC5AE7E}"/>
          </ac:picMkLst>
        </pc:picChg>
        <pc:picChg chg="mod">
          <ac:chgData name="Melita Vidovič" userId="S::mvidovic@zrss.si::90842217-0d2d-4162-bff7-0627c2eb4b2f" providerId="AD" clId="Web-{33A79848-5660-ACE6-7B33-7D1C2106F7DB}" dt="2024-08-19T11:04:09.319" v="4" actId="1076"/>
          <ac:picMkLst>
            <pc:docMk/>
            <pc:sldMk cId="1924901198" sldId="402"/>
            <ac:picMk id="12" creationId="{8CA4A9EF-B207-15BE-9DD2-AC931DCFC9F9}"/>
          </ac:picMkLst>
        </pc:picChg>
      </pc:sldChg>
      <pc:sldChg chg="mod modShow">
        <pc:chgData name="Melita Vidovič" userId="S::mvidovic@zrss.si::90842217-0d2d-4162-bff7-0627c2eb4b2f" providerId="AD" clId="Web-{33A79848-5660-ACE6-7B33-7D1C2106F7DB}" dt="2024-08-19T12:05:23.475" v="261"/>
        <pc:sldMkLst>
          <pc:docMk/>
          <pc:sldMk cId="63198462" sldId="418"/>
        </pc:sldMkLst>
      </pc:sldChg>
      <pc:sldChg chg="addSp delSp modSp add del replId">
        <pc:chgData name="Melita Vidovič" userId="S::mvidovic@zrss.si::90842217-0d2d-4162-bff7-0627c2eb4b2f" providerId="AD" clId="Web-{33A79848-5660-ACE6-7B33-7D1C2106F7DB}" dt="2024-08-19T12:06:46.196" v="264"/>
        <pc:sldMkLst>
          <pc:docMk/>
          <pc:sldMk cId="1668832532" sldId="533"/>
        </pc:sldMkLst>
        <pc:spChg chg="del">
          <ac:chgData name="Melita Vidovič" userId="S::mvidovic@zrss.si::90842217-0d2d-4162-bff7-0627c2eb4b2f" providerId="AD" clId="Web-{33A79848-5660-ACE6-7B33-7D1C2106F7DB}" dt="2024-08-19T12:06:37.040" v="263"/>
          <ac:spMkLst>
            <pc:docMk/>
            <pc:sldMk cId="1668832532" sldId="533"/>
            <ac:spMk id="2" creationId="{00000000-0000-0000-0000-000000000000}"/>
          </ac:spMkLst>
        </pc:spChg>
        <pc:spChg chg="add mod">
          <ac:chgData name="Melita Vidovič" userId="S::mvidovic@zrss.si::90842217-0d2d-4162-bff7-0627c2eb4b2f" providerId="AD" clId="Web-{33A79848-5660-ACE6-7B33-7D1C2106F7DB}" dt="2024-08-19T12:06:37.040" v="263"/>
          <ac:spMkLst>
            <pc:docMk/>
            <pc:sldMk cId="1668832532" sldId="533"/>
            <ac:spMk id="611" creationId="{13D44F36-2F37-D00A-51AA-B7169DB66E7B}"/>
          </ac:spMkLst>
        </pc:spChg>
      </pc:sldChg>
      <pc:sldChg chg="addSp delSp modSp add replId">
        <pc:chgData name="Melita Vidovič" userId="S::mvidovic@zrss.si::90842217-0d2d-4162-bff7-0627c2eb4b2f" providerId="AD" clId="Web-{33A79848-5660-ACE6-7B33-7D1C2106F7DB}" dt="2024-08-19T12:08:41.418" v="274"/>
        <pc:sldMkLst>
          <pc:docMk/>
          <pc:sldMk cId="2707582961" sldId="533"/>
        </pc:sldMkLst>
        <pc:spChg chg="del">
          <ac:chgData name="Melita Vidovič" userId="S::mvidovic@zrss.si::90842217-0d2d-4162-bff7-0627c2eb4b2f" providerId="AD" clId="Web-{33A79848-5660-ACE6-7B33-7D1C2106F7DB}" dt="2024-08-19T12:07:13.525" v="269"/>
          <ac:spMkLst>
            <pc:docMk/>
            <pc:sldMk cId="2707582961" sldId="533"/>
            <ac:spMk id="2" creationId="{00000000-0000-0000-0000-000000000000}"/>
          </ac:spMkLst>
        </pc:spChg>
        <pc:spChg chg="del">
          <ac:chgData name="Melita Vidovič" userId="S::mvidovic@zrss.si::90842217-0d2d-4162-bff7-0627c2eb4b2f" providerId="AD" clId="Web-{33A79848-5660-ACE6-7B33-7D1C2106F7DB}" dt="2024-08-19T12:08:41.418" v="274"/>
          <ac:spMkLst>
            <pc:docMk/>
            <pc:sldMk cId="2707582961" sldId="533"/>
            <ac:spMk id="6" creationId="{192485FC-EF9A-3129-0375-3843EC5D8B3F}"/>
          </ac:spMkLst>
        </pc:spChg>
        <pc:spChg chg="add mod">
          <ac:chgData name="Melita Vidovič" userId="S::mvidovic@zrss.si::90842217-0d2d-4162-bff7-0627c2eb4b2f" providerId="AD" clId="Web-{33A79848-5660-ACE6-7B33-7D1C2106F7DB}" dt="2024-08-19T12:07:21.994" v="271" actId="1076"/>
          <ac:spMkLst>
            <pc:docMk/>
            <pc:sldMk cId="2707582961" sldId="533"/>
            <ac:spMk id="8" creationId="{1D870E45-1A13-CC2F-0DD5-723AC4387C0D}"/>
          </ac:spMkLst>
        </pc:spChg>
        <pc:spChg chg="add del mod">
          <ac:chgData name="Melita Vidovič" userId="S::mvidovic@zrss.si::90842217-0d2d-4162-bff7-0627c2eb4b2f" providerId="AD" clId="Web-{33A79848-5660-ACE6-7B33-7D1C2106F7DB}" dt="2024-08-19T12:07:19.259" v="270"/>
          <ac:spMkLst>
            <pc:docMk/>
            <pc:sldMk cId="2707582961" sldId="533"/>
            <ac:spMk id="10" creationId="{50D8DF64-78BC-8D37-37BE-8E9D6DA6596E}"/>
          </ac:spMkLst>
        </pc:spChg>
        <pc:picChg chg="del">
          <ac:chgData name="Melita Vidovič" userId="S::mvidovic@zrss.si::90842217-0d2d-4162-bff7-0627c2eb4b2f" providerId="AD" clId="Web-{33A79848-5660-ACE6-7B33-7D1C2106F7DB}" dt="2024-08-19T12:06:59.056" v="266"/>
          <ac:picMkLst>
            <pc:docMk/>
            <pc:sldMk cId="2707582961" sldId="533"/>
            <ac:picMk id="5" creationId="{E93B3EB7-CA69-88C3-EB97-DC9A257CF240}"/>
          </ac:picMkLst>
        </pc:picChg>
        <pc:picChg chg="add mod">
          <ac:chgData name="Melita Vidovič" userId="S::mvidovic@zrss.si::90842217-0d2d-4162-bff7-0627c2eb4b2f" providerId="AD" clId="Web-{33A79848-5660-ACE6-7B33-7D1C2106F7DB}" dt="2024-08-19T12:08:38.793" v="273" actId="1076"/>
          <ac:picMkLst>
            <pc:docMk/>
            <pc:sldMk cId="2707582961" sldId="533"/>
            <ac:picMk id="12" creationId="{F79369CF-534D-058C-0AD1-4058D0B2E0B5}"/>
          </ac:picMkLst>
        </pc:picChg>
      </pc:sldChg>
    </pc:docChg>
  </pc:docChgLst>
  <pc:docChgLst>
    <pc:chgData name="Melita Vidovič" userId="S::mvidovic@zrss.si::90842217-0d2d-4162-bff7-0627c2eb4b2f" providerId="AD" clId="Web-{8F6EF9C8-F7DF-FFCF-3996-8C9E49EE6B7C}"/>
    <pc:docChg chg="modSld">
      <pc:chgData name="Melita Vidovič" userId="S::mvidovic@zrss.si::90842217-0d2d-4162-bff7-0627c2eb4b2f" providerId="AD" clId="Web-{8F6EF9C8-F7DF-FFCF-3996-8C9E49EE6B7C}" dt="2024-08-12T11:26:38.673" v="4" actId="1076"/>
      <pc:docMkLst>
        <pc:docMk/>
      </pc:docMkLst>
      <pc:sldChg chg="addSp modSp">
        <pc:chgData name="Melita Vidovič" userId="S::mvidovic@zrss.si::90842217-0d2d-4162-bff7-0627c2eb4b2f" providerId="AD" clId="Web-{8F6EF9C8-F7DF-FFCF-3996-8C9E49EE6B7C}" dt="2024-08-12T11:26:38.673" v="4" actId="1076"/>
        <pc:sldMkLst>
          <pc:docMk/>
          <pc:sldMk cId="48376367" sldId="326"/>
        </pc:sldMkLst>
        <pc:spChg chg="add mod">
          <ac:chgData name="Melita Vidovič" userId="S::mvidovic@zrss.si::90842217-0d2d-4162-bff7-0627c2eb4b2f" providerId="AD" clId="Web-{8F6EF9C8-F7DF-FFCF-3996-8C9E49EE6B7C}" dt="2024-08-12T11:26:38.673" v="4" actId="1076"/>
          <ac:spMkLst>
            <pc:docMk/>
            <pc:sldMk cId="48376367" sldId="326"/>
            <ac:spMk id="6" creationId="{EDFCA3FD-19DD-4944-0627-4FCAB2701414}"/>
          </ac:spMkLst>
        </pc:spChg>
      </pc:sldChg>
    </pc:docChg>
  </pc:docChgLst>
  <pc:docChgLst>
    <pc:chgData name="Manca Poglajen" userId="S::mpoglajen@zrss.si::7cd45461-abde-4790-871a-1f5126baa8ac" providerId="AD" clId="Web-{708A7A84-4769-4897-9320-71833B85E6F5}"/>
    <pc:docChg chg="addSld delSld modSld">
      <pc:chgData name="Manca Poglajen" userId="S::mpoglajen@zrss.si::7cd45461-abde-4790-871a-1f5126baa8ac" providerId="AD" clId="Web-{708A7A84-4769-4897-9320-71833B85E6F5}" dt="2024-08-13T08:51:52.227" v="119"/>
      <pc:docMkLst>
        <pc:docMk/>
      </pc:docMkLst>
      <pc:sldChg chg="mod modShow">
        <pc:chgData name="Manca Poglajen" userId="S::mpoglajen@zrss.si::7cd45461-abde-4790-871a-1f5126baa8ac" providerId="AD" clId="Web-{708A7A84-4769-4897-9320-71833B85E6F5}" dt="2024-08-13T08:35:32.216" v="95"/>
        <pc:sldMkLst>
          <pc:docMk/>
          <pc:sldMk cId="4282565925" sldId="329"/>
        </pc:sldMkLst>
      </pc:sldChg>
      <pc:sldChg chg="modSp">
        <pc:chgData name="Manca Poglajen" userId="S::mpoglajen@zrss.si::7cd45461-abde-4790-871a-1f5126baa8ac" providerId="AD" clId="Web-{708A7A84-4769-4897-9320-71833B85E6F5}" dt="2024-08-13T08:39:25.147" v="115" actId="20577"/>
        <pc:sldMkLst>
          <pc:docMk/>
          <pc:sldMk cId="1609707524" sldId="331"/>
        </pc:sldMkLst>
        <pc:spChg chg="mod">
          <ac:chgData name="Manca Poglajen" userId="S::mpoglajen@zrss.si::7cd45461-abde-4790-871a-1f5126baa8ac" providerId="AD" clId="Web-{708A7A84-4769-4897-9320-71833B85E6F5}" dt="2024-08-13T08:39:25.147" v="115" actId="20577"/>
          <ac:spMkLst>
            <pc:docMk/>
            <pc:sldMk cId="1609707524" sldId="331"/>
            <ac:spMk id="5" creationId="{C0A3AFAB-5061-C73C-41FF-398D794C771B}"/>
          </ac:spMkLst>
        </pc:spChg>
      </pc:sldChg>
      <pc:sldChg chg="modNotes">
        <pc:chgData name="Manca Poglajen" userId="S::mpoglajen@zrss.si::7cd45461-abde-4790-871a-1f5126baa8ac" providerId="AD" clId="Web-{708A7A84-4769-4897-9320-71833B85E6F5}" dt="2024-08-13T08:51:52.227" v="119"/>
        <pc:sldMkLst>
          <pc:docMk/>
          <pc:sldMk cId="706585354" sldId="332"/>
        </pc:sldMkLst>
      </pc:sldChg>
      <pc:sldChg chg="modSp">
        <pc:chgData name="Manca Poglajen" userId="S::mpoglajen@zrss.si::7cd45461-abde-4790-871a-1f5126baa8ac" providerId="AD" clId="Web-{708A7A84-4769-4897-9320-71833B85E6F5}" dt="2024-08-13T07:29:14.262" v="6" actId="20577"/>
        <pc:sldMkLst>
          <pc:docMk/>
          <pc:sldMk cId="740314463" sldId="340"/>
        </pc:sldMkLst>
        <pc:spChg chg="mod">
          <ac:chgData name="Manca Poglajen" userId="S::mpoglajen@zrss.si::7cd45461-abde-4790-871a-1f5126baa8ac" providerId="AD" clId="Web-{708A7A84-4769-4897-9320-71833B85E6F5}" dt="2024-08-13T07:29:14.262" v="6" actId="20577"/>
          <ac:spMkLst>
            <pc:docMk/>
            <pc:sldMk cId="740314463" sldId="340"/>
            <ac:spMk id="6" creationId="{4F5ACD87-8C4D-87C0-99FB-A9DC0478254F}"/>
          </ac:spMkLst>
        </pc:spChg>
      </pc:sldChg>
      <pc:sldChg chg="modSp">
        <pc:chgData name="Manca Poglajen" userId="S::mpoglajen@zrss.si::7cd45461-abde-4790-871a-1f5126baa8ac" providerId="AD" clId="Web-{708A7A84-4769-4897-9320-71833B85E6F5}" dt="2024-08-13T07:43:27.770" v="75" actId="1076"/>
        <pc:sldMkLst>
          <pc:docMk/>
          <pc:sldMk cId="156046510" sldId="359"/>
        </pc:sldMkLst>
        <pc:spChg chg="mod">
          <ac:chgData name="Manca Poglajen" userId="S::mpoglajen@zrss.si::7cd45461-abde-4790-871a-1f5126baa8ac" providerId="AD" clId="Web-{708A7A84-4769-4897-9320-71833B85E6F5}" dt="2024-08-13T07:43:27.770" v="75" actId="1076"/>
          <ac:spMkLst>
            <pc:docMk/>
            <pc:sldMk cId="156046510" sldId="359"/>
            <ac:spMk id="4" creationId="{3ED10710-5A40-CAD5-66B9-0D7A2D392410}"/>
          </ac:spMkLst>
        </pc:spChg>
      </pc:sldChg>
      <pc:sldChg chg="modSp">
        <pc:chgData name="Manca Poglajen" userId="S::mpoglajen@zrss.si::7cd45461-abde-4790-871a-1f5126baa8ac" providerId="AD" clId="Web-{708A7A84-4769-4897-9320-71833B85E6F5}" dt="2024-08-13T07:36:42.399" v="24" actId="20577"/>
        <pc:sldMkLst>
          <pc:docMk/>
          <pc:sldMk cId="3436259040" sldId="405"/>
        </pc:sldMkLst>
        <pc:graphicFrameChg chg="modGraphic">
          <ac:chgData name="Manca Poglajen" userId="S::mpoglajen@zrss.si::7cd45461-abde-4790-871a-1f5126baa8ac" providerId="AD" clId="Web-{708A7A84-4769-4897-9320-71833B85E6F5}" dt="2024-08-13T07:36:42.399" v="24" actId="20577"/>
          <ac:graphicFrameMkLst>
            <pc:docMk/>
            <pc:sldMk cId="3436259040" sldId="405"/>
            <ac:graphicFrameMk id="2" creationId="{927B92D5-A052-A9FA-C705-01A829D414E2}"/>
          </ac:graphicFrameMkLst>
        </pc:graphicFrameChg>
      </pc:sldChg>
      <pc:sldChg chg="modSp">
        <pc:chgData name="Manca Poglajen" userId="S::mpoglajen@zrss.si::7cd45461-abde-4790-871a-1f5126baa8ac" providerId="AD" clId="Web-{708A7A84-4769-4897-9320-71833B85E6F5}" dt="2024-08-13T08:01:34.081" v="92" actId="20577"/>
        <pc:sldMkLst>
          <pc:docMk/>
          <pc:sldMk cId="6459463" sldId="408"/>
        </pc:sldMkLst>
        <pc:spChg chg="mod">
          <ac:chgData name="Manca Poglajen" userId="S::mpoglajen@zrss.si::7cd45461-abde-4790-871a-1f5126baa8ac" providerId="AD" clId="Web-{708A7A84-4769-4897-9320-71833B85E6F5}" dt="2024-08-13T08:01:34.081" v="92" actId="20577"/>
          <ac:spMkLst>
            <pc:docMk/>
            <pc:sldMk cId="6459463" sldId="408"/>
            <ac:spMk id="8" creationId="{4E29EB40-92FC-7AC3-26D3-41346E3DCA93}"/>
          </ac:spMkLst>
        </pc:spChg>
      </pc:sldChg>
      <pc:sldChg chg="mod modShow">
        <pc:chgData name="Manca Poglajen" userId="S::mpoglajen@zrss.si::7cd45461-abde-4790-871a-1f5126baa8ac" providerId="AD" clId="Web-{708A7A84-4769-4897-9320-71833B85E6F5}" dt="2024-08-13T08:35:14.090" v="94"/>
        <pc:sldMkLst>
          <pc:docMk/>
          <pc:sldMk cId="63198462" sldId="418"/>
        </pc:sldMkLst>
      </pc:sldChg>
      <pc:sldChg chg="delSp modSp">
        <pc:chgData name="Manca Poglajen" userId="S::mpoglajen@zrss.si::7cd45461-abde-4790-871a-1f5126baa8ac" providerId="AD" clId="Web-{708A7A84-4769-4897-9320-71833B85E6F5}" dt="2024-08-13T07:23:55.690" v="1"/>
        <pc:sldMkLst>
          <pc:docMk/>
          <pc:sldMk cId="3082732892" sldId="419"/>
        </pc:sldMkLst>
        <pc:spChg chg="del mod">
          <ac:chgData name="Manca Poglajen" userId="S::mpoglajen@zrss.si::7cd45461-abde-4790-871a-1f5126baa8ac" providerId="AD" clId="Web-{708A7A84-4769-4897-9320-71833B85E6F5}" dt="2024-08-13T07:23:55.690" v="1"/>
          <ac:spMkLst>
            <pc:docMk/>
            <pc:sldMk cId="3082732892" sldId="419"/>
            <ac:spMk id="2" creationId="{EDFCA3FD-19DD-4944-0627-4FCAB2701414}"/>
          </ac:spMkLst>
        </pc:spChg>
      </pc:sldChg>
      <pc:sldChg chg="modSp">
        <pc:chgData name="Manca Poglajen" userId="S::mpoglajen@zrss.si::7cd45461-abde-4790-871a-1f5126baa8ac" providerId="AD" clId="Web-{708A7A84-4769-4897-9320-71833B85E6F5}" dt="2024-08-13T07:24:44.129" v="4" actId="1076"/>
        <pc:sldMkLst>
          <pc:docMk/>
          <pc:sldMk cId="319708821" sldId="420"/>
        </pc:sldMkLst>
        <pc:spChg chg="mod">
          <ac:chgData name="Manca Poglajen" userId="S::mpoglajen@zrss.si::7cd45461-abde-4790-871a-1f5126baa8ac" providerId="AD" clId="Web-{708A7A84-4769-4897-9320-71833B85E6F5}" dt="2024-08-13T07:24:44.129" v="4" actId="1076"/>
          <ac:spMkLst>
            <pc:docMk/>
            <pc:sldMk cId="319708821" sldId="420"/>
            <ac:spMk id="8" creationId="{C39699D7-899C-CC00-B9C1-B65549693B8F}"/>
          </ac:spMkLst>
        </pc:spChg>
      </pc:sldChg>
      <pc:sldChg chg="modSp">
        <pc:chgData name="Manca Poglajen" userId="S::mpoglajen@zrss.si::7cd45461-abde-4790-871a-1f5126baa8ac" providerId="AD" clId="Web-{708A7A84-4769-4897-9320-71833B85E6F5}" dt="2024-08-13T08:08:18.452" v="93" actId="20577"/>
        <pc:sldMkLst>
          <pc:docMk/>
          <pc:sldMk cId="4225379972" sldId="422"/>
        </pc:sldMkLst>
        <pc:spChg chg="mod">
          <ac:chgData name="Manca Poglajen" userId="S::mpoglajen@zrss.si::7cd45461-abde-4790-871a-1f5126baa8ac" providerId="AD" clId="Web-{708A7A84-4769-4897-9320-71833B85E6F5}" dt="2024-08-13T08:08:18.452" v="93" actId="20577"/>
          <ac:spMkLst>
            <pc:docMk/>
            <pc:sldMk cId="4225379972" sldId="422"/>
            <ac:spMk id="10" creationId="{53689A7F-0665-799E-77AE-4B835D084676}"/>
          </ac:spMkLst>
        </pc:spChg>
      </pc:sldChg>
      <pc:sldChg chg="add del">
        <pc:chgData name="Manca Poglajen" userId="S::mpoglajen@zrss.si::7cd45461-abde-4790-871a-1f5126baa8ac" providerId="AD" clId="Web-{708A7A84-4769-4897-9320-71833B85E6F5}" dt="2024-08-13T07:42:14.768" v="69"/>
        <pc:sldMkLst>
          <pc:docMk/>
          <pc:sldMk cId="2995047340" sldId="531"/>
        </pc:sldMkLst>
      </pc:sldChg>
      <pc:sldChg chg="addSp delSp modSp add replId">
        <pc:chgData name="Manca Poglajen" userId="S::mpoglajen@zrss.si::7cd45461-abde-4790-871a-1f5126baa8ac" providerId="AD" clId="Web-{708A7A84-4769-4897-9320-71833B85E6F5}" dt="2024-08-13T07:42:12.487" v="68" actId="1076"/>
        <pc:sldMkLst>
          <pc:docMk/>
          <pc:sldMk cId="1174982564" sldId="532"/>
        </pc:sldMkLst>
        <pc:spChg chg="add mod">
          <ac:chgData name="Manca Poglajen" userId="S::mpoglajen@zrss.si::7cd45461-abde-4790-871a-1f5126baa8ac" providerId="AD" clId="Web-{708A7A84-4769-4897-9320-71833B85E6F5}" dt="2024-08-13T07:42:12.049" v="53" actId="1076"/>
          <ac:spMkLst>
            <pc:docMk/>
            <pc:sldMk cId="1174982564" sldId="532"/>
            <ac:spMk id="12" creationId="{C5756F73-FFF1-5DC4-4AC2-E3F820CCD8F1}"/>
          </ac:spMkLst>
        </pc:spChg>
        <pc:spChg chg="add mod">
          <ac:chgData name="Manca Poglajen" userId="S::mpoglajen@zrss.si::7cd45461-abde-4790-871a-1f5126baa8ac" providerId="AD" clId="Web-{708A7A84-4769-4897-9320-71833B85E6F5}" dt="2024-08-13T07:42:12.080" v="54" actId="1076"/>
          <ac:spMkLst>
            <pc:docMk/>
            <pc:sldMk cId="1174982564" sldId="532"/>
            <ac:spMk id="14" creationId="{8328A849-B107-7474-79FA-3F37577EDD82}"/>
          </ac:spMkLst>
        </pc:spChg>
        <pc:spChg chg="del">
          <ac:chgData name="Manca Poglajen" userId="S::mpoglajen@zrss.si::7cd45461-abde-4790-871a-1f5126baa8ac" providerId="AD" clId="Web-{708A7A84-4769-4897-9320-71833B85E6F5}" dt="2024-08-13T07:40:12.436" v="28"/>
          <ac:spMkLst>
            <pc:docMk/>
            <pc:sldMk cId="1174982564" sldId="532"/>
            <ac:spMk id="16" creationId="{2BAFA374-391A-5F20-69DB-02102C45739F}"/>
          </ac:spMkLst>
        </pc:spChg>
        <pc:spChg chg="add mod">
          <ac:chgData name="Manca Poglajen" userId="S::mpoglajen@zrss.si::7cd45461-abde-4790-871a-1f5126baa8ac" providerId="AD" clId="Web-{708A7A84-4769-4897-9320-71833B85E6F5}" dt="2024-08-13T07:42:12.096" v="55" actId="1076"/>
          <ac:spMkLst>
            <pc:docMk/>
            <pc:sldMk cId="1174982564" sldId="532"/>
            <ac:spMk id="17" creationId="{6B67C247-AA39-05DB-802A-7C5A0D418F76}"/>
          </ac:spMkLst>
        </pc:spChg>
        <pc:spChg chg="add mod">
          <ac:chgData name="Manca Poglajen" userId="S::mpoglajen@zrss.si::7cd45461-abde-4790-871a-1f5126baa8ac" providerId="AD" clId="Web-{708A7A84-4769-4897-9320-71833B85E6F5}" dt="2024-08-13T07:42:12.127" v="56" actId="1076"/>
          <ac:spMkLst>
            <pc:docMk/>
            <pc:sldMk cId="1174982564" sldId="532"/>
            <ac:spMk id="19" creationId="{4FE25F99-91A5-28FF-E5B3-F7738B3EE30F}"/>
          </ac:spMkLst>
        </pc:spChg>
        <pc:spChg chg="add mod">
          <ac:chgData name="Manca Poglajen" userId="S::mpoglajen@zrss.si::7cd45461-abde-4790-871a-1f5126baa8ac" providerId="AD" clId="Web-{708A7A84-4769-4897-9320-71833B85E6F5}" dt="2024-08-13T07:42:12.143" v="57" actId="1076"/>
          <ac:spMkLst>
            <pc:docMk/>
            <pc:sldMk cId="1174982564" sldId="532"/>
            <ac:spMk id="21" creationId="{6ACD1B0F-F20B-E396-6B05-40EE59BC7D2E}"/>
          </ac:spMkLst>
        </pc:spChg>
        <pc:spChg chg="add mod">
          <ac:chgData name="Manca Poglajen" userId="S::mpoglajen@zrss.si::7cd45461-abde-4790-871a-1f5126baa8ac" providerId="AD" clId="Web-{708A7A84-4769-4897-9320-71833B85E6F5}" dt="2024-08-13T07:42:12.174" v="58" actId="1076"/>
          <ac:spMkLst>
            <pc:docMk/>
            <pc:sldMk cId="1174982564" sldId="532"/>
            <ac:spMk id="23" creationId="{31E58C79-7DCF-395F-EF3B-E28AB09FF713}"/>
          </ac:spMkLst>
        </pc:spChg>
        <pc:spChg chg="add mod">
          <ac:chgData name="Manca Poglajen" userId="S::mpoglajen@zrss.si::7cd45461-abde-4790-871a-1f5126baa8ac" providerId="AD" clId="Web-{708A7A84-4769-4897-9320-71833B85E6F5}" dt="2024-08-13T07:42:12.206" v="59" actId="1076"/>
          <ac:spMkLst>
            <pc:docMk/>
            <pc:sldMk cId="1174982564" sldId="532"/>
            <ac:spMk id="25" creationId="{EC87D634-A45B-1D9A-977E-714C9D61D9DB}"/>
          </ac:spMkLst>
        </pc:spChg>
        <pc:spChg chg="add mod">
          <ac:chgData name="Manca Poglajen" userId="S::mpoglajen@zrss.si::7cd45461-abde-4790-871a-1f5126baa8ac" providerId="AD" clId="Web-{708A7A84-4769-4897-9320-71833B85E6F5}" dt="2024-08-13T07:42:12.221" v="60" actId="1076"/>
          <ac:spMkLst>
            <pc:docMk/>
            <pc:sldMk cId="1174982564" sldId="532"/>
            <ac:spMk id="27" creationId="{F5C41EC6-D319-7A7D-2826-0BB0A112878E}"/>
          </ac:spMkLst>
        </pc:spChg>
        <pc:spChg chg="add mod">
          <ac:chgData name="Manca Poglajen" userId="S::mpoglajen@zrss.si::7cd45461-abde-4790-871a-1f5126baa8ac" providerId="AD" clId="Web-{708A7A84-4769-4897-9320-71833B85E6F5}" dt="2024-08-13T07:42:12.252" v="61" actId="1076"/>
          <ac:spMkLst>
            <pc:docMk/>
            <pc:sldMk cId="1174982564" sldId="532"/>
            <ac:spMk id="29" creationId="{644AF829-9CD6-3EA1-DDD3-E45A829ED2C0}"/>
          </ac:spMkLst>
        </pc:spChg>
        <pc:spChg chg="add mod">
          <ac:chgData name="Manca Poglajen" userId="S::mpoglajen@zrss.si::7cd45461-abde-4790-871a-1f5126baa8ac" providerId="AD" clId="Web-{708A7A84-4769-4897-9320-71833B85E6F5}" dt="2024-08-13T07:42:12.268" v="62" actId="1076"/>
          <ac:spMkLst>
            <pc:docMk/>
            <pc:sldMk cId="1174982564" sldId="532"/>
            <ac:spMk id="31" creationId="{229A9691-571D-0077-BBF0-7119BEC4F94F}"/>
          </ac:spMkLst>
        </pc:spChg>
        <pc:spChg chg="add mod">
          <ac:chgData name="Manca Poglajen" userId="S::mpoglajen@zrss.si::7cd45461-abde-4790-871a-1f5126baa8ac" providerId="AD" clId="Web-{708A7A84-4769-4897-9320-71833B85E6F5}" dt="2024-08-13T07:42:12.300" v="63" actId="1076"/>
          <ac:spMkLst>
            <pc:docMk/>
            <pc:sldMk cId="1174982564" sldId="532"/>
            <ac:spMk id="33" creationId="{EBF1522B-CEBA-CAEE-4033-186526FA0B8F}"/>
          </ac:spMkLst>
        </pc:spChg>
        <pc:spChg chg="add mod">
          <ac:chgData name="Manca Poglajen" userId="S::mpoglajen@zrss.si::7cd45461-abde-4790-871a-1f5126baa8ac" providerId="AD" clId="Web-{708A7A84-4769-4897-9320-71833B85E6F5}" dt="2024-08-13T07:42:12.315" v="64" actId="1076"/>
          <ac:spMkLst>
            <pc:docMk/>
            <pc:sldMk cId="1174982564" sldId="532"/>
            <ac:spMk id="35" creationId="{D08689D8-EAFA-E8F1-4C04-00F7C2A0EB87}"/>
          </ac:spMkLst>
        </pc:spChg>
        <pc:spChg chg="add mod">
          <ac:chgData name="Manca Poglajen" userId="S::mpoglajen@zrss.si::7cd45461-abde-4790-871a-1f5126baa8ac" providerId="AD" clId="Web-{708A7A84-4769-4897-9320-71833B85E6F5}" dt="2024-08-13T07:42:12.330" v="65" actId="1076"/>
          <ac:spMkLst>
            <pc:docMk/>
            <pc:sldMk cId="1174982564" sldId="532"/>
            <ac:spMk id="37" creationId="{B9252DCB-1228-B7C5-ADBC-A52398FD3A0F}"/>
          </ac:spMkLst>
        </pc:spChg>
        <pc:spChg chg="add mod">
          <ac:chgData name="Manca Poglajen" userId="S::mpoglajen@zrss.si::7cd45461-abde-4790-871a-1f5126baa8ac" providerId="AD" clId="Web-{708A7A84-4769-4897-9320-71833B85E6F5}" dt="2024-08-13T07:42:12.377" v="66" actId="1076"/>
          <ac:spMkLst>
            <pc:docMk/>
            <pc:sldMk cId="1174982564" sldId="532"/>
            <ac:spMk id="39" creationId="{2A04F0FE-C085-0853-AC83-BC76595E5FF3}"/>
          </ac:spMkLst>
        </pc:spChg>
        <pc:spChg chg="add mod">
          <ac:chgData name="Manca Poglajen" userId="S::mpoglajen@zrss.si::7cd45461-abde-4790-871a-1f5126baa8ac" providerId="AD" clId="Web-{708A7A84-4769-4897-9320-71833B85E6F5}" dt="2024-08-13T07:42:12.440" v="67" actId="1076"/>
          <ac:spMkLst>
            <pc:docMk/>
            <pc:sldMk cId="1174982564" sldId="532"/>
            <ac:spMk id="41" creationId="{AFD9F34D-7DC6-5765-B4ED-1CE6AB93A2C2}"/>
          </ac:spMkLst>
        </pc:spChg>
        <pc:spChg chg="add mod">
          <ac:chgData name="Manca Poglajen" userId="S::mpoglajen@zrss.si::7cd45461-abde-4790-871a-1f5126baa8ac" providerId="AD" clId="Web-{708A7A84-4769-4897-9320-71833B85E6F5}" dt="2024-08-13T07:42:12.487" v="68" actId="1076"/>
          <ac:spMkLst>
            <pc:docMk/>
            <pc:sldMk cId="1174982564" sldId="532"/>
            <ac:spMk id="43" creationId="{9CBDBBDD-4B6A-1E33-8E0D-77C9543B4881}"/>
          </ac:spMkLst>
        </pc:spChg>
        <pc:graphicFrameChg chg="del">
          <ac:chgData name="Manca Poglajen" userId="S::mpoglajen@zrss.si::7cd45461-abde-4790-871a-1f5126baa8ac" providerId="AD" clId="Web-{708A7A84-4769-4897-9320-71833B85E6F5}" dt="2024-08-13T07:40:10.468" v="27"/>
          <ac:graphicFrameMkLst>
            <pc:docMk/>
            <pc:sldMk cId="1174982564" sldId="532"/>
            <ac:graphicFrameMk id="2" creationId="{927B92D5-A052-A9FA-C705-01A829D414E2}"/>
          </ac:graphicFrameMkLst>
        </pc:graphicFrameChg>
        <pc:picChg chg="add del mod modCrop">
          <ac:chgData name="Manca Poglajen" userId="S::mpoglajen@zrss.si::7cd45461-abde-4790-871a-1f5126baa8ac" providerId="AD" clId="Web-{708A7A84-4769-4897-9320-71833B85E6F5}" dt="2024-08-13T07:42:04.486" v="36"/>
          <ac:picMkLst>
            <pc:docMk/>
            <pc:sldMk cId="1174982564" sldId="532"/>
            <ac:picMk id="10" creationId="{39D64409-3150-AC80-816C-49F32DCB3D35}"/>
          </ac:picMkLst>
        </pc:picChg>
      </pc:sldChg>
      <pc:sldMasterChg chg="addSldLayout">
        <pc:chgData name="Manca Poglajen" userId="S::mpoglajen@zrss.si::7cd45461-abde-4790-871a-1f5126baa8ac" providerId="AD" clId="Web-{708A7A84-4769-4897-9320-71833B85E6F5}" dt="2024-08-13T07:39:44.873" v="25"/>
        <pc:sldMasterMkLst>
          <pc:docMk/>
          <pc:sldMasterMk cId="0" sldId="2147483696"/>
        </pc:sldMasterMkLst>
        <pc:sldLayoutChg chg="add">
          <pc:chgData name="Manca Poglajen" userId="S::mpoglajen@zrss.si::7cd45461-abde-4790-871a-1f5126baa8ac" providerId="AD" clId="Web-{708A7A84-4769-4897-9320-71833B85E6F5}" dt="2024-08-13T07:39:44.873" v="25"/>
          <pc:sldLayoutMkLst>
            <pc:docMk/>
            <pc:sldMasterMk cId="0" sldId="2147483696"/>
            <pc:sldLayoutMk cId="306193262" sldId="2147483693"/>
          </pc:sldLayoutMkLst>
        </pc:sldLayoutChg>
      </pc:sldMasterChg>
    </pc:docChg>
  </pc:docChgLst>
  <pc:docChgLst>
    <pc:chgData name="Manca Poglajen" userId="S::mpoglajen@zrss.si::7cd45461-abde-4790-871a-1f5126baa8ac" providerId="AD" clId="Web-{59B671B9-9595-4169-AE4B-BB1EDEECD694}"/>
    <pc:docChg chg="modSld">
      <pc:chgData name="Manca Poglajen" userId="S::mpoglajen@zrss.si::7cd45461-abde-4790-871a-1f5126baa8ac" providerId="AD" clId="Web-{59B671B9-9595-4169-AE4B-BB1EDEECD694}" dt="2024-07-19T09:21:21.648" v="9" actId="1076"/>
      <pc:docMkLst>
        <pc:docMk/>
      </pc:docMkLst>
      <pc:sldChg chg="addSp delSp modSp">
        <pc:chgData name="Manca Poglajen" userId="S::mpoglajen@zrss.si::7cd45461-abde-4790-871a-1f5126baa8ac" providerId="AD" clId="Web-{59B671B9-9595-4169-AE4B-BB1EDEECD694}" dt="2024-07-19T09:21:21.648" v="9" actId="1076"/>
        <pc:sldMkLst>
          <pc:docMk/>
          <pc:sldMk cId="4225379972" sldId="422"/>
        </pc:sldMkLst>
        <pc:spChg chg="add mod">
          <ac:chgData name="Manca Poglajen" userId="S::mpoglajen@zrss.si::7cd45461-abde-4790-871a-1f5126baa8ac" providerId="AD" clId="Web-{59B671B9-9595-4169-AE4B-BB1EDEECD694}" dt="2024-07-19T09:21:21.648" v="9" actId="1076"/>
          <ac:spMkLst>
            <pc:docMk/>
            <pc:sldMk cId="4225379972" sldId="422"/>
            <ac:spMk id="2" creationId="{B2BDA989-2638-1B45-E60A-5B37A057EEB7}"/>
          </ac:spMkLst>
        </pc:spChg>
        <pc:spChg chg="del mod">
          <ac:chgData name="Manca Poglajen" userId="S::mpoglajen@zrss.si::7cd45461-abde-4790-871a-1f5126baa8ac" providerId="AD" clId="Web-{59B671B9-9595-4169-AE4B-BB1EDEECD694}" dt="2024-07-19T09:21:02.350" v="1"/>
          <ac:spMkLst>
            <pc:docMk/>
            <pc:sldMk cId="4225379972" sldId="422"/>
            <ac:spMk id="9" creationId="{5A9EA800-131B-5EF3-36C9-EAE7ACFAFFB3}"/>
          </ac:spMkLst>
        </pc:spChg>
      </pc:sldChg>
    </pc:docChg>
  </pc:docChgLst>
  <pc:docChgLst>
    <pc:chgData name="Melita Vidovič" userId="S::mvidovic@zrss.si::90842217-0d2d-4162-bff7-0627c2eb4b2f" providerId="AD" clId="Web-{C685FBF3-5949-B1CA-8A1C-347ECE57DAF5}"/>
    <pc:docChg chg="addSld delSld modSld sldOrd">
      <pc:chgData name="Melita Vidovič" userId="S::mvidovic@zrss.si::90842217-0d2d-4162-bff7-0627c2eb4b2f" providerId="AD" clId="Web-{C685FBF3-5949-B1CA-8A1C-347ECE57DAF5}" dt="2024-07-11T07:51:16.681" v="347" actId="1076"/>
      <pc:docMkLst>
        <pc:docMk/>
      </pc:docMkLst>
      <pc:sldChg chg="del">
        <pc:chgData name="Melita Vidovič" userId="S::mvidovic@zrss.si::90842217-0d2d-4162-bff7-0627c2eb4b2f" providerId="AD" clId="Web-{C685FBF3-5949-B1CA-8A1C-347ECE57DAF5}" dt="2024-07-11T07:03:40.193" v="3"/>
        <pc:sldMkLst>
          <pc:docMk/>
          <pc:sldMk cId="0" sldId="282"/>
        </pc:sldMkLst>
      </pc:sldChg>
      <pc:sldChg chg="add">
        <pc:chgData name="Melita Vidovič" userId="S::mvidovic@zrss.si::90842217-0d2d-4162-bff7-0627c2eb4b2f" providerId="AD" clId="Web-{C685FBF3-5949-B1CA-8A1C-347ECE57DAF5}" dt="2024-07-11T07:05:20.931" v="24"/>
        <pc:sldMkLst>
          <pc:docMk/>
          <pc:sldMk cId="1059614480" sldId="322"/>
        </pc:sldMkLst>
      </pc:sldChg>
      <pc:sldChg chg="addSp delSp modSp">
        <pc:chgData name="Melita Vidovič" userId="S::mvidovic@zrss.si::90842217-0d2d-4162-bff7-0627c2eb4b2f" providerId="AD" clId="Web-{C685FBF3-5949-B1CA-8A1C-347ECE57DAF5}" dt="2024-07-11T07:46:46.545" v="294"/>
        <pc:sldMkLst>
          <pc:docMk/>
          <pc:sldMk cId="3613343712" sldId="323"/>
        </pc:sldMkLst>
        <pc:spChg chg="del mod">
          <ac:chgData name="Melita Vidovič" userId="S::mvidovic@zrss.si::90842217-0d2d-4162-bff7-0627c2eb4b2f" providerId="AD" clId="Web-{C685FBF3-5949-B1CA-8A1C-347ECE57DAF5}" dt="2024-07-11T07:45:06.182" v="277"/>
          <ac:spMkLst>
            <pc:docMk/>
            <pc:sldMk cId="3613343712" sldId="323"/>
            <ac:spMk id="2" creationId="{00000000-0000-0000-0000-000000000000}"/>
          </ac:spMkLst>
        </pc:spChg>
        <pc:spChg chg="del mod">
          <ac:chgData name="Melita Vidovič" userId="S::mvidovic@zrss.si::90842217-0d2d-4162-bff7-0627c2eb4b2f" providerId="AD" clId="Web-{C685FBF3-5949-B1CA-8A1C-347ECE57DAF5}" dt="2024-07-11T07:43:44.975" v="248"/>
          <ac:spMkLst>
            <pc:docMk/>
            <pc:sldMk cId="3613343712" sldId="323"/>
            <ac:spMk id="5" creationId="{EA8981EC-32BD-C974-4243-3AA3AC8BD364}"/>
          </ac:spMkLst>
        </pc:spChg>
        <pc:spChg chg="add del">
          <ac:chgData name="Melita Vidovič" userId="S::mvidovic@zrss.si::90842217-0d2d-4162-bff7-0627c2eb4b2f" providerId="AD" clId="Web-{C685FBF3-5949-B1CA-8A1C-347ECE57DAF5}" dt="2024-07-11T07:30:38.475" v="90"/>
          <ac:spMkLst>
            <pc:docMk/>
            <pc:sldMk cId="3613343712" sldId="323"/>
            <ac:spMk id="6" creationId="{E6AC3DA9-9A83-B721-6ED6-4EF9E16895E9}"/>
          </ac:spMkLst>
        </pc:spChg>
        <pc:spChg chg="add del mod">
          <ac:chgData name="Melita Vidovič" userId="S::mvidovic@zrss.si::90842217-0d2d-4162-bff7-0627c2eb4b2f" providerId="AD" clId="Web-{C685FBF3-5949-B1CA-8A1C-347ECE57DAF5}" dt="2024-07-11T07:45:24.964" v="280"/>
          <ac:spMkLst>
            <pc:docMk/>
            <pc:sldMk cId="3613343712" sldId="323"/>
            <ac:spMk id="10" creationId="{094C5268-7FF8-770B-7728-B49492FAB977}"/>
          </ac:spMkLst>
        </pc:spChg>
        <pc:graphicFrameChg chg="mod modGraphic">
          <ac:chgData name="Melita Vidovič" userId="S::mvidovic@zrss.si::90842217-0d2d-4162-bff7-0627c2eb4b2f" providerId="AD" clId="Web-{C685FBF3-5949-B1CA-8A1C-347ECE57DAF5}" dt="2024-07-11T07:46:46.545" v="294"/>
          <ac:graphicFrameMkLst>
            <pc:docMk/>
            <pc:sldMk cId="3613343712" sldId="323"/>
            <ac:graphicFrameMk id="8" creationId="{76D138DC-1262-EF10-27BE-A9001A315021}"/>
          </ac:graphicFrameMkLst>
        </pc:graphicFrameChg>
        <pc:picChg chg="add del mod">
          <ac:chgData name="Melita Vidovič" userId="S::mvidovic@zrss.si::90842217-0d2d-4162-bff7-0627c2eb4b2f" providerId="AD" clId="Web-{C685FBF3-5949-B1CA-8A1C-347ECE57DAF5}" dt="2024-07-11T07:45:29.792" v="281"/>
          <ac:picMkLst>
            <pc:docMk/>
            <pc:sldMk cId="3613343712" sldId="323"/>
            <ac:picMk id="7" creationId="{D1ED9F75-2818-E7B5-59E0-5A132BA4EC68}"/>
          </ac:picMkLst>
        </pc:picChg>
      </pc:sldChg>
      <pc:sldChg chg="modSp">
        <pc:chgData name="Melita Vidovič" userId="S::mvidovic@zrss.si::90842217-0d2d-4162-bff7-0627c2eb4b2f" providerId="AD" clId="Web-{C685FBF3-5949-B1CA-8A1C-347ECE57DAF5}" dt="2024-07-11T07:48:04.908" v="300" actId="20577"/>
        <pc:sldMkLst>
          <pc:docMk/>
          <pc:sldMk cId="1743178296" sldId="325"/>
        </pc:sldMkLst>
        <pc:spChg chg="mod">
          <ac:chgData name="Melita Vidovič" userId="S::mvidovic@zrss.si::90842217-0d2d-4162-bff7-0627c2eb4b2f" providerId="AD" clId="Web-{C685FBF3-5949-B1CA-8A1C-347ECE57DAF5}" dt="2024-07-11T07:48:04.908" v="300" actId="20577"/>
          <ac:spMkLst>
            <pc:docMk/>
            <pc:sldMk cId="1743178296" sldId="325"/>
            <ac:spMk id="2" creationId="{00000000-0000-0000-0000-000000000000}"/>
          </ac:spMkLst>
        </pc:spChg>
      </pc:sldChg>
      <pc:sldChg chg="modSp">
        <pc:chgData name="Melita Vidovič" userId="S::mvidovic@zrss.si::90842217-0d2d-4162-bff7-0627c2eb4b2f" providerId="AD" clId="Web-{C685FBF3-5949-B1CA-8A1C-347ECE57DAF5}" dt="2024-07-11T07:04:49.883" v="21" actId="1076"/>
        <pc:sldMkLst>
          <pc:docMk/>
          <pc:sldMk cId="48376367" sldId="326"/>
        </pc:sldMkLst>
        <pc:spChg chg="mod">
          <ac:chgData name="Melita Vidovič" userId="S::mvidovic@zrss.si::90842217-0d2d-4162-bff7-0627c2eb4b2f" providerId="AD" clId="Web-{C685FBF3-5949-B1CA-8A1C-347ECE57DAF5}" dt="2024-07-11T07:04:18.803" v="18" actId="1076"/>
          <ac:spMkLst>
            <pc:docMk/>
            <pc:sldMk cId="48376367" sldId="326"/>
            <ac:spMk id="2" creationId="{00000000-0000-0000-0000-000000000000}"/>
          </ac:spMkLst>
        </pc:spChg>
        <pc:spChg chg="mod">
          <ac:chgData name="Melita Vidovič" userId="S::mvidovic@zrss.si::90842217-0d2d-4162-bff7-0627c2eb4b2f" providerId="AD" clId="Web-{C685FBF3-5949-B1CA-8A1C-347ECE57DAF5}" dt="2024-07-11T07:04:49.883" v="21" actId="1076"/>
          <ac:spMkLst>
            <pc:docMk/>
            <pc:sldMk cId="48376367" sldId="326"/>
            <ac:spMk id="5" creationId="{00000000-0000-0000-0000-000000000000}"/>
          </ac:spMkLst>
        </pc:spChg>
      </pc:sldChg>
      <pc:sldChg chg="add">
        <pc:chgData name="Melita Vidovič" userId="S::mvidovic@zrss.si::90842217-0d2d-4162-bff7-0627c2eb4b2f" providerId="AD" clId="Web-{C685FBF3-5949-B1CA-8A1C-347ECE57DAF5}" dt="2024-07-11T07:42:03.174" v="232"/>
        <pc:sldMkLst>
          <pc:docMk/>
          <pc:sldMk cId="2816574319" sldId="327"/>
        </pc:sldMkLst>
      </pc:sldChg>
      <pc:sldChg chg="add">
        <pc:chgData name="Melita Vidovič" userId="S::mvidovic@zrss.si::90842217-0d2d-4162-bff7-0627c2eb4b2f" providerId="AD" clId="Web-{C685FBF3-5949-B1CA-8A1C-347ECE57DAF5}" dt="2024-07-11T07:41:04.453" v="227"/>
        <pc:sldMkLst>
          <pc:docMk/>
          <pc:sldMk cId="4282565925" sldId="329"/>
        </pc:sldMkLst>
      </pc:sldChg>
      <pc:sldChg chg="addSp delSp modSp ord">
        <pc:chgData name="Melita Vidovič" userId="S::mvidovic@zrss.si::90842217-0d2d-4162-bff7-0627c2eb4b2f" providerId="AD" clId="Web-{C685FBF3-5949-B1CA-8A1C-347ECE57DAF5}" dt="2024-07-11T07:45:50.449" v="288" actId="20577"/>
        <pc:sldMkLst>
          <pc:docMk/>
          <pc:sldMk cId="1609707524" sldId="331"/>
        </pc:sldMkLst>
        <pc:spChg chg="add del mod">
          <ac:chgData name="Melita Vidovič" userId="S::mvidovic@zrss.si::90842217-0d2d-4162-bff7-0627c2eb4b2f" providerId="AD" clId="Web-{C685FBF3-5949-B1CA-8A1C-347ECE57DAF5}" dt="2024-07-11T07:44:27.555" v="272"/>
          <ac:spMkLst>
            <pc:docMk/>
            <pc:sldMk cId="1609707524" sldId="331"/>
            <ac:spMk id="2" creationId="{EA8981EC-32BD-C974-4243-3AA3AC8BD364}"/>
          </ac:spMkLst>
        </pc:spChg>
        <pc:spChg chg="mod">
          <ac:chgData name="Melita Vidovič" userId="S::mvidovic@zrss.si::90842217-0d2d-4162-bff7-0627c2eb4b2f" providerId="AD" clId="Web-{C685FBF3-5949-B1CA-8A1C-347ECE57DAF5}" dt="2024-07-11T07:45:50.449" v="288" actId="20577"/>
          <ac:spMkLst>
            <pc:docMk/>
            <pc:sldMk cId="1609707524" sldId="331"/>
            <ac:spMk id="5" creationId="{C0A3AFAB-5061-C73C-41FF-398D794C771B}"/>
          </ac:spMkLst>
        </pc:spChg>
        <pc:spChg chg="add mod">
          <ac:chgData name="Melita Vidovič" userId="S::mvidovic@zrss.si::90842217-0d2d-4162-bff7-0627c2eb4b2f" providerId="AD" clId="Web-{C685FBF3-5949-B1CA-8A1C-347ECE57DAF5}" dt="2024-07-11T07:45:40.120" v="284" actId="1076"/>
          <ac:spMkLst>
            <pc:docMk/>
            <pc:sldMk cId="1609707524" sldId="331"/>
            <ac:spMk id="6" creationId="{D3AC412E-87EC-AA85-9716-19E90BCA5664}"/>
          </ac:spMkLst>
        </pc:spChg>
        <pc:picChg chg="add mod">
          <ac:chgData name="Melita Vidovič" userId="S::mvidovic@zrss.si::90842217-0d2d-4162-bff7-0627c2eb4b2f" providerId="AD" clId="Web-{C685FBF3-5949-B1CA-8A1C-347ECE57DAF5}" dt="2024-07-11T07:45:42.324" v="285" actId="1076"/>
          <ac:picMkLst>
            <pc:docMk/>
            <pc:sldMk cId="1609707524" sldId="331"/>
            <ac:picMk id="7" creationId="{AC89048D-0F1C-F14E-6ADE-3CD7225370D9}"/>
          </ac:picMkLst>
        </pc:picChg>
      </pc:sldChg>
      <pc:sldChg chg="addSp modSp">
        <pc:chgData name="Melita Vidovič" userId="S::mvidovic@zrss.si::90842217-0d2d-4162-bff7-0627c2eb4b2f" providerId="AD" clId="Web-{C685FBF3-5949-B1CA-8A1C-347ECE57DAF5}" dt="2024-07-11T07:51:16.681" v="347" actId="1076"/>
        <pc:sldMkLst>
          <pc:docMk/>
          <pc:sldMk cId="706585354" sldId="332"/>
        </pc:sldMkLst>
        <pc:spChg chg="mod">
          <ac:chgData name="Melita Vidovič" userId="S::mvidovic@zrss.si::90842217-0d2d-4162-bff7-0627c2eb4b2f" providerId="AD" clId="Web-{C685FBF3-5949-B1CA-8A1C-347ECE57DAF5}" dt="2024-07-11T07:51:16.681" v="347" actId="1076"/>
          <ac:spMkLst>
            <pc:docMk/>
            <pc:sldMk cId="706585354" sldId="332"/>
            <ac:spMk id="2" creationId="{00000000-0000-0000-0000-000000000000}"/>
          </ac:spMkLst>
        </pc:spChg>
        <pc:picChg chg="add mod">
          <ac:chgData name="Melita Vidovič" userId="S::mvidovic@zrss.si::90842217-0d2d-4162-bff7-0627c2eb4b2f" providerId="AD" clId="Web-{C685FBF3-5949-B1CA-8A1C-347ECE57DAF5}" dt="2024-07-11T07:50:54.039" v="342" actId="1076"/>
          <ac:picMkLst>
            <pc:docMk/>
            <pc:sldMk cId="706585354" sldId="332"/>
            <ac:picMk id="602" creationId="{EC460149-72F3-6A5A-3B94-84E4F55D7054}"/>
          </ac:picMkLst>
        </pc:picChg>
      </pc:sldChg>
      <pc:sldChg chg="modSp">
        <pc:chgData name="Melita Vidovič" userId="S::mvidovic@zrss.si::90842217-0d2d-4162-bff7-0627c2eb4b2f" providerId="AD" clId="Web-{C685FBF3-5949-B1CA-8A1C-347ECE57DAF5}" dt="2024-07-11T07:49:51.537" v="320" actId="20577"/>
        <pc:sldMkLst>
          <pc:docMk/>
          <pc:sldMk cId="969146604" sldId="333"/>
        </pc:sldMkLst>
        <pc:spChg chg="mod">
          <ac:chgData name="Melita Vidovič" userId="S::mvidovic@zrss.si::90842217-0d2d-4162-bff7-0627c2eb4b2f" providerId="AD" clId="Web-{C685FBF3-5949-B1CA-8A1C-347ECE57DAF5}" dt="2024-07-11T07:49:51.537" v="320" actId="20577"/>
          <ac:spMkLst>
            <pc:docMk/>
            <pc:sldMk cId="969146604" sldId="333"/>
            <ac:spMk id="2" creationId="{00000000-0000-0000-0000-000000000000}"/>
          </ac:spMkLst>
        </pc:spChg>
      </pc:sldChg>
      <pc:sldChg chg="modSp">
        <pc:chgData name="Melita Vidovič" userId="S::mvidovic@zrss.si::90842217-0d2d-4162-bff7-0627c2eb4b2f" providerId="AD" clId="Web-{C685FBF3-5949-B1CA-8A1C-347ECE57DAF5}" dt="2024-07-11T07:49:38.521" v="316" actId="20577"/>
        <pc:sldMkLst>
          <pc:docMk/>
          <pc:sldMk cId="3908720808" sldId="334"/>
        </pc:sldMkLst>
        <pc:spChg chg="mod">
          <ac:chgData name="Melita Vidovič" userId="S::mvidovic@zrss.si::90842217-0d2d-4162-bff7-0627c2eb4b2f" providerId="AD" clId="Web-{C685FBF3-5949-B1CA-8A1C-347ECE57DAF5}" dt="2024-07-11T07:49:38.521" v="316" actId="20577"/>
          <ac:spMkLst>
            <pc:docMk/>
            <pc:sldMk cId="3908720808" sldId="334"/>
            <ac:spMk id="2" creationId="{00000000-0000-0000-0000-000000000000}"/>
          </ac:spMkLst>
        </pc:spChg>
      </pc:sldChg>
      <pc:sldChg chg="modSp">
        <pc:chgData name="Melita Vidovič" userId="S::mvidovic@zrss.si::90842217-0d2d-4162-bff7-0627c2eb4b2f" providerId="AD" clId="Web-{C685FBF3-5949-B1CA-8A1C-347ECE57DAF5}" dt="2024-07-11T07:49:19.707" v="312" actId="20577"/>
        <pc:sldMkLst>
          <pc:docMk/>
          <pc:sldMk cId="3605507044" sldId="335"/>
        </pc:sldMkLst>
        <pc:spChg chg="mod">
          <ac:chgData name="Melita Vidovič" userId="S::mvidovic@zrss.si::90842217-0d2d-4162-bff7-0627c2eb4b2f" providerId="AD" clId="Web-{C685FBF3-5949-B1CA-8A1C-347ECE57DAF5}" dt="2024-07-11T07:49:19.707" v="312" actId="20577"/>
          <ac:spMkLst>
            <pc:docMk/>
            <pc:sldMk cId="3605507044" sldId="335"/>
            <ac:spMk id="2" creationId="{00000000-0000-0000-0000-000000000000}"/>
          </ac:spMkLst>
        </pc:spChg>
      </pc:sldChg>
      <pc:sldChg chg="modSp">
        <pc:chgData name="Melita Vidovič" userId="S::mvidovic@zrss.si::90842217-0d2d-4162-bff7-0627c2eb4b2f" providerId="AD" clId="Web-{C685FBF3-5949-B1CA-8A1C-347ECE57DAF5}" dt="2024-07-11T07:49:05.691" v="308" actId="20577"/>
        <pc:sldMkLst>
          <pc:docMk/>
          <pc:sldMk cId="1068530428" sldId="336"/>
        </pc:sldMkLst>
        <pc:spChg chg="mod">
          <ac:chgData name="Melita Vidovič" userId="S::mvidovic@zrss.si::90842217-0d2d-4162-bff7-0627c2eb4b2f" providerId="AD" clId="Web-{C685FBF3-5949-B1CA-8A1C-347ECE57DAF5}" dt="2024-07-11T07:49:05.691" v="308" actId="20577"/>
          <ac:spMkLst>
            <pc:docMk/>
            <pc:sldMk cId="1068530428" sldId="336"/>
            <ac:spMk id="2" creationId="{00000000-0000-0000-0000-000000000000}"/>
          </ac:spMkLst>
        </pc:spChg>
      </pc:sldChg>
      <pc:sldChg chg="modSp">
        <pc:chgData name="Melita Vidovič" userId="S::mvidovic@zrss.si::90842217-0d2d-4162-bff7-0627c2eb4b2f" providerId="AD" clId="Web-{C685FBF3-5949-B1CA-8A1C-347ECE57DAF5}" dt="2024-07-11T07:48:25.674" v="304" actId="20577"/>
        <pc:sldMkLst>
          <pc:docMk/>
          <pc:sldMk cId="2160281657" sldId="337"/>
        </pc:sldMkLst>
        <pc:spChg chg="mod">
          <ac:chgData name="Melita Vidovič" userId="S::mvidovic@zrss.si::90842217-0d2d-4162-bff7-0627c2eb4b2f" providerId="AD" clId="Web-{C685FBF3-5949-B1CA-8A1C-347ECE57DAF5}" dt="2024-07-11T07:48:25.674" v="304" actId="20577"/>
          <ac:spMkLst>
            <pc:docMk/>
            <pc:sldMk cId="2160281657" sldId="337"/>
            <ac:spMk id="2" creationId="{00000000-0000-0000-0000-000000000000}"/>
          </ac:spMkLst>
        </pc:spChg>
      </pc:sldChg>
      <pc:sldChg chg="del">
        <pc:chgData name="Melita Vidovič" userId="S::mvidovic@zrss.si::90842217-0d2d-4162-bff7-0627c2eb4b2f" providerId="AD" clId="Web-{C685FBF3-5949-B1CA-8A1C-347ECE57DAF5}" dt="2024-07-11T07:47:54.157" v="298"/>
        <pc:sldMkLst>
          <pc:docMk/>
          <pc:sldMk cId="2808308582" sldId="338"/>
        </pc:sldMkLst>
      </pc:sldChg>
      <pc:sldChg chg="add">
        <pc:chgData name="Melita Vidovič" userId="S::mvidovic@zrss.si::90842217-0d2d-4162-bff7-0627c2eb4b2f" providerId="AD" clId="Web-{C685FBF3-5949-B1CA-8A1C-347ECE57DAF5}" dt="2024-07-11T07:06:15.292" v="26"/>
        <pc:sldMkLst>
          <pc:docMk/>
          <pc:sldMk cId="740314463" sldId="340"/>
        </pc:sldMkLst>
      </pc:sldChg>
      <pc:sldChg chg="del">
        <pc:chgData name="Melita Vidovič" userId="S::mvidovic@zrss.si::90842217-0d2d-4162-bff7-0627c2eb4b2f" providerId="AD" clId="Web-{C685FBF3-5949-B1CA-8A1C-347ECE57DAF5}" dt="2024-07-11T07:07:04.341" v="31"/>
        <pc:sldMkLst>
          <pc:docMk/>
          <pc:sldMk cId="2707582568" sldId="342"/>
        </pc:sldMkLst>
      </pc:sldChg>
      <pc:sldChg chg="add">
        <pc:chgData name="Melita Vidovič" userId="S::mvidovic@zrss.si::90842217-0d2d-4162-bff7-0627c2eb4b2f" providerId="AD" clId="Web-{C685FBF3-5949-B1CA-8A1C-347ECE57DAF5}" dt="2024-07-11T07:41:25.079" v="229"/>
        <pc:sldMkLst>
          <pc:docMk/>
          <pc:sldMk cId="1910503677" sldId="345"/>
        </pc:sldMkLst>
      </pc:sldChg>
      <pc:sldChg chg="del">
        <pc:chgData name="Melita Vidovič" userId="S::mvidovic@zrss.si::90842217-0d2d-4162-bff7-0627c2eb4b2f" providerId="AD" clId="Web-{C685FBF3-5949-B1CA-8A1C-347ECE57DAF5}" dt="2024-07-11T07:15:55.597" v="86"/>
        <pc:sldMkLst>
          <pc:docMk/>
          <pc:sldMk cId="4182529022" sldId="345"/>
        </pc:sldMkLst>
      </pc:sldChg>
      <pc:sldChg chg="del">
        <pc:chgData name="Melita Vidovič" userId="S::mvidovic@zrss.si::90842217-0d2d-4162-bff7-0627c2eb4b2f" providerId="AD" clId="Web-{C685FBF3-5949-B1CA-8A1C-347ECE57DAF5}" dt="2024-07-11T07:05:05.180" v="23"/>
        <pc:sldMkLst>
          <pc:docMk/>
          <pc:sldMk cId="3259283954" sldId="349"/>
        </pc:sldMkLst>
      </pc:sldChg>
      <pc:sldChg chg="add">
        <pc:chgData name="Melita Vidovič" userId="S::mvidovic@zrss.si::90842217-0d2d-4162-bff7-0627c2eb4b2f" providerId="AD" clId="Web-{C685FBF3-5949-B1CA-8A1C-347ECE57DAF5}" dt="2024-07-11T07:08:43.501" v="45"/>
        <pc:sldMkLst>
          <pc:docMk/>
          <pc:sldMk cId="3715454032" sldId="354"/>
        </pc:sldMkLst>
      </pc:sldChg>
      <pc:sldChg chg="del">
        <pc:chgData name="Melita Vidovič" userId="S::mvidovic@zrss.si::90842217-0d2d-4162-bff7-0627c2eb4b2f" providerId="AD" clId="Web-{C685FBF3-5949-B1CA-8A1C-347ECE57DAF5}" dt="2024-07-11T07:14:54.813" v="79"/>
        <pc:sldMkLst>
          <pc:docMk/>
          <pc:sldMk cId="3489632210" sldId="357"/>
        </pc:sldMkLst>
      </pc:sldChg>
      <pc:sldChg chg="modSp">
        <pc:chgData name="Melita Vidovič" userId="S::mvidovic@zrss.si::90842217-0d2d-4162-bff7-0627c2eb4b2f" providerId="AD" clId="Web-{C685FBF3-5949-B1CA-8A1C-347ECE57DAF5}" dt="2024-07-11T07:08:17.547" v="44" actId="20577"/>
        <pc:sldMkLst>
          <pc:docMk/>
          <pc:sldMk cId="156046510" sldId="359"/>
        </pc:sldMkLst>
        <pc:spChg chg="mod">
          <ac:chgData name="Melita Vidovič" userId="S::mvidovic@zrss.si::90842217-0d2d-4162-bff7-0627c2eb4b2f" providerId="AD" clId="Web-{C685FBF3-5949-B1CA-8A1C-347ECE57DAF5}" dt="2024-07-11T07:08:17.547" v="44" actId="20577"/>
          <ac:spMkLst>
            <pc:docMk/>
            <pc:sldMk cId="156046510" sldId="359"/>
            <ac:spMk id="4" creationId="{3ED10710-5A40-CAD5-66B9-0D7A2D392410}"/>
          </ac:spMkLst>
        </pc:spChg>
      </pc:sldChg>
      <pc:sldChg chg="modSp add">
        <pc:chgData name="Melita Vidovič" userId="S::mvidovic@zrss.si::90842217-0d2d-4162-bff7-0627c2eb4b2f" providerId="AD" clId="Web-{C685FBF3-5949-B1CA-8A1C-347ECE57DAF5}" dt="2024-07-11T07:12:41.667" v="64" actId="20577"/>
        <pc:sldMkLst>
          <pc:docMk/>
          <pc:sldMk cId="4212443254" sldId="360"/>
        </pc:sldMkLst>
        <pc:spChg chg="mod">
          <ac:chgData name="Melita Vidovič" userId="S::mvidovic@zrss.si::90842217-0d2d-4162-bff7-0627c2eb4b2f" providerId="AD" clId="Web-{C685FBF3-5949-B1CA-8A1C-347ECE57DAF5}" dt="2024-07-11T07:12:41.667" v="64" actId="20577"/>
          <ac:spMkLst>
            <pc:docMk/>
            <pc:sldMk cId="4212443254" sldId="360"/>
            <ac:spMk id="4" creationId="{247412A0-5A25-44CA-85A8-C95C18A57DAA}"/>
          </ac:spMkLst>
        </pc:spChg>
      </pc:sldChg>
      <pc:sldChg chg="delSp modSp add">
        <pc:chgData name="Melita Vidovič" userId="S::mvidovic@zrss.si::90842217-0d2d-4162-bff7-0627c2eb4b2f" providerId="AD" clId="Web-{C685FBF3-5949-B1CA-8A1C-347ECE57DAF5}" dt="2024-07-11T07:16:02.753" v="88"/>
        <pc:sldMkLst>
          <pc:docMk/>
          <pc:sldMk cId="4182529022" sldId="361"/>
        </pc:sldMkLst>
        <pc:spChg chg="del mod">
          <ac:chgData name="Melita Vidovič" userId="S::mvidovic@zrss.si::90842217-0d2d-4162-bff7-0627c2eb4b2f" providerId="AD" clId="Web-{C685FBF3-5949-B1CA-8A1C-347ECE57DAF5}" dt="2024-07-11T07:16:02.753" v="88"/>
          <ac:spMkLst>
            <pc:docMk/>
            <pc:sldMk cId="4182529022" sldId="361"/>
            <ac:spMk id="26" creationId="{E7F50C70-1078-07F8-39DD-270BEA044552}"/>
          </ac:spMkLst>
        </pc:spChg>
      </pc:sldChg>
      <pc:sldChg chg="del">
        <pc:chgData name="Melita Vidovič" userId="S::mvidovic@zrss.si::90842217-0d2d-4162-bff7-0627c2eb4b2f" providerId="AD" clId="Web-{C685FBF3-5949-B1CA-8A1C-347ECE57DAF5}" dt="2024-07-11T07:15:27.736" v="83"/>
        <pc:sldMkLst>
          <pc:docMk/>
          <pc:sldMk cId="2122452384" sldId="362"/>
        </pc:sldMkLst>
      </pc:sldChg>
      <pc:sldChg chg="del">
        <pc:chgData name="Melita Vidovič" userId="S::mvidovic@zrss.si::90842217-0d2d-4162-bff7-0627c2eb4b2f" providerId="AD" clId="Web-{C685FBF3-5949-B1CA-8A1C-347ECE57DAF5}" dt="2024-07-11T07:13:13.997" v="66"/>
        <pc:sldMkLst>
          <pc:docMk/>
          <pc:sldMk cId="2827366885" sldId="363"/>
        </pc:sldMkLst>
      </pc:sldChg>
      <pc:sldChg chg="add">
        <pc:chgData name="Melita Vidovič" userId="S::mvidovic@zrss.si::90842217-0d2d-4162-bff7-0627c2eb4b2f" providerId="AD" clId="Web-{C685FBF3-5949-B1CA-8A1C-347ECE57DAF5}" dt="2024-07-11T07:11:43.071" v="49"/>
        <pc:sldMkLst>
          <pc:docMk/>
          <pc:sldMk cId="452308454" sldId="364"/>
        </pc:sldMkLst>
      </pc:sldChg>
      <pc:sldChg chg="modSp">
        <pc:chgData name="Melita Vidovič" userId="S::mvidovic@zrss.si::90842217-0d2d-4162-bff7-0627c2eb4b2f" providerId="AD" clId="Web-{C685FBF3-5949-B1CA-8A1C-347ECE57DAF5}" dt="2024-07-11T07:07:44.577" v="40" actId="20577"/>
        <pc:sldMkLst>
          <pc:docMk/>
          <pc:sldMk cId="2097005704" sldId="373"/>
        </pc:sldMkLst>
        <pc:spChg chg="mod">
          <ac:chgData name="Melita Vidovič" userId="S::mvidovic@zrss.si::90842217-0d2d-4162-bff7-0627c2eb4b2f" providerId="AD" clId="Web-{C685FBF3-5949-B1CA-8A1C-347ECE57DAF5}" dt="2024-07-11T07:07:44.577" v="40" actId="20577"/>
          <ac:spMkLst>
            <pc:docMk/>
            <pc:sldMk cId="2097005704" sldId="373"/>
            <ac:spMk id="3" creationId="{33C66961-2A07-B2E5-96E2-68A85AFF33B6}"/>
          </ac:spMkLst>
        </pc:spChg>
      </pc:sldChg>
      <pc:sldChg chg="add">
        <pc:chgData name="Melita Vidovič" userId="S::mvidovic@zrss.si::90842217-0d2d-4162-bff7-0627c2eb4b2f" providerId="AD" clId="Web-{C685FBF3-5949-B1CA-8A1C-347ECE57DAF5}" dt="2024-07-11T07:40:26.030" v="224"/>
        <pc:sldMkLst>
          <pc:docMk/>
          <pc:sldMk cId="4286926937" sldId="375"/>
        </pc:sldMkLst>
      </pc:sldChg>
      <pc:sldChg chg="add">
        <pc:chgData name="Melita Vidovič" userId="S::mvidovic@zrss.si::90842217-0d2d-4162-bff7-0627c2eb4b2f" providerId="AD" clId="Web-{C685FBF3-5949-B1CA-8A1C-347ECE57DAF5}" dt="2024-07-11T07:40:34.874" v="225"/>
        <pc:sldMkLst>
          <pc:docMk/>
          <pc:sldMk cId="3248123470" sldId="377"/>
        </pc:sldMkLst>
      </pc:sldChg>
      <pc:sldChg chg="add">
        <pc:chgData name="Melita Vidovič" userId="S::mvidovic@zrss.si::90842217-0d2d-4162-bff7-0627c2eb4b2f" providerId="AD" clId="Web-{C685FBF3-5949-B1CA-8A1C-347ECE57DAF5}" dt="2024-07-11T07:39:45.044" v="222"/>
        <pc:sldMkLst>
          <pc:docMk/>
          <pc:sldMk cId="1901982857" sldId="378"/>
        </pc:sldMkLst>
      </pc:sldChg>
      <pc:sldChg chg="add">
        <pc:chgData name="Melita Vidovič" userId="S::mvidovic@zrss.si::90842217-0d2d-4162-bff7-0627c2eb4b2f" providerId="AD" clId="Web-{C685FBF3-5949-B1CA-8A1C-347ECE57DAF5}" dt="2024-07-11T07:39:27.434" v="221"/>
        <pc:sldMkLst>
          <pc:docMk/>
          <pc:sldMk cId="3287307780" sldId="379"/>
        </pc:sldMkLst>
      </pc:sldChg>
      <pc:sldChg chg="add">
        <pc:chgData name="Melita Vidovič" userId="S::mvidovic@zrss.si::90842217-0d2d-4162-bff7-0627c2eb4b2f" providerId="AD" clId="Web-{C685FBF3-5949-B1CA-8A1C-347ECE57DAF5}" dt="2024-07-11T07:39:58.841" v="223"/>
        <pc:sldMkLst>
          <pc:docMk/>
          <pc:sldMk cId="1050544383" sldId="380"/>
        </pc:sldMkLst>
      </pc:sldChg>
      <pc:sldChg chg="addSp delSp modSp del">
        <pc:chgData name="Melita Vidovič" userId="S::mvidovic@zrss.si::90842217-0d2d-4162-bff7-0627c2eb4b2f" providerId="AD" clId="Web-{C685FBF3-5949-B1CA-8A1C-347ECE57DAF5}" dt="2024-07-11T07:38:13.103" v="218"/>
        <pc:sldMkLst>
          <pc:docMk/>
          <pc:sldMk cId="3683645677" sldId="385"/>
        </pc:sldMkLst>
        <pc:spChg chg="del mod">
          <ac:chgData name="Melita Vidovič" userId="S::mvidovic@zrss.si::90842217-0d2d-4162-bff7-0627c2eb4b2f" providerId="AD" clId="Web-{C685FBF3-5949-B1CA-8A1C-347ECE57DAF5}" dt="2024-07-11T07:34:24.516" v="141"/>
          <ac:spMkLst>
            <pc:docMk/>
            <pc:sldMk cId="3683645677" sldId="385"/>
            <ac:spMk id="2" creationId="{8AE43124-406A-0200-511D-CB99F3E205C5}"/>
          </ac:spMkLst>
        </pc:spChg>
        <pc:spChg chg="del mod ord">
          <ac:chgData name="Melita Vidovič" userId="S::mvidovic@zrss.si::90842217-0d2d-4162-bff7-0627c2eb4b2f" providerId="AD" clId="Web-{C685FBF3-5949-B1CA-8A1C-347ECE57DAF5}" dt="2024-07-11T07:35:03.861" v="148"/>
          <ac:spMkLst>
            <pc:docMk/>
            <pc:sldMk cId="3683645677" sldId="385"/>
            <ac:spMk id="5" creationId="{57981B65-C5E8-9893-A632-3C045E39AD1C}"/>
          </ac:spMkLst>
        </pc:spChg>
        <pc:spChg chg="add del mod">
          <ac:chgData name="Melita Vidovič" userId="S::mvidovic@zrss.si::90842217-0d2d-4162-bff7-0627c2eb4b2f" providerId="AD" clId="Web-{C685FBF3-5949-B1CA-8A1C-347ECE57DAF5}" dt="2024-07-11T07:35:00.689" v="147"/>
          <ac:spMkLst>
            <pc:docMk/>
            <pc:sldMk cId="3683645677" sldId="385"/>
            <ac:spMk id="6" creationId="{5F61CAE2-5574-1147-9265-E14E9761F13F}"/>
          </ac:spMkLst>
        </pc:spChg>
        <pc:graphicFrameChg chg="del">
          <ac:chgData name="Melita Vidovič" userId="S::mvidovic@zrss.si::90842217-0d2d-4162-bff7-0627c2eb4b2f" providerId="AD" clId="Web-{C685FBF3-5949-B1CA-8A1C-347ECE57DAF5}" dt="2024-07-11T07:34:40.876" v="144"/>
          <ac:graphicFrameMkLst>
            <pc:docMk/>
            <pc:sldMk cId="3683645677" sldId="385"/>
            <ac:graphicFrameMk id="4" creationId="{9487CB72-03A6-333F-5B1A-A7C20C12C5BF}"/>
          </ac:graphicFrameMkLst>
        </pc:graphicFrameChg>
      </pc:sldChg>
      <pc:sldChg chg="modSp">
        <pc:chgData name="Melita Vidovič" userId="S::mvidovic@zrss.si::90842217-0d2d-4162-bff7-0627c2eb4b2f" providerId="AD" clId="Web-{C685FBF3-5949-B1CA-8A1C-347ECE57DAF5}" dt="2024-07-11T07:49:45.083" v="318" actId="20577"/>
        <pc:sldMkLst>
          <pc:docMk/>
          <pc:sldMk cId="2194183646" sldId="386"/>
        </pc:sldMkLst>
        <pc:spChg chg="mod">
          <ac:chgData name="Melita Vidovič" userId="S::mvidovic@zrss.si::90842217-0d2d-4162-bff7-0627c2eb4b2f" providerId="AD" clId="Web-{C685FBF3-5949-B1CA-8A1C-347ECE57DAF5}" dt="2024-07-11T07:49:45.083" v="318" actId="20577"/>
          <ac:spMkLst>
            <pc:docMk/>
            <pc:sldMk cId="2194183646" sldId="386"/>
            <ac:spMk id="2" creationId="{00000000-0000-0000-0000-000000000000}"/>
          </ac:spMkLst>
        </pc:spChg>
      </pc:sldChg>
      <pc:sldChg chg="modSp">
        <pc:chgData name="Melita Vidovič" userId="S::mvidovic@zrss.si::90842217-0d2d-4162-bff7-0627c2eb4b2f" providerId="AD" clId="Web-{C685FBF3-5949-B1CA-8A1C-347ECE57DAF5}" dt="2024-07-11T07:49:30.598" v="314" actId="20577"/>
        <pc:sldMkLst>
          <pc:docMk/>
          <pc:sldMk cId="2962314134" sldId="387"/>
        </pc:sldMkLst>
        <pc:spChg chg="mod">
          <ac:chgData name="Melita Vidovič" userId="S::mvidovic@zrss.si::90842217-0d2d-4162-bff7-0627c2eb4b2f" providerId="AD" clId="Web-{C685FBF3-5949-B1CA-8A1C-347ECE57DAF5}" dt="2024-07-11T07:49:30.598" v="314" actId="20577"/>
          <ac:spMkLst>
            <pc:docMk/>
            <pc:sldMk cId="2962314134" sldId="387"/>
            <ac:spMk id="2" creationId="{00000000-0000-0000-0000-000000000000}"/>
          </ac:spMkLst>
        </pc:spChg>
      </pc:sldChg>
      <pc:sldChg chg="modSp">
        <pc:chgData name="Melita Vidovič" userId="S::mvidovic@zrss.si::90842217-0d2d-4162-bff7-0627c2eb4b2f" providerId="AD" clId="Web-{C685FBF3-5949-B1CA-8A1C-347ECE57DAF5}" dt="2024-07-11T07:49:13.379" v="310" actId="20577"/>
        <pc:sldMkLst>
          <pc:docMk/>
          <pc:sldMk cId="489163145" sldId="388"/>
        </pc:sldMkLst>
        <pc:spChg chg="mod">
          <ac:chgData name="Melita Vidovič" userId="S::mvidovic@zrss.si::90842217-0d2d-4162-bff7-0627c2eb4b2f" providerId="AD" clId="Web-{C685FBF3-5949-B1CA-8A1C-347ECE57DAF5}" dt="2024-07-11T07:49:13.379" v="310" actId="20577"/>
          <ac:spMkLst>
            <pc:docMk/>
            <pc:sldMk cId="489163145" sldId="388"/>
            <ac:spMk id="2" creationId="{00000000-0000-0000-0000-000000000000}"/>
          </ac:spMkLst>
        </pc:spChg>
      </pc:sldChg>
      <pc:sldChg chg="modSp">
        <pc:chgData name="Melita Vidovič" userId="S::mvidovic@zrss.si::90842217-0d2d-4162-bff7-0627c2eb4b2f" providerId="AD" clId="Web-{C685FBF3-5949-B1CA-8A1C-347ECE57DAF5}" dt="2024-07-11T07:48:57.472" v="306" actId="20577"/>
        <pc:sldMkLst>
          <pc:docMk/>
          <pc:sldMk cId="3763799527" sldId="389"/>
        </pc:sldMkLst>
        <pc:spChg chg="mod">
          <ac:chgData name="Melita Vidovič" userId="S::mvidovic@zrss.si::90842217-0d2d-4162-bff7-0627c2eb4b2f" providerId="AD" clId="Web-{C685FBF3-5949-B1CA-8A1C-347ECE57DAF5}" dt="2024-07-11T07:48:57.472" v="306" actId="20577"/>
          <ac:spMkLst>
            <pc:docMk/>
            <pc:sldMk cId="3763799527" sldId="389"/>
            <ac:spMk id="2" creationId="{00000000-0000-0000-0000-000000000000}"/>
          </ac:spMkLst>
        </pc:spChg>
      </pc:sldChg>
      <pc:sldChg chg="modSp">
        <pc:chgData name="Melita Vidovič" userId="S::mvidovic@zrss.si::90842217-0d2d-4162-bff7-0627c2eb4b2f" providerId="AD" clId="Web-{C685FBF3-5949-B1CA-8A1C-347ECE57DAF5}" dt="2024-07-11T07:48:18.502" v="302" actId="20577"/>
        <pc:sldMkLst>
          <pc:docMk/>
          <pc:sldMk cId="63728225" sldId="390"/>
        </pc:sldMkLst>
        <pc:spChg chg="mod">
          <ac:chgData name="Melita Vidovič" userId="S::mvidovic@zrss.si::90842217-0d2d-4162-bff7-0627c2eb4b2f" providerId="AD" clId="Web-{C685FBF3-5949-B1CA-8A1C-347ECE57DAF5}" dt="2024-07-11T07:48:18.502" v="302" actId="20577"/>
          <ac:spMkLst>
            <pc:docMk/>
            <pc:sldMk cId="63728225" sldId="390"/>
            <ac:spMk id="2" creationId="{00000000-0000-0000-0000-000000000000}"/>
          </ac:spMkLst>
        </pc:spChg>
      </pc:sldChg>
      <pc:sldChg chg="del">
        <pc:chgData name="Melita Vidovič" userId="S::mvidovic@zrss.si::90842217-0d2d-4162-bff7-0627c2eb4b2f" providerId="AD" clId="Web-{C685FBF3-5949-B1CA-8A1C-347ECE57DAF5}" dt="2024-07-11T07:33:00.106" v="128"/>
        <pc:sldMkLst>
          <pc:docMk/>
          <pc:sldMk cId="877805961" sldId="391"/>
        </pc:sldMkLst>
      </pc:sldChg>
      <pc:sldChg chg="add">
        <pc:chgData name="Melita Vidovič" userId="S::mvidovic@zrss.si::90842217-0d2d-4162-bff7-0627c2eb4b2f" providerId="AD" clId="Web-{C685FBF3-5949-B1CA-8A1C-347ECE57DAF5}" dt="2024-07-11T07:14:00.608" v="76"/>
        <pc:sldMkLst>
          <pc:docMk/>
          <pc:sldMk cId="2931707863" sldId="392"/>
        </pc:sldMkLst>
      </pc:sldChg>
      <pc:sldChg chg="modSp del">
        <pc:chgData name="Melita Vidovič" userId="S::mvidovic@zrss.si::90842217-0d2d-4162-bff7-0627c2eb4b2f" providerId="AD" clId="Web-{C685FBF3-5949-B1CA-8A1C-347ECE57DAF5}" dt="2024-07-11T07:04:12.225" v="17"/>
        <pc:sldMkLst>
          <pc:docMk/>
          <pc:sldMk cId="4281268082" sldId="392"/>
        </pc:sldMkLst>
        <pc:spChg chg="mod">
          <ac:chgData name="Melita Vidovič" userId="S::mvidovic@zrss.si::90842217-0d2d-4162-bff7-0627c2eb4b2f" providerId="AD" clId="Web-{C685FBF3-5949-B1CA-8A1C-347ECE57DAF5}" dt="2024-07-11T07:04:05.100" v="15" actId="20577"/>
          <ac:spMkLst>
            <pc:docMk/>
            <pc:sldMk cId="4281268082" sldId="392"/>
            <ac:spMk id="10" creationId="{E3ED7571-C7FB-56E5-2527-C252BD636E20}"/>
          </ac:spMkLst>
        </pc:spChg>
      </pc:sldChg>
      <pc:sldChg chg="del">
        <pc:chgData name="Melita Vidovič" userId="S::mvidovic@zrss.si::90842217-0d2d-4162-bff7-0627c2eb4b2f" providerId="AD" clId="Web-{C685FBF3-5949-B1CA-8A1C-347ECE57DAF5}" dt="2024-07-11T07:05:23.931" v="25"/>
        <pc:sldMkLst>
          <pc:docMk/>
          <pc:sldMk cId="3767648309" sldId="393"/>
        </pc:sldMkLst>
      </pc:sldChg>
      <pc:sldChg chg="del">
        <pc:chgData name="Melita Vidovič" userId="S::mvidovic@zrss.si::90842217-0d2d-4162-bff7-0627c2eb4b2f" providerId="AD" clId="Web-{C685FBF3-5949-B1CA-8A1C-347ECE57DAF5}" dt="2024-07-11T07:06:18.199" v="27"/>
        <pc:sldMkLst>
          <pc:docMk/>
          <pc:sldMk cId="3044041983" sldId="394"/>
        </pc:sldMkLst>
      </pc:sldChg>
      <pc:sldChg chg="del">
        <pc:chgData name="Melita Vidovič" userId="S::mvidovic@zrss.si::90842217-0d2d-4162-bff7-0627c2eb4b2f" providerId="AD" clId="Web-{C685FBF3-5949-B1CA-8A1C-347ECE57DAF5}" dt="2024-07-11T07:06:44.215" v="29"/>
        <pc:sldMkLst>
          <pc:docMk/>
          <pc:sldMk cId="1510420030" sldId="395"/>
        </pc:sldMkLst>
      </pc:sldChg>
      <pc:sldChg chg="add">
        <pc:chgData name="Melita Vidovič" userId="S::mvidovic@zrss.si::90842217-0d2d-4162-bff7-0627c2eb4b2f" providerId="AD" clId="Web-{C685FBF3-5949-B1CA-8A1C-347ECE57DAF5}" dt="2024-07-11T07:47:32.609" v="296"/>
        <pc:sldMkLst>
          <pc:docMk/>
          <pc:sldMk cId="2866029289" sldId="395"/>
        </pc:sldMkLst>
      </pc:sldChg>
      <pc:sldChg chg="del">
        <pc:chgData name="Melita Vidovič" userId="S::mvidovic@zrss.si::90842217-0d2d-4162-bff7-0627c2eb4b2f" providerId="AD" clId="Web-{C685FBF3-5949-B1CA-8A1C-347ECE57DAF5}" dt="2024-07-11T07:11:21.258" v="48"/>
        <pc:sldMkLst>
          <pc:docMk/>
          <pc:sldMk cId="2120015848" sldId="397"/>
        </pc:sldMkLst>
      </pc:sldChg>
      <pc:sldChg chg="del">
        <pc:chgData name="Melita Vidovič" userId="S::mvidovic@zrss.si::90842217-0d2d-4162-bff7-0627c2eb4b2f" providerId="AD" clId="Web-{C685FBF3-5949-B1CA-8A1C-347ECE57DAF5}" dt="2024-07-11T07:11:02.257" v="46"/>
        <pc:sldMkLst>
          <pc:docMk/>
          <pc:sldMk cId="4139734067" sldId="398"/>
        </pc:sldMkLst>
      </pc:sldChg>
      <pc:sldChg chg="del">
        <pc:chgData name="Melita Vidovič" userId="S::mvidovic@zrss.si::90842217-0d2d-4162-bff7-0627c2eb4b2f" providerId="AD" clId="Web-{C685FBF3-5949-B1CA-8A1C-347ECE57DAF5}" dt="2024-07-11T07:12:01.400" v="50"/>
        <pc:sldMkLst>
          <pc:docMk/>
          <pc:sldMk cId="2100690377" sldId="399"/>
        </pc:sldMkLst>
      </pc:sldChg>
      <pc:sldChg chg="del">
        <pc:chgData name="Melita Vidovič" userId="S::mvidovic@zrss.si::90842217-0d2d-4162-bff7-0627c2eb4b2f" providerId="AD" clId="Web-{C685FBF3-5949-B1CA-8A1C-347ECE57DAF5}" dt="2024-07-11T07:14:22.390" v="77"/>
        <pc:sldMkLst>
          <pc:docMk/>
          <pc:sldMk cId="2931707863" sldId="400"/>
        </pc:sldMkLst>
      </pc:sldChg>
      <pc:sldChg chg="del">
        <pc:chgData name="Melita Vidovič" userId="S::mvidovic@zrss.si::90842217-0d2d-4162-bff7-0627c2eb4b2f" providerId="AD" clId="Web-{C685FBF3-5949-B1CA-8A1C-347ECE57DAF5}" dt="2024-07-11T07:15:45.112" v="84"/>
        <pc:sldMkLst>
          <pc:docMk/>
          <pc:sldMk cId="320404432" sldId="401"/>
        </pc:sldMkLst>
      </pc:sldChg>
      <pc:sldChg chg="modSp add">
        <pc:chgData name="Melita Vidovič" userId="S::mvidovic@zrss.si::90842217-0d2d-4162-bff7-0627c2eb4b2f" providerId="AD" clId="Web-{C685FBF3-5949-B1CA-8A1C-347ECE57DAF5}" dt="2024-07-11T07:03:26.036" v="2" actId="1076"/>
        <pc:sldMkLst>
          <pc:docMk/>
          <pc:sldMk cId="1924901198" sldId="402"/>
        </pc:sldMkLst>
        <pc:picChg chg="mod">
          <ac:chgData name="Melita Vidovič" userId="S::mvidovic@zrss.si::90842217-0d2d-4162-bff7-0627c2eb4b2f" providerId="AD" clId="Web-{C685FBF3-5949-B1CA-8A1C-347ECE57DAF5}" dt="2024-07-11T07:03:26.036" v="2" actId="1076"/>
          <ac:picMkLst>
            <pc:docMk/>
            <pc:sldMk cId="1924901198" sldId="402"/>
            <ac:picMk id="2" creationId="{17FB2670-095C-7A51-89CB-B5C2C4DA82D6}"/>
          </ac:picMkLst>
        </pc:picChg>
      </pc:sldChg>
      <pc:sldChg chg="add">
        <pc:chgData name="Melita Vidovič" userId="S::mvidovic@zrss.si::90842217-0d2d-4162-bff7-0627c2eb4b2f" providerId="AD" clId="Web-{C685FBF3-5949-B1CA-8A1C-347ECE57DAF5}" dt="2024-07-11T07:04:06.694" v="16"/>
        <pc:sldMkLst>
          <pc:docMk/>
          <pc:sldMk cId="3446971792" sldId="403"/>
        </pc:sldMkLst>
      </pc:sldChg>
      <pc:sldChg chg="add">
        <pc:chgData name="Melita Vidovič" userId="S::mvidovic@zrss.si::90842217-0d2d-4162-bff7-0627c2eb4b2f" providerId="AD" clId="Web-{C685FBF3-5949-B1CA-8A1C-347ECE57DAF5}" dt="2024-07-11T07:05:00.727" v="22"/>
        <pc:sldMkLst>
          <pc:docMk/>
          <pc:sldMk cId="3546793970" sldId="404"/>
        </pc:sldMkLst>
      </pc:sldChg>
      <pc:sldChg chg="add">
        <pc:chgData name="Melita Vidovič" userId="S::mvidovic@zrss.si::90842217-0d2d-4162-bff7-0627c2eb4b2f" providerId="AD" clId="Web-{C685FBF3-5949-B1CA-8A1C-347ECE57DAF5}" dt="2024-07-11T07:06:33.324" v="28"/>
        <pc:sldMkLst>
          <pc:docMk/>
          <pc:sldMk cId="3436259040" sldId="405"/>
        </pc:sldMkLst>
      </pc:sldChg>
      <pc:sldChg chg="modSp add">
        <pc:chgData name="Melita Vidovič" userId="S::mvidovic@zrss.si::90842217-0d2d-4162-bff7-0627c2eb4b2f" providerId="AD" clId="Web-{C685FBF3-5949-B1CA-8A1C-347ECE57DAF5}" dt="2024-07-11T07:07:24.998" v="39" actId="20577"/>
        <pc:sldMkLst>
          <pc:docMk/>
          <pc:sldMk cId="3885456521" sldId="406"/>
        </pc:sldMkLst>
        <pc:spChg chg="mod">
          <ac:chgData name="Melita Vidovič" userId="S::mvidovic@zrss.si::90842217-0d2d-4162-bff7-0627c2eb4b2f" providerId="AD" clId="Web-{C685FBF3-5949-B1CA-8A1C-347ECE57DAF5}" dt="2024-07-11T07:07:24.998" v="39" actId="20577"/>
          <ac:spMkLst>
            <pc:docMk/>
            <pc:sldMk cId="3885456521" sldId="406"/>
            <ac:spMk id="5" creationId="{F92DD65E-0026-23FE-C847-61D1F9A6432E}"/>
          </ac:spMkLst>
        </pc:spChg>
      </pc:sldChg>
      <pc:sldChg chg="modSp add">
        <pc:chgData name="Melita Vidovič" userId="S::mvidovic@zrss.si::90842217-0d2d-4162-bff7-0627c2eb4b2f" providerId="AD" clId="Web-{C685FBF3-5949-B1CA-8A1C-347ECE57DAF5}" dt="2024-07-11T07:13:32.669" v="75" actId="20577"/>
        <pc:sldMkLst>
          <pc:docMk/>
          <pc:sldMk cId="3007981435" sldId="407"/>
        </pc:sldMkLst>
        <pc:spChg chg="mod">
          <ac:chgData name="Melita Vidovič" userId="S::mvidovic@zrss.si::90842217-0d2d-4162-bff7-0627c2eb4b2f" providerId="AD" clId="Web-{C685FBF3-5949-B1CA-8A1C-347ECE57DAF5}" dt="2024-07-11T07:13:24.356" v="73" actId="20577"/>
          <ac:spMkLst>
            <pc:docMk/>
            <pc:sldMk cId="3007981435" sldId="407"/>
            <ac:spMk id="3" creationId="{711F1558-FF0D-293C-B33F-515ABAA572FB}"/>
          </ac:spMkLst>
        </pc:spChg>
        <pc:spChg chg="mod">
          <ac:chgData name="Melita Vidovič" userId="S::mvidovic@zrss.si::90842217-0d2d-4162-bff7-0627c2eb4b2f" providerId="AD" clId="Web-{C685FBF3-5949-B1CA-8A1C-347ECE57DAF5}" dt="2024-07-11T07:13:32.669" v="75" actId="20577"/>
          <ac:spMkLst>
            <pc:docMk/>
            <pc:sldMk cId="3007981435" sldId="407"/>
            <ac:spMk id="4" creationId="{4DBF1AD5-FC37-1B15-A7E3-4FDEEF6C103E}"/>
          </ac:spMkLst>
        </pc:spChg>
      </pc:sldChg>
      <pc:sldChg chg="add">
        <pc:chgData name="Melita Vidovič" userId="S::mvidovic@zrss.si::90842217-0d2d-4162-bff7-0627c2eb4b2f" providerId="AD" clId="Web-{C685FBF3-5949-B1CA-8A1C-347ECE57DAF5}" dt="2024-07-11T07:14:44.125" v="78"/>
        <pc:sldMkLst>
          <pc:docMk/>
          <pc:sldMk cId="6459463" sldId="408"/>
        </pc:sldMkLst>
      </pc:sldChg>
      <pc:sldChg chg="modSp add">
        <pc:chgData name="Melita Vidovič" userId="S::mvidovic@zrss.si::90842217-0d2d-4162-bff7-0627c2eb4b2f" providerId="AD" clId="Web-{C685FBF3-5949-B1CA-8A1C-347ECE57DAF5}" dt="2024-07-11T07:15:23.642" v="82" actId="1076"/>
        <pc:sldMkLst>
          <pc:docMk/>
          <pc:sldMk cId="2994034519" sldId="409"/>
        </pc:sldMkLst>
        <pc:spChg chg="mod">
          <ac:chgData name="Melita Vidovič" userId="S::mvidovic@zrss.si::90842217-0d2d-4162-bff7-0627c2eb4b2f" providerId="AD" clId="Web-{C685FBF3-5949-B1CA-8A1C-347ECE57DAF5}" dt="2024-07-11T07:15:23.642" v="82" actId="1076"/>
          <ac:spMkLst>
            <pc:docMk/>
            <pc:sldMk cId="2994034519" sldId="409"/>
            <ac:spMk id="4" creationId="{C8303D0A-E174-3968-64BA-290FFA45CE37}"/>
          </ac:spMkLst>
        </pc:spChg>
      </pc:sldChg>
      <pc:sldChg chg="addSp delSp modSp add replId">
        <pc:chgData name="Melita Vidovič" userId="S::mvidovic@zrss.si::90842217-0d2d-4162-bff7-0627c2eb4b2f" providerId="AD" clId="Web-{C685FBF3-5949-B1CA-8A1C-347ECE57DAF5}" dt="2024-07-11T07:38:05.399" v="217"/>
        <pc:sldMkLst>
          <pc:docMk/>
          <pc:sldMk cId="1271812216" sldId="410"/>
        </pc:sldMkLst>
        <pc:spChg chg="add mod">
          <ac:chgData name="Melita Vidovič" userId="S::mvidovic@zrss.si::90842217-0d2d-4162-bff7-0627c2eb4b2f" providerId="AD" clId="Web-{C685FBF3-5949-B1CA-8A1C-347ECE57DAF5}" dt="2024-07-11T07:35:36.972" v="158" actId="1076"/>
          <ac:spMkLst>
            <pc:docMk/>
            <pc:sldMk cId="1271812216" sldId="410"/>
            <ac:spMk id="2" creationId="{8AE43124-406A-0200-511D-CB99F3E205C5}"/>
          </ac:spMkLst>
        </pc:spChg>
        <pc:spChg chg="del">
          <ac:chgData name="Melita Vidovič" userId="S::mvidovic@zrss.si::90842217-0d2d-4162-bff7-0627c2eb4b2f" providerId="AD" clId="Web-{C685FBF3-5949-B1CA-8A1C-347ECE57DAF5}" dt="2024-07-11T07:34:17.640" v="140"/>
          <ac:spMkLst>
            <pc:docMk/>
            <pc:sldMk cId="1271812216" sldId="410"/>
            <ac:spMk id="5" creationId="{C0A3AFAB-5061-C73C-41FF-398D794C771B}"/>
          </ac:spMkLst>
        </pc:spChg>
        <pc:spChg chg="add mod">
          <ac:chgData name="Melita Vidovič" userId="S::mvidovic@zrss.si::90842217-0d2d-4162-bff7-0627c2eb4b2f" providerId="AD" clId="Web-{C685FBF3-5949-B1CA-8A1C-347ECE57DAF5}" dt="2024-07-11T07:35:31.206" v="157" actId="14100"/>
          <ac:spMkLst>
            <pc:docMk/>
            <pc:sldMk cId="1271812216" sldId="410"/>
            <ac:spMk id="8" creationId="{57981B65-C5E8-9893-A632-3C045E39AD1C}"/>
          </ac:spMkLst>
        </pc:spChg>
        <pc:graphicFrameChg chg="add mod modGraphic">
          <ac:chgData name="Melita Vidovič" userId="S::mvidovic@zrss.si::90842217-0d2d-4162-bff7-0627c2eb4b2f" providerId="AD" clId="Web-{C685FBF3-5949-B1CA-8A1C-347ECE57DAF5}" dt="2024-07-11T07:38:05.399" v="217"/>
          <ac:graphicFrameMkLst>
            <pc:docMk/>
            <pc:sldMk cId="1271812216" sldId="410"/>
            <ac:graphicFrameMk id="7" creationId="{7B69CBB3-FF77-DDEC-5D5E-053EF00F87D5}"/>
          </ac:graphicFrameMkLst>
        </pc:graphicFrameChg>
      </pc:sldChg>
      <pc:sldChg chg="new del">
        <pc:chgData name="Melita Vidovič" userId="S::mvidovic@zrss.si::90842217-0d2d-4162-bff7-0627c2eb4b2f" providerId="AD" clId="Web-{C685FBF3-5949-B1CA-8A1C-347ECE57DAF5}" dt="2024-07-11T07:34:03.265" v="138"/>
        <pc:sldMkLst>
          <pc:docMk/>
          <pc:sldMk cId="2384186001" sldId="410"/>
        </pc:sldMkLst>
      </pc:sldChg>
      <pc:sldChg chg="add">
        <pc:chgData name="Melita Vidovič" userId="S::mvidovic@zrss.si::90842217-0d2d-4162-bff7-0627c2eb4b2f" providerId="AD" clId="Web-{C685FBF3-5949-B1CA-8A1C-347ECE57DAF5}" dt="2024-07-11T07:38:39.151" v="219"/>
        <pc:sldMkLst>
          <pc:docMk/>
          <pc:sldMk cId="3766099731" sldId="411"/>
        </pc:sldMkLst>
      </pc:sldChg>
      <pc:sldChg chg="add">
        <pc:chgData name="Melita Vidovič" userId="S::mvidovic@zrss.si::90842217-0d2d-4162-bff7-0627c2eb4b2f" providerId="AD" clId="Web-{C685FBF3-5949-B1CA-8A1C-347ECE57DAF5}" dt="2024-07-11T07:39:15.558" v="220"/>
        <pc:sldMkLst>
          <pc:docMk/>
          <pc:sldMk cId="342723050" sldId="412"/>
        </pc:sldMkLst>
      </pc:sldChg>
      <pc:sldChg chg="add del">
        <pc:chgData name="Melita Vidovič" userId="S::mvidovic@zrss.si::90842217-0d2d-4162-bff7-0627c2eb4b2f" providerId="AD" clId="Web-{C685FBF3-5949-B1CA-8A1C-347ECE57DAF5}" dt="2024-07-11T07:47:08.640" v="295"/>
        <pc:sldMkLst>
          <pc:docMk/>
          <pc:sldMk cId="685317092" sldId="413"/>
        </pc:sldMkLst>
      </pc:sldChg>
      <pc:sldChg chg="add">
        <pc:chgData name="Melita Vidovič" userId="S::mvidovic@zrss.si::90842217-0d2d-4162-bff7-0627c2eb4b2f" providerId="AD" clId="Web-{C685FBF3-5949-B1CA-8A1C-347ECE57DAF5}" dt="2024-07-11T07:41:15.907" v="228"/>
        <pc:sldMkLst>
          <pc:docMk/>
          <pc:sldMk cId="3549992697" sldId="414"/>
        </pc:sldMkLst>
      </pc:sldChg>
      <pc:sldChg chg="add">
        <pc:chgData name="Melita Vidovič" userId="S::mvidovic@zrss.si::90842217-0d2d-4162-bff7-0627c2eb4b2f" providerId="AD" clId="Web-{C685FBF3-5949-B1CA-8A1C-347ECE57DAF5}" dt="2024-07-11T07:41:39.455" v="230"/>
        <pc:sldMkLst>
          <pc:docMk/>
          <pc:sldMk cId="2761096459" sldId="415"/>
        </pc:sldMkLst>
      </pc:sldChg>
      <pc:sldChg chg="add">
        <pc:chgData name="Melita Vidovič" userId="S::mvidovic@zrss.si::90842217-0d2d-4162-bff7-0627c2eb4b2f" providerId="AD" clId="Web-{C685FBF3-5949-B1CA-8A1C-347ECE57DAF5}" dt="2024-07-11T07:41:50.455" v="231"/>
        <pc:sldMkLst>
          <pc:docMk/>
          <pc:sldMk cId="2964906904" sldId="416"/>
        </pc:sldMkLst>
      </pc:sldChg>
      <pc:sldChg chg="new del">
        <pc:chgData name="Melita Vidovič" userId="S::mvidovic@zrss.si::90842217-0d2d-4162-bff7-0627c2eb4b2f" providerId="AD" clId="Web-{C685FBF3-5949-B1CA-8A1C-347ECE57DAF5}" dt="2024-07-11T07:43:53.429" v="250"/>
        <pc:sldMkLst>
          <pc:docMk/>
          <pc:sldMk cId="1208278098" sldId="417"/>
        </pc:sldMkLst>
      </pc:sldChg>
      <pc:sldChg chg="add">
        <pc:chgData name="Melita Vidovič" userId="S::mvidovic@zrss.si::90842217-0d2d-4162-bff7-0627c2eb4b2f" providerId="AD" clId="Web-{C685FBF3-5949-B1CA-8A1C-347ECE57DAF5}" dt="2024-07-11T07:47:46.829" v="297"/>
        <pc:sldMkLst>
          <pc:docMk/>
          <pc:sldMk cId="3128270525" sldId="417"/>
        </pc:sldMkLst>
      </pc:sldChg>
    </pc:docChg>
  </pc:docChgLst>
  <pc:docChgLst>
    <pc:chgData name="Melita Vidovič" userId="S::mvidovic@zrss.si::90842217-0d2d-4162-bff7-0627c2eb4b2f" providerId="AD" clId="Web-{AD397EC5-AC63-F73C-35CF-F1AA45C890F7}"/>
    <pc:docChg chg="modSld">
      <pc:chgData name="Melita Vidovič" userId="S::mvidovic@zrss.si::90842217-0d2d-4162-bff7-0627c2eb4b2f" providerId="AD" clId="Web-{AD397EC5-AC63-F73C-35CF-F1AA45C890F7}" dt="2024-08-12T13:09:22.019" v="3" actId="14100"/>
      <pc:docMkLst>
        <pc:docMk/>
      </pc:docMkLst>
      <pc:sldChg chg="delSp">
        <pc:chgData name="Melita Vidovič" userId="S::mvidovic@zrss.si::90842217-0d2d-4162-bff7-0627c2eb4b2f" providerId="AD" clId="Web-{AD397EC5-AC63-F73C-35CF-F1AA45C890F7}" dt="2024-08-12T13:09:11.816" v="0"/>
        <pc:sldMkLst>
          <pc:docMk/>
          <pc:sldMk cId="48376367" sldId="326"/>
        </pc:sldMkLst>
        <pc:spChg chg="del">
          <ac:chgData name="Melita Vidovič" userId="S::mvidovic@zrss.si::90842217-0d2d-4162-bff7-0627c2eb4b2f" providerId="AD" clId="Web-{AD397EC5-AC63-F73C-35CF-F1AA45C890F7}" dt="2024-08-12T13:09:11.816" v="0"/>
          <ac:spMkLst>
            <pc:docMk/>
            <pc:sldMk cId="48376367" sldId="326"/>
            <ac:spMk id="6" creationId="{EDFCA3FD-19DD-4944-0627-4FCAB2701414}"/>
          </ac:spMkLst>
        </pc:spChg>
      </pc:sldChg>
      <pc:sldChg chg="addSp modSp">
        <pc:chgData name="Melita Vidovič" userId="S::mvidovic@zrss.si::90842217-0d2d-4162-bff7-0627c2eb4b2f" providerId="AD" clId="Web-{AD397EC5-AC63-F73C-35CF-F1AA45C890F7}" dt="2024-08-12T13:09:22.019" v="3" actId="14100"/>
        <pc:sldMkLst>
          <pc:docMk/>
          <pc:sldMk cId="3082732892" sldId="419"/>
        </pc:sldMkLst>
        <pc:spChg chg="add mod">
          <ac:chgData name="Melita Vidovič" userId="S::mvidovic@zrss.si::90842217-0d2d-4162-bff7-0627c2eb4b2f" providerId="AD" clId="Web-{AD397EC5-AC63-F73C-35CF-F1AA45C890F7}" dt="2024-08-12T13:09:22.019" v="3" actId="14100"/>
          <ac:spMkLst>
            <pc:docMk/>
            <pc:sldMk cId="3082732892" sldId="419"/>
            <ac:spMk id="2" creationId="{EDFCA3FD-19DD-4944-0627-4FCAB2701414}"/>
          </ac:spMkLst>
        </pc:spChg>
      </pc:sldChg>
    </pc:docChg>
  </pc:docChgLst>
  <pc:docChgLst>
    <pc:chgData name="Manca Poglajen" userId="S::mpoglajen@zrss.si::7cd45461-abde-4790-871a-1f5126baa8ac" providerId="AD" clId="Web-{5755A681-9774-4926-80DF-0852D3280EB5}"/>
    <pc:docChg chg="addSld delSld modSld">
      <pc:chgData name="Manca Poglajen" userId="S::mpoglajen@zrss.si::7cd45461-abde-4790-871a-1f5126baa8ac" providerId="AD" clId="Web-{5755A681-9774-4926-80DF-0852D3280EB5}" dt="2024-07-17T11:06:19.991" v="8" actId="20577"/>
      <pc:docMkLst>
        <pc:docMk/>
      </pc:docMkLst>
      <pc:sldChg chg="del">
        <pc:chgData name="Manca Poglajen" userId="S::mpoglajen@zrss.si::7cd45461-abde-4790-871a-1f5126baa8ac" providerId="AD" clId="Web-{5755A681-9774-4926-80DF-0852D3280EB5}" dt="2024-07-17T11:05:45.583" v="1"/>
        <pc:sldMkLst>
          <pc:docMk/>
          <pc:sldMk cId="632350497" sldId="421"/>
        </pc:sldMkLst>
      </pc:sldChg>
      <pc:sldChg chg="modSp add">
        <pc:chgData name="Manca Poglajen" userId="S::mpoglajen@zrss.si::7cd45461-abde-4790-871a-1f5126baa8ac" providerId="AD" clId="Web-{5755A681-9774-4926-80DF-0852D3280EB5}" dt="2024-07-17T11:06:19.991" v="8" actId="20577"/>
        <pc:sldMkLst>
          <pc:docMk/>
          <pc:sldMk cId="4225379972" sldId="422"/>
        </pc:sldMkLst>
        <pc:spChg chg="mod">
          <ac:chgData name="Manca Poglajen" userId="S::mpoglajen@zrss.si::7cd45461-abde-4790-871a-1f5126baa8ac" providerId="AD" clId="Web-{5755A681-9774-4926-80DF-0852D3280EB5}" dt="2024-07-17T11:06:19.991" v="8" actId="20577"/>
          <ac:spMkLst>
            <pc:docMk/>
            <pc:sldMk cId="4225379972" sldId="422"/>
            <ac:spMk id="10" creationId="{53689A7F-0665-799E-77AE-4B835D084676}"/>
          </ac:spMkLst>
        </pc:spChg>
      </pc:sldChg>
    </pc:docChg>
  </pc:docChgLst>
  <pc:docChgLst>
    <pc:chgData name="Melita Vidovič" userId="S::mvidovic@zrss.si::90842217-0d2d-4162-bff7-0627c2eb4b2f" providerId="AD" clId="Web-{04BB78AF-4A28-EF97-87B9-F84467389905}"/>
    <pc:docChg chg="addSld delSld modSld sldOrd">
      <pc:chgData name="Melita Vidovič" userId="S::mvidovic@zrss.si::90842217-0d2d-4162-bff7-0627c2eb4b2f" providerId="AD" clId="Web-{04BB78AF-4A28-EF97-87B9-F84467389905}" dt="2024-07-10T07:54:58.387" v="117"/>
      <pc:docMkLst>
        <pc:docMk/>
      </pc:docMkLst>
      <pc:sldChg chg="addSp delSp modSp ord">
        <pc:chgData name="Melita Vidovič" userId="S::mvidovic@zrss.si::90842217-0d2d-4162-bff7-0627c2eb4b2f" providerId="AD" clId="Web-{04BB78AF-4A28-EF97-87B9-F84467389905}" dt="2024-07-10T07:53:57.320" v="116"/>
        <pc:sldMkLst>
          <pc:docMk/>
          <pc:sldMk cId="2707582568" sldId="342"/>
        </pc:sldMkLst>
        <pc:spChg chg="mod">
          <ac:chgData name="Melita Vidovič" userId="S::mvidovic@zrss.si::90842217-0d2d-4162-bff7-0627c2eb4b2f" providerId="AD" clId="Web-{04BB78AF-4A28-EF97-87B9-F84467389905}" dt="2024-07-10T06:57:31.335" v="105" actId="20577"/>
          <ac:spMkLst>
            <pc:docMk/>
            <pc:sldMk cId="2707582568" sldId="342"/>
            <ac:spMk id="2" creationId="{9CEE4956-B085-E7B6-21A3-49BCB132237B}"/>
          </ac:spMkLst>
        </pc:spChg>
        <pc:spChg chg="del mod">
          <ac:chgData name="Melita Vidovič" userId="S::mvidovic@zrss.si::90842217-0d2d-4162-bff7-0627c2eb4b2f" providerId="AD" clId="Web-{04BB78AF-4A28-EF97-87B9-F84467389905}" dt="2024-07-10T06:55:28.410" v="83"/>
          <ac:spMkLst>
            <pc:docMk/>
            <pc:sldMk cId="2707582568" sldId="342"/>
            <ac:spMk id="3" creationId="{CEEF19EC-F867-73E3-9FAE-41FEAD7C62F8}"/>
          </ac:spMkLst>
        </pc:spChg>
        <pc:spChg chg="add mod">
          <ac:chgData name="Melita Vidovič" userId="S::mvidovic@zrss.si::90842217-0d2d-4162-bff7-0627c2eb4b2f" providerId="AD" clId="Web-{04BB78AF-4A28-EF97-87B9-F84467389905}" dt="2024-07-10T06:57:13.850" v="103" actId="1076"/>
          <ac:spMkLst>
            <pc:docMk/>
            <pc:sldMk cId="2707582568" sldId="342"/>
            <ac:spMk id="5" creationId="{F92DD65E-0026-23FE-C847-61D1F9A6432E}"/>
          </ac:spMkLst>
        </pc:spChg>
        <pc:spChg chg="add del mod">
          <ac:chgData name="Melita Vidovič" userId="S::mvidovic@zrss.si::90842217-0d2d-4162-bff7-0627c2eb4b2f" providerId="AD" clId="Web-{04BB78AF-4A28-EF97-87B9-F84467389905}" dt="2024-07-10T06:55:32.113" v="84"/>
          <ac:spMkLst>
            <pc:docMk/>
            <pc:sldMk cId="2707582568" sldId="342"/>
            <ac:spMk id="7" creationId="{034EDF56-C336-E1F2-057A-E11F4739A83E}"/>
          </ac:spMkLst>
        </pc:spChg>
        <pc:picChg chg="add mod">
          <ac:chgData name="Melita Vidovič" userId="S::mvidovic@zrss.si::90842217-0d2d-4162-bff7-0627c2eb4b2f" providerId="AD" clId="Web-{04BB78AF-4A28-EF97-87B9-F84467389905}" dt="2024-07-10T06:56:47.303" v="99" actId="1076"/>
          <ac:picMkLst>
            <pc:docMk/>
            <pc:sldMk cId="2707582568" sldId="342"/>
            <ac:picMk id="9" creationId="{0C08B61F-B456-1BB8-8A9A-1CBC85582E4C}"/>
          </ac:picMkLst>
        </pc:picChg>
        <pc:picChg chg="add mod">
          <ac:chgData name="Melita Vidovič" userId="S::mvidovic@zrss.si::90842217-0d2d-4162-bff7-0627c2eb4b2f" providerId="AD" clId="Web-{04BB78AF-4A28-EF97-87B9-F84467389905}" dt="2024-07-10T06:57:10.116" v="102" actId="1076"/>
          <ac:picMkLst>
            <pc:docMk/>
            <pc:sldMk cId="2707582568" sldId="342"/>
            <ac:picMk id="11" creationId="{6CF8A07B-062E-3DFA-7899-31935EFBFF3F}"/>
          </ac:picMkLst>
        </pc:picChg>
        <pc:picChg chg="add mod">
          <ac:chgData name="Melita Vidovič" userId="S::mvidovic@zrss.si::90842217-0d2d-4162-bff7-0627c2eb4b2f" providerId="AD" clId="Web-{04BB78AF-4A28-EF97-87B9-F84467389905}" dt="2024-07-10T06:57:57.320" v="110" actId="1076"/>
          <ac:picMkLst>
            <pc:docMk/>
            <pc:sldMk cId="2707582568" sldId="342"/>
            <ac:picMk id="13" creationId="{2F6DA4FE-C7B9-F7C4-D3C2-53EEE37F9115}"/>
          </ac:picMkLst>
        </pc:picChg>
      </pc:sldChg>
      <pc:sldChg chg="del">
        <pc:chgData name="Melita Vidovič" userId="S::mvidovic@zrss.si::90842217-0d2d-4162-bff7-0627c2eb4b2f" providerId="AD" clId="Web-{04BB78AF-4A28-EF97-87B9-F84467389905}" dt="2024-07-10T06:50:53.247" v="52"/>
        <pc:sldMkLst>
          <pc:docMk/>
          <pc:sldMk cId="3715454032" sldId="354"/>
        </pc:sldMkLst>
      </pc:sldChg>
      <pc:sldChg chg="modSp">
        <pc:chgData name="Melita Vidovič" userId="S::mvidovic@zrss.si::90842217-0d2d-4162-bff7-0627c2eb4b2f" providerId="AD" clId="Web-{04BB78AF-4A28-EF97-87B9-F84467389905}" dt="2024-07-10T06:50:00.558" v="49" actId="20577"/>
        <pc:sldMkLst>
          <pc:docMk/>
          <pc:sldMk cId="156046510" sldId="359"/>
        </pc:sldMkLst>
        <pc:spChg chg="mod">
          <ac:chgData name="Melita Vidovič" userId="S::mvidovic@zrss.si::90842217-0d2d-4162-bff7-0627c2eb4b2f" providerId="AD" clId="Web-{04BB78AF-4A28-EF97-87B9-F84467389905}" dt="2024-07-10T06:49:29.307" v="42" actId="20577"/>
          <ac:spMkLst>
            <pc:docMk/>
            <pc:sldMk cId="156046510" sldId="359"/>
            <ac:spMk id="2" creationId="{AE849E10-187A-B214-8F15-3BBD0351148B}"/>
          </ac:spMkLst>
        </pc:spChg>
        <pc:spChg chg="mod">
          <ac:chgData name="Melita Vidovič" userId="S::mvidovic@zrss.si::90842217-0d2d-4162-bff7-0627c2eb4b2f" providerId="AD" clId="Web-{04BB78AF-4A28-EF97-87B9-F84467389905}" dt="2024-07-10T06:50:00.558" v="49" actId="20577"/>
          <ac:spMkLst>
            <pc:docMk/>
            <pc:sldMk cId="156046510" sldId="359"/>
            <ac:spMk id="4" creationId="{3ED10710-5A40-CAD5-66B9-0D7A2D392410}"/>
          </ac:spMkLst>
        </pc:spChg>
      </pc:sldChg>
      <pc:sldChg chg="add del">
        <pc:chgData name="Melita Vidovič" userId="S::mvidovic@zrss.si::90842217-0d2d-4162-bff7-0627c2eb4b2f" providerId="AD" clId="Web-{04BB78AF-4A28-EF97-87B9-F84467389905}" dt="2024-07-10T06:54:08.892" v="70"/>
        <pc:sldMkLst>
          <pc:docMk/>
          <pc:sldMk cId="452308454" sldId="364"/>
        </pc:sldMkLst>
      </pc:sldChg>
      <pc:sldChg chg="delSp modSp">
        <pc:chgData name="Melita Vidovič" userId="S::mvidovic@zrss.si::90842217-0d2d-4162-bff7-0627c2eb4b2f" providerId="AD" clId="Web-{04BB78AF-4A28-EF97-87B9-F84467389905}" dt="2024-07-10T06:48:17.024" v="28" actId="20577"/>
        <pc:sldMkLst>
          <pc:docMk/>
          <pc:sldMk cId="2097005704" sldId="373"/>
        </pc:sldMkLst>
        <pc:spChg chg="mod">
          <ac:chgData name="Melita Vidovič" userId="S::mvidovic@zrss.si::90842217-0d2d-4162-bff7-0627c2eb4b2f" providerId="AD" clId="Web-{04BB78AF-4A28-EF97-87B9-F84467389905}" dt="2024-07-10T06:47:39.413" v="19" actId="1076"/>
          <ac:spMkLst>
            <pc:docMk/>
            <pc:sldMk cId="2097005704" sldId="373"/>
            <ac:spMk id="2" creationId="{16E41842-331F-4DF2-4F81-25D8D8E2B33E}"/>
          </ac:spMkLst>
        </pc:spChg>
        <pc:spChg chg="mod">
          <ac:chgData name="Melita Vidovič" userId="S::mvidovic@zrss.si::90842217-0d2d-4162-bff7-0627c2eb4b2f" providerId="AD" clId="Web-{04BB78AF-4A28-EF97-87B9-F84467389905}" dt="2024-07-10T06:48:17.024" v="28" actId="20577"/>
          <ac:spMkLst>
            <pc:docMk/>
            <pc:sldMk cId="2097005704" sldId="373"/>
            <ac:spMk id="3" creationId="{33C66961-2A07-B2E5-96E2-68A85AFF33B6}"/>
          </ac:spMkLst>
        </pc:spChg>
        <pc:spChg chg="del">
          <ac:chgData name="Melita Vidovič" userId="S::mvidovic@zrss.si::90842217-0d2d-4162-bff7-0627c2eb4b2f" providerId="AD" clId="Web-{04BB78AF-4A28-EF97-87B9-F84467389905}" dt="2024-07-10T06:47:00.725" v="8"/>
          <ac:spMkLst>
            <pc:docMk/>
            <pc:sldMk cId="2097005704" sldId="373"/>
            <ac:spMk id="4" creationId="{25C2DF9D-435E-EC46-542E-72CC749BFC3E}"/>
          </ac:spMkLst>
        </pc:spChg>
        <pc:picChg chg="mod">
          <ac:chgData name="Melita Vidovič" userId="S::mvidovic@zrss.si::90842217-0d2d-4162-bff7-0627c2eb4b2f" providerId="AD" clId="Web-{04BB78AF-4A28-EF97-87B9-F84467389905}" dt="2024-07-10T06:47:42.476" v="20" actId="1076"/>
          <ac:picMkLst>
            <pc:docMk/>
            <pc:sldMk cId="2097005704" sldId="373"/>
            <ac:picMk id="5" creationId="{DB607DFA-0B96-CB67-D56B-1ADC13033ADE}"/>
          </ac:picMkLst>
        </pc:picChg>
        <pc:picChg chg="mod">
          <ac:chgData name="Melita Vidovič" userId="S::mvidovic@zrss.si::90842217-0d2d-4162-bff7-0627c2eb4b2f" providerId="AD" clId="Web-{04BB78AF-4A28-EF97-87B9-F84467389905}" dt="2024-07-10T06:47:44.398" v="21" actId="1076"/>
          <ac:picMkLst>
            <pc:docMk/>
            <pc:sldMk cId="2097005704" sldId="373"/>
            <ac:picMk id="7" creationId="{CE32D34E-5669-4011-AA69-888AC583CCED}"/>
          </ac:picMkLst>
        </pc:picChg>
      </pc:sldChg>
      <pc:sldChg chg="modSp">
        <pc:chgData name="Melita Vidovič" userId="S::mvidovic@zrss.si::90842217-0d2d-4162-bff7-0627c2eb4b2f" providerId="AD" clId="Web-{04BB78AF-4A28-EF97-87B9-F84467389905}" dt="2024-07-10T06:45:56.942" v="7" actId="1076"/>
        <pc:sldMkLst>
          <pc:docMk/>
          <pc:sldMk cId="4281268082" sldId="392"/>
        </pc:sldMkLst>
        <pc:spChg chg="mod">
          <ac:chgData name="Melita Vidovič" userId="S::mvidovic@zrss.si::90842217-0d2d-4162-bff7-0627c2eb4b2f" providerId="AD" clId="Web-{04BB78AF-4A28-EF97-87B9-F84467389905}" dt="2024-07-10T06:45:34.285" v="5" actId="1076"/>
          <ac:spMkLst>
            <pc:docMk/>
            <pc:sldMk cId="4281268082" sldId="392"/>
            <ac:spMk id="6" creationId="{74049A62-C09D-3E30-5ED3-6814726D975F}"/>
          </ac:spMkLst>
        </pc:spChg>
        <pc:spChg chg="mod">
          <ac:chgData name="Melita Vidovič" userId="S::mvidovic@zrss.si::90842217-0d2d-4162-bff7-0627c2eb4b2f" providerId="AD" clId="Web-{04BB78AF-4A28-EF97-87B9-F84467389905}" dt="2024-07-10T06:45:20.644" v="0" actId="1076"/>
          <ac:spMkLst>
            <pc:docMk/>
            <pc:sldMk cId="4281268082" sldId="392"/>
            <ac:spMk id="8" creationId="{4B4E073A-DE8D-295B-0E54-0CA316FFF1F9}"/>
          </ac:spMkLst>
        </pc:spChg>
        <pc:spChg chg="mod">
          <ac:chgData name="Melita Vidovič" userId="S::mvidovic@zrss.si::90842217-0d2d-4162-bff7-0627c2eb4b2f" providerId="AD" clId="Web-{04BB78AF-4A28-EF97-87B9-F84467389905}" dt="2024-07-10T06:45:56.942" v="7" actId="1076"/>
          <ac:spMkLst>
            <pc:docMk/>
            <pc:sldMk cId="4281268082" sldId="392"/>
            <ac:spMk id="10" creationId="{E3ED7571-C7FB-56E5-2527-C252BD636E20}"/>
          </ac:spMkLst>
        </pc:spChg>
      </pc:sldChg>
      <pc:sldChg chg="modSp">
        <pc:chgData name="Melita Vidovič" userId="S::mvidovic@zrss.si::90842217-0d2d-4162-bff7-0627c2eb4b2f" providerId="AD" clId="Web-{04BB78AF-4A28-EF97-87B9-F84467389905}" dt="2024-07-10T06:45:51.926" v="6" actId="1076"/>
        <pc:sldMkLst>
          <pc:docMk/>
          <pc:sldMk cId="3767648309" sldId="393"/>
        </pc:sldMkLst>
        <pc:spChg chg="mod">
          <ac:chgData name="Melita Vidovič" userId="S::mvidovic@zrss.si::90842217-0d2d-4162-bff7-0627c2eb4b2f" providerId="AD" clId="Web-{04BB78AF-4A28-EF97-87B9-F84467389905}" dt="2024-07-10T06:45:51.926" v="6" actId="1076"/>
          <ac:spMkLst>
            <pc:docMk/>
            <pc:sldMk cId="3767648309" sldId="393"/>
            <ac:spMk id="12" creationId="{9C2125CE-293B-075A-1930-74D160F556EC}"/>
          </ac:spMkLst>
        </pc:spChg>
      </pc:sldChg>
      <pc:sldChg chg="modSp">
        <pc:chgData name="Melita Vidovič" userId="S::mvidovic@zrss.si::90842217-0d2d-4162-bff7-0627c2eb4b2f" providerId="AD" clId="Web-{04BB78AF-4A28-EF97-87B9-F84467389905}" dt="2024-07-10T06:50:13.886" v="50" actId="20577"/>
        <pc:sldMkLst>
          <pc:docMk/>
          <pc:sldMk cId="3246747703" sldId="396"/>
        </pc:sldMkLst>
        <pc:spChg chg="mod">
          <ac:chgData name="Melita Vidovič" userId="S::mvidovic@zrss.si::90842217-0d2d-4162-bff7-0627c2eb4b2f" providerId="AD" clId="Web-{04BB78AF-4A28-EF97-87B9-F84467389905}" dt="2024-07-10T06:50:13.886" v="50" actId="20577"/>
          <ac:spMkLst>
            <pc:docMk/>
            <pc:sldMk cId="3246747703" sldId="396"/>
            <ac:spMk id="9" creationId="{1DCD6F41-208E-4C27-7795-F3623BAA4FF8}"/>
          </ac:spMkLst>
        </pc:spChg>
      </pc:sldChg>
      <pc:sldChg chg="modSp add">
        <pc:chgData name="Melita Vidovič" userId="S::mvidovic@zrss.si::90842217-0d2d-4162-bff7-0627c2eb4b2f" providerId="AD" clId="Web-{04BB78AF-4A28-EF97-87B9-F84467389905}" dt="2024-07-10T06:51:24.716" v="57" actId="1076"/>
        <pc:sldMkLst>
          <pc:docMk/>
          <pc:sldMk cId="4139734067" sldId="398"/>
        </pc:sldMkLst>
        <pc:spChg chg="mod">
          <ac:chgData name="Melita Vidovič" userId="S::mvidovic@zrss.si::90842217-0d2d-4162-bff7-0627c2eb4b2f" providerId="AD" clId="Web-{04BB78AF-4A28-EF97-87B9-F84467389905}" dt="2024-07-10T06:51:24.716" v="57" actId="1076"/>
          <ac:spMkLst>
            <pc:docMk/>
            <pc:sldMk cId="4139734067" sldId="398"/>
            <ac:spMk id="3" creationId="{1E70B586-EFF8-D92C-D938-4E8C98E8A60D}"/>
          </ac:spMkLst>
        </pc:spChg>
        <pc:spChg chg="mod">
          <ac:chgData name="Melita Vidovič" userId="S::mvidovic@zrss.si::90842217-0d2d-4162-bff7-0627c2eb4b2f" providerId="AD" clId="Web-{04BB78AF-4A28-EF97-87B9-F84467389905}" dt="2024-07-10T06:51:05.325" v="55" actId="1076"/>
          <ac:spMkLst>
            <pc:docMk/>
            <pc:sldMk cId="4139734067" sldId="398"/>
            <ac:spMk id="4" creationId="{5264B1B4-E33D-C928-3B62-21858F6B0B97}"/>
          </ac:spMkLst>
        </pc:spChg>
      </pc:sldChg>
      <pc:sldChg chg="modSp add">
        <pc:chgData name="Melita Vidovič" userId="S::mvidovic@zrss.si::90842217-0d2d-4162-bff7-0627c2eb4b2f" providerId="AD" clId="Web-{04BB78AF-4A28-EF97-87B9-F84467389905}" dt="2024-07-10T06:52:25.296" v="61" actId="20577"/>
        <pc:sldMkLst>
          <pc:docMk/>
          <pc:sldMk cId="2100690377" sldId="399"/>
        </pc:sldMkLst>
        <pc:spChg chg="mod">
          <ac:chgData name="Melita Vidovič" userId="S::mvidovic@zrss.si::90842217-0d2d-4162-bff7-0627c2eb4b2f" providerId="AD" clId="Web-{04BB78AF-4A28-EF97-87B9-F84467389905}" dt="2024-07-10T06:52:25.296" v="61" actId="20577"/>
          <ac:spMkLst>
            <pc:docMk/>
            <pc:sldMk cId="2100690377" sldId="399"/>
            <ac:spMk id="10" creationId="{4CBC97BC-65E8-39BD-E7D3-32B8299D471E}"/>
          </ac:spMkLst>
        </pc:spChg>
      </pc:sldChg>
      <pc:sldChg chg="add">
        <pc:chgData name="Melita Vidovič" userId="S::mvidovic@zrss.si::90842217-0d2d-4162-bff7-0627c2eb4b2f" providerId="AD" clId="Web-{04BB78AF-4A28-EF97-87B9-F84467389905}" dt="2024-07-10T07:53:12.536" v="111"/>
        <pc:sldMkLst>
          <pc:docMk/>
          <pc:sldMk cId="2931707863" sldId="400"/>
        </pc:sldMkLst>
      </pc:sldChg>
      <pc:sldChg chg="add">
        <pc:chgData name="Melita Vidovič" userId="S::mvidovic@zrss.si::90842217-0d2d-4162-bff7-0627c2eb4b2f" providerId="AD" clId="Web-{04BB78AF-4A28-EF97-87B9-F84467389905}" dt="2024-07-10T07:54:58.387" v="117"/>
        <pc:sldMkLst>
          <pc:docMk/>
          <pc:sldMk cId="320404432" sldId="401"/>
        </pc:sldMkLst>
      </pc:sldChg>
    </pc:docChg>
  </pc:docChgLst>
  <pc:docChgLst>
    <pc:chgData name="Melita Vidovič" userId="S::mvidovic@zrss.si::90842217-0d2d-4162-bff7-0627c2eb4b2f" providerId="AD" clId="Web-{E2E197F2-286F-9276-BE1F-6E32A39BB482}"/>
    <pc:docChg chg="addSld modSld">
      <pc:chgData name="Melita Vidovič" userId="S::mvidovic@zrss.si::90842217-0d2d-4162-bff7-0627c2eb4b2f" providerId="AD" clId="Web-{E2E197F2-286F-9276-BE1F-6E32A39BB482}" dt="2024-06-13T07:09:07.510" v="533" actId="1076"/>
      <pc:docMkLst>
        <pc:docMk/>
      </pc:docMkLst>
      <pc:sldChg chg="addSp delSp modSp">
        <pc:chgData name="Melita Vidovič" userId="S::mvidovic@zrss.si::90842217-0d2d-4162-bff7-0627c2eb4b2f" providerId="AD" clId="Web-{E2E197F2-286F-9276-BE1F-6E32A39BB482}" dt="2024-06-13T07:08:43.728" v="530" actId="1076"/>
        <pc:sldMkLst>
          <pc:docMk/>
          <pc:sldMk cId="2816574319" sldId="327"/>
        </pc:sldMkLst>
        <pc:spChg chg="mod">
          <ac:chgData name="Melita Vidovič" userId="S::mvidovic@zrss.si::90842217-0d2d-4162-bff7-0627c2eb4b2f" providerId="AD" clId="Web-{E2E197F2-286F-9276-BE1F-6E32A39BB482}" dt="2024-06-13T07:08:18.305" v="522" actId="1076"/>
          <ac:spMkLst>
            <pc:docMk/>
            <pc:sldMk cId="2816574319" sldId="327"/>
            <ac:spMk id="2" creationId="{2037D250-E5F5-62EA-21BA-A23F618B97D7}"/>
          </ac:spMkLst>
        </pc:spChg>
        <pc:spChg chg="mod">
          <ac:chgData name="Melita Vidovič" userId="S::mvidovic@zrss.si::90842217-0d2d-4162-bff7-0627c2eb4b2f" providerId="AD" clId="Web-{E2E197F2-286F-9276-BE1F-6E32A39BB482}" dt="2024-06-13T07:08:33.368" v="527" actId="1076"/>
          <ac:spMkLst>
            <pc:docMk/>
            <pc:sldMk cId="2816574319" sldId="327"/>
            <ac:spMk id="5" creationId="{664E4BE5-A440-1BF1-4391-FEF9A9FA5BF7}"/>
          </ac:spMkLst>
        </pc:spChg>
        <pc:spChg chg="del">
          <ac:chgData name="Melita Vidovič" userId="S::mvidovic@zrss.si::90842217-0d2d-4162-bff7-0627c2eb4b2f" providerId="AD" clId="Web-{E2E197F2-286F-9276-BE1F-6E32A39BB482}" dt="2024-06-13T07:07:41.585" v="513"/>
          <ac:spMkLst>
            <pc:docMk/>
            <pc:sldMk cId="2816574319" sldId="327"/>
            <ac:spMk id="11" creationId="{F2B7480E-EF7C-9936-C763-F25604D3F125}"/>
          </ac:spMkLst>
        </pc:spChg>
        <pc:spChg chg="mod">
          <ac:chgData name="Melita Vidovič" userId="S::mvidovic@zrss.si::90842217-0d2d-4162-bff7-0627c2eb4b2f" providerId="AD" clId="Web-{E2E197F2-286F-9276-BE1F-6E32A39BB482}" dt="2024-06-13T07:08:30.056" v="526" actId="1076"/>
          <ac:spMkLst>
            <pc:docMk/>
            <pc:sldMk cId="2816574319" sldId="327"/>
            <ac:spMk id="14" creationId="{EAA6FCF0-657E-AF03-720D-4F6A60DA6C4F}"/>
          </ac:spMkLst>
        </pc:spChg>
        <pc:spChg chg="mod">
          <ac:chgData name="Melita Vidovič" userId="S::mvidovic@zrss.si::90842217-0d2d-4162-bff7-0627c2eb4b2f" providerId="AD" clId="Web-{E2E197F2-286F-9276-BE1F-6E32A39BB482}" dt="2024-06-13T07:08:27.165" v="525" actId="1076"/>
          <ac:spMkLst>
            <pc:docMk/>
            <pc:sldMk cId="2816574319" sldId="327"/>
            <ac:spMk id="15" creationId="{B7D50724-F850-66C4-4F8F-F6AE8BF2E6B4}"/>
          </ac:spMkLst>
        </pc:spChg>
        <pc:picChg chg="mod">
          <ac:chgData name="Melita Vidovič" userId="S::mvidovic@zrss.si::90842217-0d2d-4162-bff7-0627c2eb4b2f" providerId="AD" clId="Web-{E2E197F2-286F-9276-BE1F-6E32A39BB482}" dt="2024-06-13T07:08:12.914" v="521" actId="1076"/>
          <ac:picMkLst>
            <pc:docMk/>
            <pc:sldMk cId="2816574319" sldId="327"/>
            <ac:picMk id="6" creationId="{28F9AB72-DA62-91DA-4D80-450F9C654021}"/>
          </ac:picMkLst>
        </pc:picChg>
        <pc:picChg chg="del">
          <ac:chgData name="Melita Vidovič" userId="S::mvidovic@zrss.si::90842217-0d2d-4162-bff7-0627c2eb4b2f" providerId="AD" clId="Web-{E2E197F2-286F-9276-BE1F-6E32A39BB482}" dt="2024-06-13T07:07:35.913" v="512"/>
          <ac:picMkLst>
            <pc:docMk/>
            <pc:sldMk cId="2816574319" sldId="327"/>
            <ac:picMk id="7" creationId="{F6780BFF-2539-4C86-8744-D79AC491F1C6}"/>
          </ac:picMkLst>
        </pc:picChg>
        <pc:picChg chg="mod">
          <ac:chgData name="Melita Vidovič" userId="S::mvidovic@zrss.si::90842217-0d2d-4162-bff7-0627c2eb4b2f" providerId="AD" clId="Web-{E2E197F2-286F-9276-BE1F-6E32A39BB482}" dt="2024-06-13T07:08:19.930" v="523" actId="1076"/>
          <ac:picMkLst>
            <pc:docMk/>
            <pc:sldMk cId="2816574319" sldId="327"/>
            <ac:picMk id="8" creationId="{7D51CACE-66EC-7BA3-F4E6-E25848F4103C}"/>
          </ac:picMkLst>
        </pc:picChg>
        <pc:picChg chg="mod">
          <ac:chgData name="Melita Vidovič" userId="S::mvidovic@zrss.si::90842217-0d2d-4162-bff7-0627c2eb4b2f" providerId="AD" clId="Web-{E2E197F2-286F-9276-BE1F-6E32A39BB482}" dt="2024-06-13T07:08:43.728" v="530" actId="1076"/>
          <ac:picMkLst>
            <pc:docMk/>
            <pc:sldMk cId="2816574319" sldId="327"/>
            <ac:picMk id="9" creationId="{55237859-0A46-0952-B82B-681BBC8AACE2}"/>
          </ac:picMkLst>
        </pc:picChg>
        <pc:picChg chg="add mod ord">
          <ac:chgData name="Melita Vidovič" userId="S::mvidovic@zrss.si::90842217-0d2d-4162-bff7-0627c2eb4b2f" providerId="AD" clId="Web-{E2E197F2-286F-9276-BE1F-6E32A39BB482}" dt="2024-06-13T07:08:38.056" v="529" actId="1076"/>
          <ac:picMkLst>
            <pc:docMk/>
            <pc:sldMk cId="2816574319" sldId="327"/>
            <ac:picMk id="10" creationId="{28DFA33B-5243-5608-9AFF-DAF185D003F6}"/>
          </ac:picMkLst>
        </pc:picChg>
      </pc:sldChg>
      <pc:sldChg chg="delSp modSp">
        <pc:chgData name="Melita Vidovič" userId="S::mvidovic@zrss.si::90842217-0d2d-4162-bff7-0627c2eb4b2f" providerId="AD" clId="Web-{E2E197F2-286F-9276-BE1F-6E32A39BB482}" dt="2024-06-13T07:09:07.510" v="533" actId="1076"/>
        <pc:sldMkLst>
          <pc:docMk/>
          <pc:sldMk cId="1878586787" sldId="328"/>
        </pc:sldMkLst>
        <pc:spChg chg="mod">
          <ac:chgData name="Melita Vidovič" userId="S::mvidovic@zrss.si::90842217-0d2d-4162-bff7-0627c2eb4b2f" providerId="AD" clId="Web-{E2E197F2-286F-9276-BE1F-6E32A39BB482}" dt="2024-06-13T07:09:07.510" v="533" actId="1076"/>
          <ac:spMkLst>
            <pc:docMk/>
            <pc:sldMk cId="1878586787" sldId="328"/>
            <ac:spMk id="2" creationId="{00000000-0000-0000-0000-000000000000}"/>
          </ac:spMkLst>
        </pc:spChg>
        <pc:picChg chg="del">
          <ac:chgData name="Melita Vidovič" userId="S::mvidovic@zrss.si::90842217-0d2d-4162-bff7-0627c2eb4b2f" providerId="AD" clId="Web-{E2E197F2-286F-9276-BE1F-6E32A39BB482}" dt="2024-06-13T07:09:04.650" v="532"/>
          <ac:picMkLst>
            <pc:docMk/>
            <pc:sldMk cId="1878586787" sldId="328"/>
            <ac:picMk id="6" creationId="{89F1A988-B7B8-A3A4-1D48-5358F9C08278}"/>
          </ac:picMkLst>
        </pc:picChg>
        <pc:picChg chg="del">
          <ac:chgData name="Melita Vidovič" userId="S::mvidovic@zrss.si::90842217-0d2d-4162-bff7-0627c2eb4b2f" providerId="AD" clId="Web-{E2E197F2-286F-9276-BE1F-6E32A39BB482}" dt="2024-06-13T07:09:03.291" v="531"/>
          <ac:picMkLst>
            <pc:docMk/>
            <pc:sldMk cId="1878586787" sldId="328"/>
            <ac:picMk id="8" creationId="{C1C4DF4A-E6E3-3073-E326-AE065D929C60}"/>
          </ac:picMkLst>
        </pc:picChg>
      </pc:sldChg>
      <pc:sldChg chg="modSp">
        <pc:chgData name="Melita Vidovič" userId="S::mvidovic@zrss.si::90842217-0d2d-4162-bff7-0627c2eb4b2f" providerId="AD" clId="Web-{E2E197F2-286F-9276-BE1F-6E32A39BB482}" dt="2024-06-13T07:07:03.740" v="507" actId="1076"/>
        <pc:sldMkLst>
          <pc:docMk/>
          <pc:sldMk cId="564981190" sldId="339"/>
        </pc:sldMkLst>
        <pc:picChg chg="mod">
          <ac:chgData name="Melita Vidovič" userId="S::mvidovic@zrss.si::90842217-0d2d-4162-bff7-0627c2eb4b2f" providerId="AD" clId="Web-{E2E197F2-286F-9276-BE1F-6E32A39BB482}" dt="2024-06-13T07:07:03.740" v="507" actId="1076"/>
          <ac:picMkLst>
            <pc:docMk/>
            <pc:sldMk cId="564981190" sldId="339"/>
            <ac:picMk id="3" creationId="{B72D41CF-126B-3759-47B7-8E4B61B3DD02}"/>
          </ac:picMkLst>
        </pc:picChg>
      </pc:sldChg>
      <pc:sldChg chg="addSp modSp">
        <pc:chgData name="Melita Vidovič" userId="S::mvidovic@zrss.si::90842217-0d2d-4162-bff7-0627c2eb4b2f" providerId="AD" clId="Web-{E2E197F2-286F-9276-BE1F-6E32A39BB482}" dt="2024-06-13T06:52:51.260" v="454" actId="20577"/>
        <pc:sldMkLst>
          <pc:docMk/>
          <pc:sldMk cId="813424434" sldId="341"/>
        </pc:sldMkLst>
        <pc:spChg chg="add mod">
          <ac:chgData name="Melita Vidovič" userId="S::mvidovic@zrss.si::90842217-0d2d-4162-bff7-0627c2eb4b2f" providerId="AD" clId="Web-{E2E197F2-286F-9276-BE1F-6E32A39BB482}" dt="2024-06-13T06:52:51.260" v="454" actId="20577"/>
          <ac:spMkLst>
            <pc:docMk/>
            <pc:sldMk cId="813424434" sldId="341"/>
            <ac:spMk id="3" creationId="{CD291B78-2629-5A94-C798-24F20DA7F69D}"/>
          </ac:spMkLst>
        </pc:spChg>
      </pc:sldChg>
      <pc:sldChg chg="modSp">
        <pc:chgData name="Melita Vidovič" userId="S::mvidovic@zrss.si::90842217-0d2d-4162-bff7-0627c2eb4b2f" providerId="AD" clId="Web-{E2E197F2-286F-9276-BE1F-6E32A39BB482}" dt="2024-06-13T06:29:39.355" v="37" actId="20577"/>
        <pc:sldMkLst>
          <pc:docMk/>
          <pc:sldMk cId="2707582568" sldId="342"/>
        </pc:sldMkLst>
        <pc:spChg chg="mod">
          <ac:chgData name="Melita Vidovič" userId="S::mvidovic@zrss.si::90842217-0d2d-4162-bff7-0627c2eb4b2f" providerId="AD" clId="Web-{E2E197F2-286F-9276-BE1F-6E32A39BB482}" dt="2024-06-13T06:29:39.355" v="37" actId="20577"/>
          <ac:spMkLst>
            <pc:docMk/>
            <pc:sldMk cId="2707582568" sldId="342"/>
            <ac:spMk id="3" creationId="{CEEF19EC-F867-73E3-9FAE-41FEAD7C62F8}"/>
          </ac:spMkLst>
        </pc:spChg>
      </pc:sldChg>
      <pc:sldChg chg="addSp delSp modSp">
        <pc:chgData name="Melita Vidovič" userId="S::mvidovic@zrss.si::90842217-0d2d-4162-bff7-0627c2eb4b2f" providerId="AD" clId="Web-{E2E197F2-286F-9276-BE1F-6E32A39BB482}" dt="2024-06-13T06:46:12.903" v="396"/>
        <pc:sldMkLst>
          <pc:docMk/>
          <pc:sldMk cId="2997821377" sldId="343"/>
        </pc:sldMkLst>
        <pc:spChg chg="mod">
          <ac:chgData name="Melita Vidovič" userId="S::mvidovic@zrss.si::90842217-0d2d-4162-bff7-0627c2eb4b2f" providerId="AD" clId="Web-{E2E197F2-286F-9276-BE1F-6E32A39BB482}" dt="2024-06-13T06:30:53.186" v="55" actId="20577"/>
          <ac:spMkLst>
            <pc:docMk/>
            <pc:sldMk cId="2997821377" sldId="343"/>
            <ac:spMk id="3" creationId="{33C66961-2A07-B2E5-96E2-68A85AFF33B6}"/>
          </ac:spMkLst>
        </pc:spChg>
        <pc:spChg chg="add del mod">
          <ac:chgData name="Melita Vidovič" userId="S::mvidovic@zrss.si::90842217-0d2d-4162-bff7-0627c2eb4b2f" providerId="AD" clId="Web-{E2E197F2-286F-9276-BE1F-6E32A39BB482}" dt="2024-06-13T06:46:12.903" v="396"/>
          <ac:spMkLst>
            <pc:docMk/>
            <pc:sldMk cId="2997821377" sldId="343"/>
            <ac:spMk id="4" creationId="{E0AD9177-F7E3-2E0A-CAAD-F993DD05B9C6}"/>
          </ac:spMkLst>
        </pc:spChg>
      </pc:sldChg>
      <pc:sldChg chg="addSp delSp modSp new">
        <pc:chgData name="Melita Vidovič" userId="S::mvidovic@zrss.si::90842217-0d2d-4162-bff7-0627c2eb4b2f" providerId="AD" clId="Web-{E2E197F2-286F-9276-BE1F-6E32A39BB482}" dt="2024-06-13T07:06:09.660" v="481" actId="1076"/>
        <pc:sldMkLst>
          <pc:docMk/>
          <pc:sldMk cId="3489632210" sldId="353"/>
        </pc:sldMkLst>
        <pc:spChg chg="mod">
          <ac:chgData name="Melita Vidovič" userId="S::mvidovic@zrss.si::90842217-0d2d-4162-bff7-0627c2eb4b2f" providerId="AD" clId="Web-{E2E197F2-286F-9276-BE1F-6E32A39BB482}" dt="2024-06-13T06:31:04.436" v="65" actId="20577"/>
          <ac:spMkLst>
            <pc:docMk/>
            <pc:sldMk cId="3489632210" sldId="353"/>
            <ac:spMk id="2" creationId="{7709720B-B154-FB01-3F50-B4393362C88F}"/>
          </ac:spMkLst>
        </pc:spChg>
        <pc:spChg chg="del mod">
          <ac:chgData name="Melita Vidovič" userId="S::mvidovic@zrss.si::90842217-0d2d-4162-bff7-0627c2eb4b2f" providerId="AD" clId="Web-{E2E197F2-286F-9276-BE1F-6E32A39BB482}" dt="2024-06-13T06:42:19.380" v="295"/>
          <ac:spMkLst>
            <pc:docMk/>
            <pc:sldMk cId="3489632210" sldId="353"/>
            <ac:spMk id="3" creationId="{A688A7E2-0247-95E7-9E71-A563B461874B}"/>
          </ac:spMkLst>
        </pc:spChg>
        <pc:spChg chg="add mod">
          <ac:chgData name="Melita Vidovič" userId="S::mvidovic@zrss.si::90842217-0d2d-4162-bff7-0627c2eb4b2f" providerId="AD" clId="Web-{E2E197F2-286F-9276-BE1F-6E32A39BB482}" dt="2024-06-13T06:44:08.727" v="375" actId="20577"/>
          <ac:spMkLst>
            <pc:docMk/>
            <pc:sldMk cId="3489632210" sldId="353"/>
            <ac:spMk id="4" creationId="{B6E9A4C9-7BC3-B16C-262F-DE3D89FF6507}"/>
          </ac:spMkLst>
        </pc:spChg>
        <pc:picChg chg="add mod">
          <ac:chgData name="Melita Vidovič" userId="S::mvidovic@zrss.si::90842217-0d2d-4162-bff7-0627c2eb4b2f" providerId="AD" clId="Web-{E2E197F2-286F-9276-BE1F-6E32A39BB482}" dt="2024-06-13T07:06:09.660" v="481" actId="1076"/>
          <ac:picMkLst>
            <pc:docMk/>
            <pc:sldMk cId="3489632210" sldId="353"/>
            <ac:picMk id="5" creationId="{0B187E62-727A-2A05-1328-06B01BBEC7D0}"/>
          </ac:picMkLst>
        </pc:picChg>
      </pc:sldChg>
      <pc:sldChg chg="addSp delSp modSp new">
        <pc:chgData name="Melita Vidovič" userId="S::mvidovic@zrss.si::90842217-0d2d-4162-bff7-0627c2eb4b2f" providerId="AD" clId="Web-{E2E197F2-286F-9276-BE1F-6E32A39BB482}" dt="2024-06-13T07:04:26.813" v="468" actId="1076"/>
        <pc:sldMkLst>
          <pc:docMk/>
          <pc:sldMk cId="3715454032" sldId="354"/>
        </pc:sldMkLst>
        <pc:spChg chg="mod">
          <ac:chgData name="Melita Vidovič" userId="S::mvidovic@zrss.si::90842217-0d2d-4162-bff7-0627c2eb4b2f" providerId="AD" clId="Web-{E2E197F2-286F-9276-BE1F-6E32A39BB482}" dt="2024-06-13T06:37:45.636" v="228" actId="20577"/>
          <ac:spMkLst>
            <pc:docMk/>
            <pc:sldMk cId="3715454032" sldId="354"/>
            <ac:spMk id="2" creationId="{BFA5FC6C-8816-CEB9-F2C3-988360924F9F}"/>
          </ac:spMkLst>
        </pc:spChg>
        <pc:spChg chg="del mod">
          <ac:chgData name="Melita Vidovič" userId="S::mvidovic@zrss.si::90842217-0d2d-4162-bff7-0627c2eb4b2f" providerId="AD" clId="Web-{E2E197F2-286F-9276-BE1F-6E32A39BB482}" dt="2024-06-13T06:39:14.499" v="251"/>
          <ac:spMkLst>
            <pc:docMk/>
            <pc:sldMk cId="3715454032" sldId="354"/>
            <ac:spMk id="3" creationId="{D59EFEA0-3852-F880-EFFF-1D9937077B35}"/>
          </ac:spMkLst>
        </pc:spChg>
        <pc:spChg chg="add mod">
          <ac:chgData name="Melita Vidovič" userId="S::mvidovic@zrss.si::90842217-0d2d-4162-bff7-0627c2eb4b2f" providerId="AD" clId="Web-{E2E197F2-286F-9276-BE1F-6E32A39BB482}" dt="2024-06-13T06:39:21.827" v="254" actId="14100"/>
          <ac:spMkLst>
            <pc:docMk/>
            <pc:sldMk cId="3715454032" sldId="354"/>
            <ac:spMk id="4" creationId="{5264B1B4-E33D-C928-3B62-21858F6B0B97}"/>
          </ac:spMkLst>
        </pc:spChg>
        <pc:spChg chg="add del mod">
          <ac:chgData name="Melita Vidovič" userId="S::mvidovic@zrss.si::90842217-0d2d-4162-bff7-0627c2eb4b2f" providerId="AD" clId="Web-{E2E197F2-286F-9276-BE1F-6E32A39BB482}" dt="2024-06-13T06:39:16.874" v="252"/>
          <ac:spMkLst>
            <pc:docMk/>
            <pc:sldMk cId="3715454032" sldId="354"/>
            <ac:spMk id="6" creationId="{196CC1DF-4E96-450C-7059-79C4F9EF2F38}"/>
          </ac:spMkLst>
        </pc:spChg>
        <pc:picChg chg="add mod modCrop">
          <ac:chgData name="Melita Vidovič" userId="S::mvidovic@zrss.si::90842217-0d2d-4162-bff7-0627c2eb4b2f" providerId="AD" clId="Web-{E2E197F2-286F-9276-BE1F-6E32A39BB482}" dt="2024-06-13T07:03:53.437" v="463" actId="1076"/>
          <ac:picMkLst>
            <pc:docMk/>
            <pc:sldMk cId="3715454032" sldId="354"/>
            <ac:picMk id="7" creationId="{D23DBED7-1346-0D74-E6C1-3BFA2397B744}"/>
          </ac:picMkLst>
        </pc:picChg>
        <pc:picChg chg="add mod">
          <ac:chgData name="Melita Vidovič" userId="S::mvidovic@zrss.si::90842217-0d2d-4162-bff7-0627c2eb4b2f" providerId="AD" clId="Web-{E2E197F2-286F-9276-BE1F-6E32A39BB482}" dt="2024-06-13T07:04:26.813" v="468" actId="1076"/>
          <ac:picMkLst>
            <pc:docMk/>
            <pc:sldMk cId="3715454032" sldId="354"/>
            <ac:picMk id="8" creationId="{D08D6F96-54E9-A16F-10A2-7E059566815E}"/>
          </ac:picMkLst>
        </pc:picChg>
      </pc:sldChg>
      <pc:sldChg chg="addSp delSp modSp new">
        <pc:chgData name="Melita Vidovič" userId="S::mvidovic@zrss.si::90842217-0d2d-4162-bff7-0627c2eb4b2f" providerId="AD" clId="Web-{E2E197F2-286F-9276-BE1F-6E32A39BB482}" dt="2024-06-13T06:41:45.332" v="291" actId="14100"/>
        <pc:sldMkLst>
          <pc:docMk/>
          <pc:sldMk cId="914684892" sldId="355"/>
        </pc:sldMkLst>
        <pc:spChg chg="mod">
          <ac:chgData name="Melita Vidovič" userId="S::mvidovic@zrss.si::90842217-0d2d-4162-bff7-0627c2eb4b2f" providerId="AD" clId="Web-{E2E197F2-286F-9276-BE1F-6E32A39BB482}" dt="2024-06-13T06:37:22.308" v="209" actId="20577"/>
          <ac:spMkLst>
            <pc:docMk/>
            <pc:sldMk cId="914684892" sldId="355"/>
            <ac:spMk id="2" creationId="{A059ED61-2BAB-48BE-0424-B429FB23EC23}"/>
          </ac:spMkLst>
        </pc:spChg>
        <pc:spChg chg="del">
          <ac:chgData name="Melita Vidovič" userId="S::mvidovic@zrss.si::90842217-0d2d-4162-bff7-0627c2eb4b2f" providerId="AD" clId="Web-{E2E197F2-286F-9276-BE1F-6E32A39BB482}" dt="2024-06-13T06:39:04.295" v="249"/>
          <ac:spMkLst>
            <pc:docMk/>
            <pc:sldMk cId="914684892" sldId="355"/>
            <ac:spMk id="3" creationId="{FBB23689-4743-9E24-4DA4-1DFE9BA39BB7}"/>
          </ac:spMkLst>
        </pc:spChg>
        <pc:spChg chg="add mod">
          <ac:chgData name="Melita Vidovič" userId="S::mvidovic@zrss.si::90842217-0d2d-4162-bff7-0627c2eb4b2f" providerId="AD" clId="Web-{E2E197F2-286F-9276-BE1F-6E32A39BB482}" dt="2024-06-13T06:41:45.332" v="291" actId="14100"/>
          <ac:spMkLst>
            <pc:docMk/>
            <pc:sldMk cId="914684892" sldId="355"/>
            <ac:spMk id="4" creationId="{A244604D-A94A-C681-DB9B-5B2BD2CBC15D}"/>
          </ac:spMkLst>
        </pc:spChg>
      </pc:sldChg>
      <pc:sldChg chg="addSp delSp modSp new">
        <pc:chgData name="Melita Vidovič" userId="S::mvidovic@zrss.si::90842217-0d2d-4162-bff7-0627c2eb4b2f" providerId="AD" clId="Web-{E2E197F2-286F-9276-BE1F-6E32A39BB482}" dt="2024-06-13T07:05:58.629" v="479"/>
        <pc:sldMkLst>
          <pc:docMk/>
          <pc:sldMk cId="156046510" sldId="356"/>
        </pc:sldMkLst>
        <pc:spChg chg="mod">
          <ac:chgData name="Melita Vidovič" userId="S::mvidovic@zrss.si::90842217-0d2d-4162-bff7-0627c2eb4b2f" providerId="AD" clId="Web-{E2E197F2-286F-9276-BE1F-6E32A39BB482}" dt="2024-06-13T06:37:41.761" v="217" actId="20577"/>
          <ac:spMkLst>
            <pc:docMk/>
            <pc:sldMk cId="156046510" sldId="356"/>
            <ac:spMk id="2" creationId="{AE849E10-187A-B214-8F15-3BBD0351148B}"/>
          </ac:spMkLst>
        </pc:spChg>
        <pc:spChg chg="del mod">
          <ac:chgData name="Melita Vidovič" userId="S::mvidovic@zrss.si::90842217-0d2d-4162-bff7-0627c2eb4b2f" providerId="AD" clId="Web-{E2E197F2-286F-9276-BE1F-6E32A39BB482}" dt="2024-06-13T06:44:36.775" v="380"/>
          <ac:spMkLst>
            <pc:docMk/>
            <pc:sldMk cId="156046510" sldId="356"/>
            <ac:spMk id="3" creationId="{57379AE8-5AA3-2BD8-2CD3-F9E34C5A7966}"/>
          </ac:spMkLst>
        </pc:spChg>
        <pc:spChg chg="add mod">
          <ac:chgData name="Melita Vidovič" userId="S::mvidovic@zrss.si::90842217-0d2d-4162-bff7-0627c2eb4b2f" providerId="AD" clId="Web-{E2E197F2-286F-9276-BE1F-6E32A39BB482}" dt="2024-06-13T06:45:25.167" v="393" actId="20577"/>
          <ac:spMkLst>
            <pc:docMk/>
            <pc:sldMk cId="156046510" sldId="356"/>
            <ac:spMk id="4" creationId="{3ED10710-5A40-CAD5-66B9-0D7A2D392410}"/>
          </ac:spMkLst>
        </pc:spChg>
        <pc:picChg chg="add del mod">
          <ac:chgData name="Melita Vidovič" userId="S::mvidovic@zrss.si::90842217-0d2d-4162-bff7-0627c2eb4b2f" providerId="AD" clId="Web-{E2E197F2-286F-9276-BE1F-6E32A39BB482}" dt="2024-06-13T07:05:58.629" v="479"/>
          <ac:picMkLst>
            <pc:docMk/>
            <pc:sldMk cId="156046510" sldId="356"/>
            <ac:picMk id="5" creationId="{13FA8DB5-C9A4-21DE-AC37-08E71819949A}"/>
          </ac:picMkLst>
        </pc:picChg>
        <pc:picChg chg="add mod">
          <ac:chgData name="Melita Vidovič" userId="S::mvidovic@zrss.si::90842217-0d2d-4162-bff7-0627c2eb4b2f" providerId="AD" clId="Web-{E2E197F2-286F-9276-BE1F-6E32A39BB482}" dt="2024-06-13T07:05:56.222" v="478" actId="1076"/>
          <ac:picMkLst>
            <pc:docMk/>
            <pc:sldMk cId="156046510" sldId="356"/>
            <ac:picMk id="6" creationId="{1665D018-80BC-2070-8DC0-53821EFD9ACA}"/>
          </ac:picMkLst>
        </pc:picChg>
      </pc:sldChg>
      <pc:sldChg chg="addSp delSp modSp new">
        <pc:chgData name="Melita Vidovič" userId="S::mvidovic@zrss.si::90842217-0d2d-4162-bff7-0627c2eb4b2f" providerId="AD" clId="Web-{E2E197F2-286F-9276-BE1F-6E32A39BB482}" dt="2024-06-13T07:05:03.002" v="472" actId="1076"/>
        <pc:sldMkLst>
          <pc:docMk/>
          <pc:sldMk cId="4212443254" sldId="357"/>
        </pc:sldMkLst>
        <pc:spChg chg="mod">
          <ac:chgData name="Melita Vidovič" userId="S::mvidovic@zrss.si::90842217-0d2d-4162-bff7-0627c2eb4b2f" providerId="AD" clId="Web-{E2E197F2-286F-9276-BE1F-6E32A39BB482}" dt="2024-06-13T06:37:53.637" v="232" actId="20577"/>
          <ac:spMkLst>
            <pc:docMk/>
            <pc:sldMk cId="4212443254" sldId="357"/>
            <ac:spMk id="2" creationId="{4DD46E59-C866-C7CE-07CA-83CBC2F2BBFE}"/>
          </ac:spMkLst>
        </pc:spChg>
        <pc:spChg chg="del mod">
          <ac:chgData name="Melita Vidovič" userId="S::mvidovic@zrss.si::90842217-0d2d-4162-bff7-0627c2eb4b2f" providerId="AD" clId="Web-{E2E197F2-286F-9276-BE1F-6E32A39BB482}" dt="2024-06-13T06:39:55.063" v="260"/>
          <ac:spMkLst>
            <pc:docMk/>
            <pc:sldMk cId="4212443254" sldId="357"/>
            <ac:spMk id="3" creationId="{433E78F0-B9C5-0A16-A890-29C9DE00AFE7}"/>
          </ac:spMkLst>
        </pc:spChg>
        <pc:spChg chg="add mod">
          <ac:chgData name="Melita Vidovič" userId="S::mvidovic@zrss.si::90842217-0d2d-4162-bff7-0627c2eb4b2f" providerId="AD" clId="Web-{E2E197F2-286F-9276-BE1F-6E32A39BB482}" dt="2024-06-13T06:53:08.416" v="458" actId="14100"/>
          <ac:spMkLst>
            <pc:docMk/>
            <pc:sldMk cId="4212443254" sldId="357"/>
            <ac:spMk id="4" creationId="{247412A0-5A25-44CA-85A8-C95C18A57DAA}"/>
          </ac:spMkLst>
        </pc:spChg>
        <pc:picChg chg="add mod">
          <ac:chgData name="Melita Vidovič" userId="S::mvidovic@zrss.si::90842217-0d2d-4162-bff7-0627c2eb4b2f" providerId="AD" clId="Web-{E2E197F2-286F-9276-BE1F-6E32A39BB482}" dt="2024-06-13T06:53:10.385" v="459" actId="1076"/>
          <ac:picMkLst>
            <pc:docMk/>
            <pc:sldMk cId="4212443254" sldId="357"/>
            <ac:picMk id="5" creationId="{270C2A19-121A-B7B9-1283-C8E947F9BCC0}"/>
          </ac:picMkLst>
        </pc:picChg>
        <pc:picChg chg="add mod">
          <ac:chgData name="Melita Vidovič" userId="S::mvidovic@zrss.si::90842217-0d2d-4162-bff7-0627c2eb4b2f" providerId="AD" clId="Web-{E2E197F2-286F-9276-BE1F-6E32A39BB482}" dt="2024-06-13T07:05:03.002" v="472" actId="1076"/>
          <ac:picMkLst>
            <pc:docMk/>
            <pc:sldMk cId="4212443254" sldId="357"/>
            <ac:picMk id="6" creationId="{D51E9A53-F8F2-5899-FF31-883991B885C3}"/>
          </ac:picMkLst>
        </pc:picChg>
      </pc:sldChg>
      <pc:sldChg chg="modSp new">
        <pc:chgData name="Melita Vidovič" userId="S::mvidovic@zrss.si::90842217-0d2d-4162-bff7-0627c2eb4b2f" providerId="AD" clId="Web-{E2E197F2-286F-9276-BE1F-6E32A39BB482}" dt="2024-06-13T07:06:41.521" v="505" actId="20577"/>
        <pc:sldMkLst>
          <pc:docMk/>
          <pc:sldMk cId="670814940" sldId="358"/>
        </pc:sldMkLst>
        <pc:spChg chg="mod">
          <ac:chgData name="Melita Vidovič" userId="S::mvidovic@zrss.si::90842217-0d2d-4162-bff7-0627c2eb4b2f" providerId="AD" clId="Web-{E2E197F2-286F-9276-BE1F-6E32A39BB482}" dt="2024-06-13T07:06:25.286" v="488" actId="20577"/>
          <ac:spMkLst>
            <pc:docMk/>
            <pc:sldMk cId="670814940" sldId="358"/>
            <ac:spMk id="2" creationId="{A266CA12-A3C9-BDEE-4DC1-A387D179C3B6}"/>
          </ac:spMkLst>
        </pc:spChg>
        <pc:spChg chg="mod">
          <ac:chgData name="Melita Vidovič" userId="S::mvidovic@zrss.si::90842217-0d2d-4162-bff7-0627c2eb4b2f" providerId="AD" clId="Web-{E2E197F2-286F-9276-BE1F-6E32A39BB482}" dt="2024-06-13T07:06:41.521" v="505" actId="20577"/>
          <ac:spMkLst>
            <pc:docMk/>
            <pc:sldMk cId="670814940" sldId="358"/>
            <ac:spMk id="3" creationId="{FE1C2A1A-4B42-1E58-15C5-1473305CAF27}"/>
          </ac:spMkLst>
        </pc:spChg>
      </pc:sldChg>
    </pc:docChg>
  </pc:docChgLst>
  <pc:docChgLst>
    <pc:chgData name="Melita Vidovič" userId="S::mvidovic@zrss.si::90842217-0d2d-4162-bff7-0627c2eb4b2f" providerId="AD" clId="Web-{DBE80FAB-82B1-509B-46CF-D6C308FB7B5A}"/>
    <pc:docChg chg="addSld modSld sldOrd">
      <pc:chgData name="Melita Vidovič" userId="S::mvidovic@zrss.si::90842217-0d2d-4162-bff7-0627c2eb4b2f" providerId="AD" clId="Web-{DBE80FAB-82B1-509B-46CF-D6C308FB7B5A}" dt="2024-08-16T07:18:34.824" v="33"/>
      <pc:docMkLst>
        <pc:docMk/>
      </pc:docMkLst>
      <pc:sldChg chg="add mod ord modShow">
        <pc:chgData name="Melita Vidovič" userId="S::mvidovic@zrss.si::90842217-0d2d-4162-bff7-0627c2eb4b2f" providerId="AD" clId="Web-{DBE80FAB-82B1-509B-46CF-D6C308FB7B5A}" dt="2024-08-16T07:18:31.245" v="32"/>
        <pc:sldMkLst>
          <pc:docMk/>
          <pc:sldMk cId="70870232" sldId="277"/>
        </pc:sldMkLst>
      </pc:sldChg>
      <pc:sldChg chg="mod modShow">
        <pc:chgData name="Melita Vidovič" userId="S::mvidovic@zrss.si::90842217-0d2d-4162-bff7-0627c2eb4b2f" providerId="AD" clId="Web-{DBE80FAB-82B1-509B-46CF-D6C308FB7B5A}" dt="2024-08-16T07:07:28.631" v="6"/>
        <pc:sldMkLst>
          <pc:docMk/>
          <pc:sldMk cId="4282565925" sldId="329"/>
        </pc:sldMkLst>
      </pc:sldChg>
      <pc:sldChg chg="mod modShow">
        <pc:chgData name="Melita Vidovič" userId="S::mvidovic@zrss.si::90842217-0d2d-4162-bff7-0627c2eb4b2f" providerId="AD" clId="Web-{DBE80FAB-82B1-509B-46CF-D6C308FB7B5A}" dt="2024-08-16T07:07:11.771" v="3"/>
        <pc:sldMkLst>
          <pc:docMk/>
          <pc:sldMk cId="2119016333" sldId="346"/>
        </pc:sldMkLst>
      </pc:sldChg>
      <pc:sldChg chg="mod modShow">
        <pc:chgData name="Melita Vidovič" userId="S::mvidovic@zrss.si::90842217-0d2d-4162-bff7-0627c2eb4b2f" providerId="AD" clId="Web-{DBE80FAB-82B1-509B-46CF-D6C308FB7B5A}" dt="2024-08-16T07:07:14.177" v="4"/>
        <pc:sldMkLst>
          <pc:docMk/>
          <pc:sldMk cId="3893255437" sldId="347"/>
        </pc:sldMkLst>
      </pc:sldChg>
      <pc:sldChg chg="mod modShow">
        <pc:chgData name="Melita Vidovič" userId="S::mvidovic@zrss.si::90842217-0d2d-4162-bff7-0627c2eb4b2f" providerId="AD" clId="Web-{DBE80FAB-82B1-509B-46CF-D6C308FB7B5A}" dt="2024-08-16T07:07:16.677" v="5"/>
        <pc:sldMkLst>
          <pc:docMk/>
          <pc:sldMk cId="4225379972" sldId="422"/>
        </pc:sldMkLst>
      </pc:sldChg>
      <pc:sldChg chg="add">
        <pc:chgData name="Melita Vidovič" userId="S::mvidovic@zrss.si::90842217-0d2d-4162-bff7-0627c2eb4b2f" providerId="AD" clId="Web-{DBE80FAB-82B1-509B-46CF-D6C308FB7B5A}" dt="2024-08-16T07:11:02.122" v="8"/>
        <pc:sldMkLst>
          <pc:docMk/>
          <pc:sldMk cId="1103858276" sldId="507"/>
        </pc:sldMkLst>
      </pc:sldChg>
      <pc:sldChg chg="delSp modSp add mod modShow">
        <pc:chgData name="Melita Vidovič" userId="S::mvidovic@zrss.si::90842217-0d2d-4162-bff7-0627c2eb4b2f" providerId="AD" clId="Web-{DBE80FAB-82B1-509B-46CF-D6C308FB7B5A}" dt="2024-08-16T07:18:34.824" v="33"/>
        <pc:sldMkLst>
          <pc:docMk/>
          <pc:sldMk cId="3950294436" sldId="519"/>
        </pc:sldMkLst>
        <pc:spChg chg="mod">
          <ac:chgData name="Melita Vidovič" userId="S::mvidovic@zrss.si::90842217-0d2d-4162-bff7-0627c2eb4b2f" providerId="AD" clId="Web-{DBE80FAB-82B1-509B-46CF-D6C308FB7B5A}" dt="2024-08-16T07:11:59.874" v="18" actId="20577"/>
          <ac:spMkLst>
            <pc:docMk/>
            <pc:sldMk cId="3950294436" sldId="519"/>
            <ac:spMk id="2" creationId="{00000000-0000-0000-0000-000000000000}"/>
          </ac:spMkLst>
        </pc:spChg>
        <pc:spChg chg="mod">
          <ac:chgData name="Melita Vidovič" userId="S::mvidovic@zrss.si::90842217-0d2d-4162-bff7-0627c2eb4b2f" providerId="AD" clId="Web-{DBE80FAB-82B1-509B-46CF-D6C308FB7B5A}" dt="2024-08-16T07:12:30.937" v="27" actId="20577"/>
          <ac:spMkLst>
            <pc:docMk/>
            <pc:sldMk cId="3950294436" sldId="519"/>
            <ac:spMk id="8" creationId="{00000000-0000-0000-0000-000000000000}"/>
          </ac:spMkLst>
        </pc:spChg>
        <pc:spChg chg="del topLvl">
          <ac:chgData name="Melita Vidovič" userId="S::mvidovic@zrss.si::90842217-0d2d-4162-bff7-0627c2eb4b2f" providerId="AD" clId="Web-{DBE80FAB-82B1-509B-46CF-D6C308FB7B5A}" dt="2024-08-16T07:11:30.529" v="10"/>
          <ac:spMkLst>
            <pc:docMk/>
            <pc:sldMk cId="3950294436" sldId="519"/>
            <ac:spMk id="11" creationId="{00000000-0000-0000-0000-000000000000}"/>
          </ac:spMkLst>
        </pc:spChg>
        <pc:spChg chg="del topLvl">
          <ac:chgData name="Melita Vidovič" userId="S::mvidovic@zrss.si::90842217-0d2d-4162-bff7-0627c2eb4b2f" providerId="AD" clId="Web-{DBE80FAB-82B1-509B-46CF-D6C308FB7B5A}" dt="2024-08-16T07:11:26.982" v="9"/>
          <ac:spMkLst>
            <pc:docMk/>
            <pc:sldMk cId="3950294436" sldId="519"/>
            <ac:spMk id="12" creationId="{00000000-0000-0000-0000-000000000000}"/>
          </ac:spMkLst>
        </pc:spChg>
        <pc:grpChg chg="mod">
          <ac:chgData name="Melita Vidovič" userId="S::mvidovic@zrss.si::90842217-0d2d-4162-bff7-0627c2eb4b2f" providerId="AD" clId="Web-{DBE80FAB-82B1-509B-46CF-D6C308FB7B5A}" dt="2024-08-16T07:11:47.061" v="17" actId="1076"/>
          <ac:grpSpMkLst>
            <pc:docMk/>
            <pc:sldMk cId="3950294436" sldId="519"/>
            <ac:grpSpMk id="7" creationId="{00000000-0000-0000-0000-000000000000}"/>
          </ac:grpSpMkLst>
        </pc:grpChg>
        <pc:grpChg chg="del">
          <ac:chgData name="Melita Vidovič" userId="S::mvidovic@zrss.si::90842217-0d2d-4162-bff7-0627c2eb4b2f" providerId="AD" clId="Web-{DBE80FAB-82B1-509B-46CF-D6C308FB7B5A}" dt="2024-08-16T07:11:26.982" v="9"/>
          <ac:grpSpMkLst>
            <pc:docMk/>
            <pc:sldMk cId="3950294436" sldId="519"/>
            <ac:grpSpMk id="10" creationId="{00000000-0000-0000-0000-000000000000}"/>
          </ac:grpSpMkLst>
        </pc:grpChg>
      </pc:sldChg>
      <pc:sldMasterChg chg="addSldLayout">
        <pc:chgData name="Melita Vidovič" userId="S::mvidovic@zrss.si::90842217-0d2d-4162-bff7-0627c2eb4b2f" providerId="AD" clId="Web-{DBE80FAB-82B1-509B-46CF-D6C308FB7B5A}" dt="2024-08-16T07:11:02.122" v="8"/>
        <pc:sldMasterMkLst>
          <pc:docMk/>
          <pc:sldMasterMk cId="0" sldId="2147483696"/>
        </pc:sldMasterMkLst>
        <pc:sldLayoutChg chg="add">
          <pc:chgData name="Melita Vidovič" userId="S::mvidovic@zrss.si::90842217-0d2d-4162-bff7-0627c2eb4b2f" providerId="AD" clId="Web-{DBE80FAB-82B1-509B-46CF-D6C308FB7B5A}" dt="2024-08-16T07:11:02.122" v="8"/>
          <pc:sldLayoutMkLst>
            <pc:docMk/>
            <pc:sldMasterMk cId="0" sldId="2147483696"/>
            <pc:sldLayoutMk cId="715756400" sldId="2147483694"/>
          </pc:sldLayoutMkLst>
        </pc:sldLayoutChg>
      </pc:sldMasterChg>
    </pc:docChg>
  </pc:docChgLst>
  <pc:docChgLst>
    <pc:chgData name="Manca Poglajen" userId="S::mpoglajen@zrss.si::7cd45461-abde-4790-871a-1f5126baa8ac" providerId="AD" clId="Web-{62CF0D36-B4FC-4F30-8F95-16DC69204F84}"/>
    <pc:docChg chg="addSld delSld modSld sldOrd">
      <pc:chgData name="Manca Poglajen" userId="S::mpoglajen@zrss.si::7cd45461-abde-4790-871a-1f5126baa8ac" providerId="AD" clId="Web-{62CF0D36-B4FC-4F30-8F95-16DC69204F84}" dt="2024-07-17T09:02:16.262" v="157" actId="1076"/>
      <pc:docMkLst>
        <pc:docMk/>
      </pc:docMkLst>
      <pc:sldChg chg="modSp mod modShow">
        <pc:chgData name="Manca Poglajen" userId="S::mpoglajen@zrss.si::7cd45461-abde-4790-871a-1f5126baa8ac" providerId="AD" clId="Web-{62CF0D36-B4FC-4F30-8F95-16DC69204F84}" dt="2024-07-17T08:53:29.945" v="14"/>
        <pc:sldMkLst>
          <pc:docMk/>
          <pc:sldMk cId="1271812216" sldId="410"/>
        </pc:sldMkLst>
        <pc:spChg chg="mod">
          <ac:chgData name="Manca Poglajen" userId="S::mpoglajen@zrss.si::7cd45461-abde-4790-871a-1f5126baa8ac" providerId="AD" clId="Web-{62CF0D36-B4FC-4F30-8F95-16DC69204F84}" dt="2024-07-17T08:50:46.110" v="10" actId="14100"/>
          <ac:spMkLst>
            <pc:docMk/>
            <pc:sldMk cId="1271812216" sldId="410"/>
            <ac:spMk id="2" creationId="{8AE43124-406A-0200-511D-CB99F3E205C5}"/>
          </ac:spMkLst>
        </pc:spChg>
      </pc:sldChg>
      <pc:sldChg chg="modSp mod modShow">
        <pc:chgData name="Manca Poglajen" userId="S::mpoglajen@zrss.si::7cd45461-abde-4790-871a-1f5126baa8ac" providerId="AD" clId="Web-{62CF0D36-B4FC-4F30-8F95-16DC69204F84}" dt="2024-07-17T08:53:29.007" v="13"/>
        <pc:sldMkLst>
          <pc:docMk/>
          <pc:sldMk cId="3766099731" sldId="411"/>
        </pc:sldMkLst>
        <pc:spChg chg="mod">
          <ac:chgData name="Manca Poglajen" userId="S::mpoglajen@zrss.si::7cd45461-abde-4790-871a-1f5126baa8ac" providerId="AD" clId="Web-{62CF0D36-B4FC-4F30-8F95-16DC69204F84}" dt="2024-07-17T08:49:42.217" v="6" actId="20577"/>
          <ac:spMkLst>
            <pc:docMk/>
            <pc:sldMk cId="3766099731" sldId="411"/>
            <ac:spMk id="2" creationId="{00000000-0000-0000-0000-000000000000}"/>
          </ac:spMkLst>
        </pc:spChg>
      </pc:sldChg>
      <pc:sldChg chg="del">
        <pc:chgData name="Manca Poglajen" userId="S::mpoglajen@zrss.si::7cd45461-abde-4790-871a-1f5126baa8ac" providerId="AD" clId="Web-{62CF0D36-B4FC-4F30-8F95-16DC69204F84}" dt="2024-07-17T08:54:49.870" v="15"/>
        <pc:sldMkLst>
          <pc:docMk/>
          <pc:sldMk cId="3128270525" sldId="417"/>
        </pc:sldMkLst>
      </pc:sldChg>
      <pc:sldChg chg="modSp">
        <pc:chgData name="Manca Poglajen" userId="S::mpoglajen@zrss.si::7cd45461-abde-4790-871a-1f5126baa8ac" providerId="AD" clId="Web-{62CF0D36-B4FC-4F30-8F95-16DC69204F84}" dt="2024-07-17T08:52:24.255" v="12" actId="20577"/>
        <pc:sldMkLst>
          <pc:docMk/>
          <pc:sldMk cId="63198462" sldId="418"/>
        </pc:sldMkLst>
        <pc:spChg chg="mod">
          <ac:chgData name="Manca Poglajen" userId="S::mpoglajen@zrss.si::7cd45461-abde-4790-871a-1f5126baa8ac" providerId="AD" clId="Web-{62CF0D36-B4FC-4F30-8F95-16DC69204F84}" dt="2024-07-17T08:52:24.255" v="12" actId="20577"/>
          <ac:spMkLst>
            <pc:docMk/>
            <pc:sldMk cId="63198462" sldId="418"/>
            <ac:spMk id="2" creationId="{00000000-0000-0000-0000-000000000000}"/>
          </ac:spMkLst>
        </pc:spChg>
      </pc:sldChg>
      <pc:sldChg chg="addSp delSp modSp ord">
        <pc:chgData name="Manca Poglajen" userId="S::mpoglajen@zrss.si::7cd45461-abde-4790-871a-1f5126baa8ac" providerId="AD" clId="Web-{62CF0D36-B4FC-4F30-8F95-16DC69204F84}" dt="2024-07-17T09:02:16.262" v="157" actId="1076"/>
        <pc:sldMkLst>
          <pc:docMk/>
          <pc:sldMk cId="3082732892" sldId="419"/>
        </pc:sldMkLst>
        <pc:spChg chg="mod">
          <ac:chgData name="Manca Poglajen" userId="S::mpoglajen@zrss.si::7cd45461-abde-4790-871a-1f5126baa8ac" providerId="AD" clId="Web-{62CF0D36-B4FC-4F30-8F95-16DC69204F84}" dt="2024-07-17T09:02:02.136" v="153" actId="1076"/>
          <ac:spMkLst>
            <pc:docMk/>
            <pc:sldMk cId="3082732892" sldId="419"/>
            <ac:spMk id="10" creationId="{20A21FFF-395D-4472-9ACD-3BC265C6DC68}"/>
          </ac:spMkLst>
        </pc:spChg>
        <pc:picChg chg="add del mod">
          <ac:chgData name="Manca Poglajen" userId="S::mpoglajen@zrss.si::7cd45461-abde-4790-871a-1f5126baa8ac" providerId="AD" clId="Web-{62CF0D36-B4FC-4F30-8F95-16DC69204F84}" dt="2024-07-17T09:01:23.354" v="148"/>
          <ac:picMkLst>
            <pc:docMk/>
            <pc:sldMk cId="3082732892" sldId="419"/>
            <ac:picMk id="2" creationId="{B6278E20-E935-D1A3-4D84-3B5CCE44A764}"/>
          </ac:picMkLst>
        </pc:picChg>
        <pc:picChg chg="add mod modCrop">
          <ac:chgData name="Manca Poglajen" userId="S::mpoglajen@zrss.si::7cd45461-abde-4790-871a-1f5126baa8ac" providerId="AD" clId="Web-{62CF0D36-B4FC-4F30-8F95-16DC69204F84}" dt="2024-07-17T09:02:16.262" v="157" actId="1076"/>
          <ac:picMkLst>
            <pc:docMk/>
            <pc:sldMk cId="3082732892" sldId="419"/>
            <ac:picMk id="5" creationId="{F9E7274A-13A3-496A-0A53-970CBFEE2278}"/>
          </ac:picMkLst>
        </pc:picChg>
      </pc:sldChg>
      <pc:sldChg chg="addSp delSp modSp add replId">
        <pc:chgData name="Manca Poglajen" userId="S::mpoglajen@zrss.si::7cd45461-abde-4790-871a-1f5126baa8ac" providerId="AD" clId="Web-{62CF0D36-B4FC-4F30-8F95-16DC69204F84}" dt="2024-07-17T09:01:10.025" v="146" actId="14100"/>
        <pc:sldMkLst>
          <pc:docMk/>
          <pc:sldMk cId="319708821" sldId="420"/>
        </pc:sldMkLst>
        <pc:spChg chg="add mod">
          <ac:chgData name="Manca Poglajen" userId="S::mpoglajen@zrss.si::7cd45461-abde-4790-871a-1f5126baa8ac" providerId="AD" clId="Web-{62CF0D36-B4FC-4F30-8F95-16DC69204F84}" dt="2024-07-17T09:00:39.680" v="138" actId="20577"/>
          <ac:spMkLst>
            <pc:docMk/>
            <pc:sldMk cId="319708821" sldId="420"/>
            <ac:spMk id="6" creationId="{5C453C69-3DD0-6BDC-EF3A-50E303BA719F}"/>
          </ac:spMkLst>
        </pc:spChg>
        <pc:spChg chg="add mod">
          <ac:chgData name="Manca Poglajen" userId="S::mpoglajen@zrss.si::7cd45461-abde-4790-871a-1f5126baa8ac" providerId="AD" clId="Web-{62CF0D36-B4FC-4F30-8F95-16DC69204F84}" dt="2024-07-17T09:00:49.884" v="141" actId="20577"/>
          <ac:spMkLst>
            <pc:docMk/>
            <pc:sldMk cId="319708821" sldId="420"/>
            <ac:spMk id="7" creationId="{C5B0BEA5-C492-8814-8676-2FCC3EE1BD95}"/>
          </ac:spMkLst>
        </pc:spChg>
        <pc:spChg chg="add mod">
          <ac:chgData name="Manca Poglajen" userId="S::mpoglajen@zrss.si::7cd45461-abde-4790-871a-1f5126baa8ac" providerId="AD" clId="Web-{62CF0D36-B4FC-4F30-8F95-16DC69204F84}" dt="2024-07-17T09:00:53.728" v="142" actId="20577"/>
          <ac:spMkLst>
            <pc:docMk/>
            <pc:sldMk cId="319708821" sldId="420"/>
            <ac:spMk id="8" creationId="{C39699D7-899C-CC00-B9C1-B65549693B8F}"/>
          </ac:spMkLst>
        </pc:spChg>
        <pc:spChg chg="add mod">
          <ac:chgData name="Manca Poglajen" userId="S::mpoglajen@zrss.si::7cd45461-abde-4790-871a-1f5126baa8ac" providerId="AD" clId="Web-{62CF0D36-B4FC-4F30-8F95-16DC69204F84}" dt="2024-07-17T09:01:03.165" v="145" actId="1076"/>
          <ac:spMkLst>
            <pc:docMk/>
            <pc:sldMk cId="319708821" sldId="420"/>
            <ac:spMk id="9" creationId="{0DDB5F8E-3FB0-A061-E0D1-A71FAA9B4F4D}"/>
          </ac:spMkLst>
        </pc:spChg>
        <pc:spChg chg="del">
          <ac:chgData name="Manca Poglajen" userId="S::mpoglajen@zrss.si::7cd45461-abde-4790-871a-1f5126baa8ac" providerId="AD" clId="Web-{62CF0D36-B4FC-4F30-8F95-16DC69204F84}" dt="2024-07-17T08:56:14.357" v="26"/>
          <ac:spMkLst>
            <pc:docMk/>
            <pc:sldMk cId="319708821" sldId="420"/>
            <ac:spMk id="10" creationId="{20A21FFF-395D-4472-9ACD-3BC265C6DC68}"/>
          </ac:spMkLst>
        </pc:spChg>
        <pc:spChg chg="add mod">
          <ac:chgData name="Manca Poglajen" userId="S::mpoglajen@zrss.si::7cd45461-abde-4790-871a-1f5126baa8ac" providerId="AD" clId="Web-{62CF0D36-B4FC-4F30-8F95-16DC69204F84}" dt="2024-07-17T08:57:06.641" v="64" actId="1076"/>
          <ac:spMkLst>
            <pc:docMk/>
            <pc:sldMk cId="319708821" sldId="420"/>
            <ac:spMk id="11" creationId="{49C829AF-C777-4844-54B8-DC11697F17F8}"/>
          </ac:spMkLst>
        </pc:spChg>
        <pc:spChg chg="add mod">
          <ac:chgData name="Manca Poglajen" userId="S::mpoglajen@zrss.si::7cd45461-abde-4790-871a-1f5126baa8ac" providerId="AD" clId="Web-{62CF0D36-B4FC-4F30-8F95-16DC69204F84}" dt="2024-07-17T08:58:51.832" v="100" actId="1076"/>
          <ac:spMkLst>
            <pc:docMk/>
            <pc:sldMk cId="319708821" sldId="420"/>
            <ac:spMk id="12" creationId="{793D31F7-362D-00E0-BFA6-0BC3E0F78253}"/>
          </ac:spMkLst>
        </pc:spChg>
        <pc:spChg chg="add mod">
          <ac:chgData name="Manca Poglajen" userId="S::mpoglajen@zrss.si::7cd45461-abde-4790-871a-1f5126baa8ac" providerId="AD" clId="Web-{62CF0D36-B4FC-4F30-8F95-16DC69204F84}" dt="2024-07-17T08:57:42.955" v="77" actId="1076"/>
          <ac:spMkLst>
            <pc:docMk/>
            <pc:sldMk cId="319708821" sldId="420"/>
            <ac:spMk id="13" creationId="{2E7464DA-900B-0AB6-E40D-295F913720F7}"/>
          </ac:spMkLst>
        </pc:spChg>
        <pc:spChg chg="add mod">
          <ac:chgData name="Manca Poglajen" userId="S::mpoglajen@zrss.si::7cd45461-abde-4790-871a-1f5126baa8ac" providerId="AD" clId="Web-{62CF0D36-B4FC-4F30-8F95-16DC69204F84}" dt="2024-07-17T08:59:24.333" v="107" actId="1076"/>
          <ac:spMkLst>
            <pc:docMk/>
            <pc:sldMk cId="319708821" sldId="420"/>
            <ac:spMk id="14" creationId="{7EF330C9-D4AE-FFE4-B6B9-0103FC310123}"/>
          </ac:spMkLst>
        </pc:spChg>
        <pc:picChg chg="del">
          <ac:chgData name="Manca Poglajen" userId="S::mpoglajen@zrss.si::7cd45461-abde-4790-871a-1f5126baa8ac" providerId="AD" clId="Web-{62CF0D36-B4FC-4F30-8F95-16DC69204F84}" dt="2024-07-17T08:56:07.154" v="23"/>
          <ac:picMkLst>
            <pc:docMk/>
            <pc:sldMk cId="319708821" sldId="420"/>
            <ac:picMk id="2" creationId="{B6278E20-E935-D1A3-4D84-3B5CCE44A764}"/>
          </ac:picMkLst>
        </pc:picChg>
        <pc:picChg chg="add mod">
          <ac:chgData name="Manca Poglajen" userId="S::mpoglajen@zrss.si::7cd45461-abde-4790-871a-1f5126baa8ac" providerId="AD" clId="Web-{62CF0D36-B4FC-4F30-8F95-16DC69204F84}" dt="2024-07-17T09:01:10.025" v="146" actId="14100"/>
          <ac:picMkLst>
            <pc:docMk/>
            <pc:sldMk cId="319708821" sldId="420"/>
            <ac:picMk id="5" creationId="{B97EC864-78CA-A66E-B29B-20C8F7E37E07}"/>
          </ac:picMkLst>
        </pc:picChg>
        <pc:cxnChg chg="add del">
          <ac:chgData name="Manca Poglajen" userId="S::mpoglajen@zrss.si::7cd45461-abde-4790-871a-1f5126baa8ac" providerId="AD" clId="Web-{62CF0D36-B4FC-4F30-8F95-16DC69204F84}" dt="2024-07-17T08:56:11.404" v="25"/>
          <ac:cxnSpMkLst>
            <pc:docMk/>
            <pc:sldMk cId="319708821" sldId="420"/>
            <ac:cxnSpMk id="3" creationId="{00000000-0000-0000-0000-000000000000}"/>
          </ac:cxnSpMkLst>
        </pc:cxnChg>
      </pc:sldChg>
    </pc:docChg>
  </pc:docChgLst>
  <pc:docChgLst>
    <pc:chgData name="Melita Vidovič" userId="S::mvidovic@zrss.si::90842217-0d2d-4162-bff7-0627c2eb4b2f" providerId="AD" clId="Web-{35496CE9-DB78-1ADB-83AF-8B37E8E8919A}"/>
    <pc:docChg chg="modSld">
      <pc:chgData name="Melita Vidovič" userId="S::mvidovic@zrss.si::90842217-0d2d-4162-bff7-0627c2eb4b2f" providerId="AD" clId="Web-{35496CE9-DB78-1ADB-83AF-8B37E8E8919A}" dt="2024-08-19T10:20:22.050" v="3" actId="14100"/>
      <pc:docMkLst>
        <pc:docMk/>
      </pc:docMkLst>
      <pc:sldChg chg="modSp">
        <pc:chgData name="Melita Vidovič" userId="S::mvidovic@zrss.si::90842217-0d2d-4162-bff7-0627c2eb4b2f" providerId="AD" clId="Web-{35496CE9-DB78-1ADB-83AF-8B37E8E8919A}" dt="2024-08-19T10:20:22.050" v="3" actId="14100"/>
        <pc:sldMkLst>
          <pc:docMk/>
          <pc:sldMk cId="1924901198" sldId="402"/>
        </pc:sldMkLst>
        <pc:picChg chg="mod">
          <ac:chgData name="Melita Vidovič" userId="S::mvidovic@zrss.si::90842217-0d2d-4162-bff7-0627c2eb4b2f" providerId="AD" clId="Web-{35496CE9-DB78-1ADB-83AF-8B37E8E8919A}" dt="2024-08-19T10:20:22.050" v="3" actId="14100"/>
          <ac:picMkLst>
            <pc:docMk/>
            <pc:sldMk cId="1924901198" sldId="402"/>
            <ac:picMk id="12" creationId="{8CA4A9EF-B207-15BE-9DD2-AC931DCFC9F9}"/>
          </ac:picMkLst>
        </pc:picChg>
      </pc:sldChg>
      <pc:sldChg chg="addSp modSp">
        <pc:chgData name="Melita Vidovič" userId="S::mvidovic@zrss.si::90842217-0d2d-4162-bff7-0627c2eb4b2f" providerId="AD" clId="Web-{35496CE9-DB78-1ADB-83AF-8B37E8E8919A}" dt="2024-08-19T10:16:48.856" v="2" actId="1076"/>
        <pc:sldMkLst>
          <pc:docMk/>
          <pc:sldMk cId="3082732892" sldId="419"/>
        </pc:sldMkLst>
        <pc:spChg chg="add mod">
          <ac:chgData name="Melita Vidovič" userId="S::mvidovic@zrss.si::90842217-0d2d-4162-bff7-0627c2eb4b2f" providerId="AD" clId="Web-{35496CE9-DB78-1ADB-83AF-8B37E8E8919A}" dt="2024-08-19T10:16:48.856" v="2" actId="1076"/>
          <ac:spMkLst>
            <pc:docMk/>
            <pc:sldMk cId="3082732892" sldId="419"/>
            <ac:spMk id="6" creationId="{0232DFAC-A2A5-D8B9-8CBD-FEC32ACFB1DC}"/>
          </ac:spMkLst>
        </pc:spChg>
      </pc:sldChg>
    </pc:docChg>
  </pc:docChgLst>
  <pc:docChgLst>
    <pc:chgData name="Manca Poglajen" userId="S::mpoglajen@zrss.si::7cd45461-abde-4790-871a-1f5126baa8ac" providerId="AD" clId="Web-{0177E5D0-563C-4F41-B80C-C8A7F37DFD61}"/>
    <pc:docChg chg="modSld">
      <pc:chgData name="Manca Poglajen" userId="S::mpoglajen@zrss.si::7cd45461-abde-4790-871a-1f5126baa8ac" providerId="AD" clId="Web-{0177E5D0-563C-4F41-B80C-C8A7F37DFD61}" dt="2024-06-12T12:01:43.158" v="12" actId="20577"/>
      <pc:docMkLst>
        <pc:docMk/>
      </pc:docMkLst>
      <pc:sldChg chg="modSp">
        <pc:chgData name="Manca Poglajen" userId="S::mpoglajen@zrss.si::7cd45461-abde-4790-871a-1f5126baa8ac" providerId="AD" clId="Web-{0177E5D0-563C-4F41-B80C-C8A7F37DFD61}" dt="2024-06-12T12:01:20.439" v="1" actId="1076"/>
        <pc:sldMkLst>
          <pc:docMk/>
          <pc:sldMk cId="0" sldId="282"/>
        </pc:sldMkLst>
        <pc:spChg chg="mod">
          <ac:chgData name="Manca Poglajen" userId="S::mpoglajen@zrss.si::7cd45461-abde-4790-871a-1f5126baa8ac" providerId="AD" clId="Web-{0177E5D0-563C-4F41-B80C-C8A7F37DFD61}" dt="2024-06-12T12:01:20.439" v="1" actId="1076"/>
          <ac:spMkLst>
            <pc:docMk/>
            <pc:sldMk cId="0" sldId="282"/>
            <ac:spMk id="2470" creationId="{00000000-0000-0000-0000-000000000000}"/>
          </ac:spMkLst>
        </pc:spChg>
      </pc:sldChg>
      <pc:sldChg chg="modSp">
        <pc:chgData name="Manca Poglajen" userId="S::mpoglajen@zrss.si::7cd45461-abde-4790-871a-1f5126baa8ac" providerId="AD" clId="Web-{0177E5D0-563C-4F41-B80C-C8A7F37DFD61}" dt="2024-06-12T12:01:13.251" v="0" actId="20577"/>
        <pc:sldMkLst>
          <pc:docMk/>
          <pc:sldMk cId="3696866648" sldId="348"/>
        </pc:sldMkLst>
        <pc:spChg chg="mod">
          <ac:chgData name="Manca Poglajen" userId="S::mpoglajen@zrss.si::7cd45461-abde-4790-871a-1f5126baa8ac" providerId="AD" clId="Web-{0177E5D0-563C-4F41-B80C-C8A7F37DFD61}" dt="2024-06-12T12:01:13.251" v="0" actId="20577"/>
          <ac:spMkLst>
            <pc:docMk/>
            <pc:sldMk cId="3696866648" sldId="348"/>
            <ac:spMk id="5" creationId="{00000000-0000-0000-0000-000000000000}"/>
          </ac:spMkLst>
        </pc:spChg>
      </pc:sldChg>
      <pc:sldChg chg="modSp">
        <pc:chgData name="Manca Poglajen" userId="S::mpoglajen@zrss.si::7cd45461-abde-4790-871a-1f5126baa8ac" providerId="AD" clId="Web-{0177E5D0-563C-4F41-B80C-C8A7F37DFD61}" dt="2024-06-12T12:01:43.158" v="12" actId="20577"/>
        <pc:sldMkLst>
          <pc:docMk/>
          <pc:sldMk cId="3259283954" sldId="349"/>
        </pc:sldMkLst>
        <pc:spChg chg="mod">
          <ac:chgData name="Manca Poglajen" userId="S::mpoglajen@zrss.si::7cd45461-abde-4790-871a-1f5126baa8ac" providerId="AD" clId="Web-{0177E5D0-563C-4F41-B80C-C8A7F37DFD61}" dt="2024-06-12T12:01:43.158" v="12" actId="20577"/>
          <ac:spMkLst>
            <pc:docMk/>
            <pc:sldMk cId="3259283954" sldId="349"/>
            <ac:spMk id="2" creationId="{00000000-0000-0000-0000-000000000000}"/>
          </ac:spMkLst>
        </pc:spChg>
      </pc:sldChg>
    </pc:docChg>
  </pc:docChgLst>
  <pc:docChgLst>
    <pc:chgData name="Manca Poglajen" userId="S::mpoglajen@zrss.si::7cd45461-abde-4790-871a-1f5126baa8ac" providerId="AD" clId="Web-{181FA2A0-AA63-4297-A0EA-EE46DF3E81C3}"/>
    <pc:docChg chg="addSld delSld modSld">
      <pc:chgData name="Manca Poglajen" userId="S::mpoglajen@zrss.si::7cd45461-abde-4790-871a-1f5126baa8ac" providerId="AD" clId="Web-{181FA2A0-AA63-4297-A0EA-EE46DF3E81C3}" dt="2024-06-12T11:58:57.655" v="43"/>
      <pc:docMkLst>
        <pc:docMk/>
      </pc:docMkLst>
      <pc:sldChg chg="del">
        <pc:chgData name="Manca Poglajen" userId="S::mpoglajen@zrss.si::7cd45461-abde-4790-871a-1f5126baa8ac" providerId="AD" clId="Web-{181FA2A0-AA63-4297-A0EA-EE46DF3E81C3}" dt="2024-06-12T11:58:57.655" v="43"/>
        <pc:sldMkLst>
          <pc:docMk/>
          <pc:sldMk cId="48376367" sldId="326"/>
        </pc:sldMkLst>
      </pc:sldChg>
      <pc:sldChg chg="modSp add">
        <pc:chgData name="Manca Poglajen" userId="S::mpoglajen@zrss.si::7cd45461-abde-4790-871a-1f5126baa8ac" providerId="AD" clId="Web-{181FA2A0-AA63-4297-A0EA-EE46DF3E81C3}" dt="2024-06-12T11:58:20.497" v="42" actId="20577"/>
        <pc:sldMkLst>
          <pc:docMk/>
          <pc:sldMk cId="1885418571" sldId="352"/>
        </pc:sldMkLst>
        <pc:spChg chg="mod">
          <ac:chgData name="Manca Poglajen" userId="S::mpoglajen@zrss.si::7cd45461-abde-4790-871a-1f5126baa8ac" providerId="AD" clId="Web-{181FA2A0-AA63-4297-A0EA-EE46DF3E81C3}" dt="2024-06-12T11:57:06.640" v="1" actId="20577"/>
          <ac:spMkLst>
            <pc:docMk/>
            <pc:sldMk cId="1885418571" sldId="352"/>
            <ac:spMk id="2" creationId="{00000000-0000-0000-0000-000000000000}"/>
          </ac:spMkLst>
        </pc:spChg>
        <pc:spChg chg="mod">
          <ac:chgData name="Manca Poglajen" userId="S::mpoglajen@zrss.si::7cd45461-abde-4790-871a-1f5126baa8ac" providerId="AD" clId="Web-{181FA2A0-AA63-4297-A0EA-EE46DF3E81C3}" dt="2024-06-12T11:58:20.497" v="42" actId="20577"/>
          <ac:spMkLst>
            <pc:docMk/>
            <pc:sldMk cId="1885418571" sldId="352"/>
            <ac:spMk id="5" creationId="{00000000-0000-0000-0000-000000000000}"/>
          </ac:spMkLst>
        </pc:spChg>
      </pc:sldChg>
    </pc:docChg>
  </pc:docChgLst>
  <pc:docChgLst>
    <pc:chgData name="Manca Poglajen" userId="S::mpoglajen@zrss.si::7cd45461-abde-4790-871a-1f5126baa8ac" providerId="AD" clId="Web-{8B0D8F6B-220B-4811-BA2F-28D92FFA6A5D}"/>
    <pc:docChg chg="modSld">
      <pc:chgData name="Manca Poglajen" userId="S::mpoglajen@zrss.si::7cd45461-abde-4790-871a-1f5126baa8ac" providerId="AD" clId="Web-{8B0D8F6B-220B-4811-BA2F-28D92FFA6A5D}" dt="2024-07-15T12:07:42.486" v="21" actId="20577"/>
      <pc:docMkLst>
        <pc:docMk/>
      </pc:docMkLst>
      <pc:sldChg chg="modSp">
        <pc:chgData name="Manca Poglajen" userId="S::mpoglajen@zrss.si::7cd45461-abde-4790-871a-1f5126baa8ac" providerId="AD" clId="Web-{8B0D8F6B-220B-4811-BA2F-28D92FFA6A5D}" dt="2024-07-15T12:07:42.486" v="21" actId="20577"/>
        <pc:sldMkLst>
          <pc:docMk/>
          <pc:sldMk cId="3546793970" sldId="404"/>
        </pc:sldMkLst>
        <pc:spChg chg="mod">
          <ac:chgData name="Manca Poglajen" userId="S::mpoglajen@zrss.si::7cd45461-abde-4790-871a-1f5126baa8ac" providerId="AD" clId="Web-{8B0D8F6B-220B-4811-BA2F-28D92FFA6A5D}" dt="2024-07-15T12:07:42.486" v="21" actId="20577"/>
          <ac:spMkLst>
            <pc:docMk/>
            <pc:sldMk cId="3546793970" sldId="404"/>
            <ac:spMk id="8" creationId="{F89E50A5-5900-31E0-5510-F359C0865100}"/>
          </ac:spMkLst>
        </pc:spChg>
        <pc:spChg chg="mod">
          <ac:chgData name="Manca Poglajen" userId="S::mpoglajen@zrss.si::7cd45461-abde-4790-871a-1f5126baa8ac" providerId="AD" clId="Web-{8B0D8F6B-220B-4811-BA2F-28D92FFA6A5D}" dt="2024-07-15T12:05:46.732" v="15" actId="1076"/>
          <ac:spMkLst>
            <pc:docMk/>
            <pc:sldMk cId="3546793970" sldId="404"/>
            <ac:spMk id="10" creationId="{20A21FFF-395D-4472-9ACD-3BC265C6DC68}"/>
          </ac:spMkLst>
        </pc:spChg>
      </pc:sldChg>
    </pc:docChg>
  </pc:docChgLst>
  <pc:docChgLst>
    <pc:chgData name="Melita Vidovič" userId="S::mvidovic@zrss.si::90842217-0d2d-4162-bff7-0627c2eb4b2f" providerId="AD" clId="Web-{1995FC8B-223D-E537-40A6-A09B354EF1E8}"/>
    <pc:docChg chg="modSld">
      <pc:chgData name="Melita Vidovič" userId="S::mvidovic@zrss.si::90842217-0d2d-4162-bff7-0627c2eb4b2f" providerId="AD" clId="Web-{1995FC8B-223D-E537-40A6-A09B354EF1E8}" dt="2024-08-16T08:25:25.526" v="2"/>
      <pc:docMkLst>
        <pc:docMk/>
      </pc:docMkLst>
      <pc:sldChg chg="mod modShow">
        <pc:chgData name="Melita Vidovič" userId="S::mvidovic@zrss.si::90842217-0d2d-4162-bff7-0627c2eb4b2f" providerId="AD" clId="Web-{1995FC8B-223D-E537-40A6-A09B354EF1E8}" dt="2024-08-16T08:25:25.526" v="2"/>
        <pc:sldMkLst>
          <pc:docMk/>
          <pc:sldMk cId="2119016333" sldId="346"/>
        </pc:sldMkLst>
      </pc:sldChg>
      <pc:sldChg chg="mod modShow">
        <pc:chgData name="Melita Vidovič" userId="S::mvidovic@zrss.si::90842217-0d2d-4162-bff7-0627c2eb4b2f" providerId="AD" clId="Web-{1995FC8B-223D-E537-40A6-A09B354EF1E8}" dt="2024-08-16T08:21:04.084" v="0"/>
        <pc:sldMkLst>
          <pc:docMk/>
          <pc:sldMk cId="4225379972" sldId="422"/>
        </pc:sldMkLst>
      </pc:sldChg>
    </pc:docChg>
  </pc:docChgLst>
  <pc:docChgLst>
    <pc:chgData name="Melita Vidovič" userId="S::mvidovic@zrss.si::90842217-0d2d-4162-bff7-0627c2eb4b2f" providerId="AD" clId="Web-{8F7D3877-73EC-C408-6727-9257D4A999FC}"/>
    <pc:docChg chg="addSld delSld modSld sldOrd">
      <pc:chgData name="Melita Vidovič" userId="S::mvidovic@zrss.si::90842217-0d2d-4162-bff7-0627c2eb4b2f" providerId="AD" clId="Web-{8F7D3877-73EC-C408-6727-9257D4A999FC}" dt="2024-07-03T09:03:24.269" v="36" actId="20577"/>
      <pc:docMkLst>
        <pc:docMk/>
      </pc:docMkLst>
      <pc:sldChg chg="del">
        <pc:chgData name="Melita Vidovič" userId="S::mvidovic@zrss.si::90842217-0d2d-4162-bff7-0627c2eb4b2f" providerId="AD" clId="Web-{8F7D3877-73EC-C408-6727-9257D4A999FC}" dt="2024-07-03T08:55:07.797" v="2"/>
        <pc:sldMkLst>
          <pc:docMk/>
          <pc:sldMk cId="2896826720" sldId="321"/>
        </pc:sldMkLst>
      </pc:sldChg>
      <pc:sldChg chg="del">
        <pc:chgData name="Melita Vidovič" userId="S::mvidovic@zrss.si::90842217-0d2d-4162-bff7-0627c2eb4b2f" providerId="AD" clId="Web-{8F7D3877-73EC-C408-6727-9257D4A999FC}" dt="2024-07-03T08:56:16.112" v="6"/>
        <pc:sldMkLst>
          <pc:docMk/>
          <pc:sldMk cId="1059614480" sldId="322"/>
        </pc:sldMkLst>
      </pc:sldChg>
      <pc:sldChg chg="add">
        <pc:chgData name="Melita Vidovič" userId="S::mvidovic@zrss.si::90842217-0d2d-4162-bff7-0627c2eb4b2f" providerId="AD" clId="Web-{8F7D3877-73EC-C408-6727-9257D4A999FC}" dt="2024-07-03T08:55:22.720" v="3"/>
        <pc:sldMkLst>
          <pc:docMk/>
          <pc:sldMk cId="48376367" sldId="326"/>
        </pc:sldMkLst>
      </pc:sldChg>
      <pc:sldChg chg="del">
        <pc:chgData name="Melita Vidovič" userId="S::mvidovic@zrss.si::90842217-0d2d-4162-bff7-0627c2eb4b2f" providerId="AD" clId="Web-{8F7D3877-73EC-C408-6727-9257D4A999FC}" dt="2024-07-03T08:57:50.803" v="13"/>
        <pc:sldMkLst>
          <pc:docMk/>
          <pc:sldMk cId="114457013" sldId="340"/>
        </pc:sldMkLst>
      </pc:sldChg>
      <pc:sldChg chg="modSp">
        <pc:chgData name="Melita Vidovič" userId="S::mvidovic@zrss.si::90842217-0d2d-4162-bff7-0627c2eb4b2f" providerId="AD" clId="Web-{8F7D3877-73EC-C408-6727-9257D4A999FC}" dt="2024-07-03T09:03:24.269" v="36" actId="20577"/>
        <pc:sldMkLst>
          <pc:docMk/>
          <pc:sldMk cId="2707582568" sldId="342"/>
        </pc:sldMkLst>
        <pc:spChg chg="mod">
          <ac:chgData name="Melita Vidovič" userId="S::mvidovic@zrss.si::90842217-0d2d-4162-bff7-0627c2eb4b2f" providerId="AD" clId="Web-{8F7D3877-73EC-C408-6727-9257D4A999FC}" dt="2024-07-03T09:03:24.269" v="36" actId="20577"/>
          <ac:spMkLst>
            <pc:docMk/>
            <pc:sldMk cId="2707582568" sldId="342"/>
            <ac:spMk id="2" creationId="{9CEE4956-B085-E7B6-21A3-49BCB132237B}"/>
          </ac:spMkLst>
        </pc:spChg>
      </pc:sldChg>
      <pc:sldChg chg="del">
        <pc:chgData name="Melita Vidovič" userId="S::mvidovic@zrss.si::90842217-0d2d-4162-bff7-0627c2eb4b2f" providerId="AD" clId="Web-{8F7D3877-73EC-C408-6727-9257D4A999FC}" dt="2024-07-03T08:55:30.032" v="4"/>
        <pc:sldMkLst>
          <pc:docMk/>
          <pc:sldMk cId="1885418571" sldId="352"/>
        </pc:sldMkLst>
      </pc:sldChg>
      <pc:sldChg chg="add">
        <pc:chgData name="Melita Vidovič" userId="S::mvidovic@zrss.si::90842217-0d2d-4162-bff7-0627c2eb4b2f" providerId="AD" clId="Web-{8F7D3877-73EC-C408-6727-9257D4A999FC}" dt="2024-07-03T08:59:53.683" v="20"/>
        <pc:sldMkLst>
          <pc:docMk/>
          <pc:sldMk cId="3715454032" sldId="354"/>
        </pc:sldMkLst>
      </pc:sldChg>
      <pc:sldChg chg="add">
        <pc:chgData name="Melita Vidovič" userId="S::mvidovic@zrss.si::90842217-0d2d-4162-bff7-0627c2eb4b2f" providerId="AD" clId="Web-{8F7D3877-73EC-C408-6727-9257D4A999FC}" dt="2024-07-03T08:56:27.785" v="7"/>
        <pc:sldMkLst>
          <pc:docMk/>
          <pc:sldMk cId="1901511068" sldId="355"/>
        </pc:sldMkLst>
      </pc:sldChg>
      <pc:sldChg chg="add del ord">
        <pc:chgData name="Melita Vidovič" userId="S::mvidovic@zrss.si::90842217-0d2d-4162-bff7-0627c2eb4b2f" providerId="AD" clId="Web-{8F7D3877-73EC-C408-6727-9257D4A999FC}" dt="2024-07-03T09:02:47.033" v="30"/>
        <pc:sldMkLst>
          <pc:docMk/>
          <pc:sldMk cId="3489632210" sldId="357"/>
        </pc:sldMkLst>
      </pc:sldChg>
      <pc:sldChg chg="add">
        <pc:chgData name="Melita Vidovič" userId="S::mvidovic@zrss.si::90842217-0d2d-4162-bff7-0627c2eb4b2f" providerId="AD" clId="Web-{8F7D3877-73EC-C408-6727-9257D4A999FC}" dt="2024-07-03T08:59:17.494" v="17"/>
        <pc:sldMkLst>
          <pc:docMk/>
          <pc:sldMk cId="156046510" sldId="359"/>
        </pc:sldMkLst>
      </pc:sldChg>
      <pc:sldChg chg="del">
        <pc:chgData name="Melita Vidovič" userId="S::mvidovic@zrss.si::90842217-0d2d-4162-bff7-0627c2eb4b2f" providerId="AD" clId="Web-{8F7D3877-73EC-C408-6727-9257D4A999FC}" dt="2024-07-03T08:56:48.176" v="10"/>
        <pc:sldMkLst>
          <pc:docMk/>
          <pc:sldMk cId="740314463" sldId="359"/>
        </pc:sldMkLst>
      </pc:sldChg>
      <pc:sldChg chg="del">
        <pc:chgData name="Melita Vidovič" userId="S::mvidovic@zrss.si::90842217-0d2d-4162-bff7-0627c2eb4b2f" providerId="AD" clId="Web-{8F7D3877-73EC-C408-6727-9257D4A999FC}" dt="2024-07-03T09:00:29.747" v="24"/>
        <pc:sldMkLst>
          <pc:docMk/>
          <pc:sldMk cId="4212443254" sldId="360"/>
        </pc:sldMkLst>
      </pc:sldChg>
      <pc:sldChg chg="add del">
        <pc:chgData name="Melita Vidovič" userId="S::mvidovic@zrss.si::90842217-0d2d-4162-bff7-0627c2eb4b2f" providerId="AD" clId="Web-{8F7D3877-73EC-C408-6727-9257D4A999FC}" dt="2024-07-03T09:02:59.956" v="32"/>
        <pc:sldMkLst>
          <pc:docMk/>
          <pc:sldMk cId="2122452384" sldId="362"/>
        </pc:sldMkLst>
      </pc:sldChg>
      <pc:sldChg chg="add">
        <pc:chgData name="Melita Vidovič" userId="S::mvidovic@zrss.si::90842217-0d2d-4162-bff7-0627c2eb4b2f" providerId="AD" clId="Web-{8F7D3877-73EC-C408-6727-9257D4A999FC}" dt="2024-07-03T09:01:39.093" v="27"/>
        <pc:sldMkLst>
          <pc:docMk/>
          <pc:sldMk cId="2827366885" sldId="363"/>
        </pc:sldMkLst>
      </pc:sldChg>
      <pc:sldChg chg="add">
        <pc:chgData name="Melita Vidovič" userId="S::mvidovic@zrss.si::90842217-0d2d-4162-bff7-0627c2eb4b2f" providerId="AD" clId="Web-{8F7D3877-73EC-C408-6727-9257D4A999FC}" dt="2024-07-03T09:01:16.639" v="26"/>
        <pc:sldMkLst>
          <pc:docMk/>
          <pc:sldMk cId="452308454" sldId="364"/>
        </pc:sldMkLst>
      </pc:sldChg>
      <pc:sldChg chg="del">
        <pc:chgData name="Melita Vidovič" userId="S::mvidovic@zrss.si::90842217-0d2d-4162-bff7-0627c2eb4b2f" providerId="AD" clId="Web-{8F7D3877-73EC-C408-6727-9257D4A999FC}" dt="2024-07-03T09:00:22.122" v="23"/>
        <pc:sldMkLst>
          <pc:docMk/>
          <pc:sldMk cId="1165850436" sldId="365"/>
        </pc:sldMkLst>
      </pc:sldChg>
      <pc:sldChg chg="modSp">
        <pc:chgData name="Melita Vidovič" userId="S::mvidovic@zrss.si::90842217-0d2d-4162-bff7-0627c2eb4b2f" providerId="AD" clId="Web-{8F7D3877-73EC-C408-6727-9257D4A999FC}" dt="2024-07-03T08:58:18.648" v="15" actId="14100"/>
        <pc:sldMkLst>
          <pc:docMk/>
          <pc:sldMk cId="2097005704" sldId="373"/>
        </pc:sldMkLst>
        <pc:spChg chg="mod">
          <ac:chgData name="Melita Vidovič" userId="S::mvidovic@zrss.si::90842217-0d2d-4162-bff7-0627c2eb4b2f" providerId="AD" clId="Web-{8F7D3877-73EC-C408-6727-9257D4A999FC}" dt="2024-07-03T08:58:18.648" v="15" actId="14100"/>
          <ac:spMkLst>
            <pc:docMk/>
            <pc:sldMk cId="2097005704" sldId="373"/>
            <ac:spMk id="4" creationId="{25C2DF9D-435E-EC46-542E-72CC749BFC3E}"/>
          </ac:spMkLst>
        </pc:spChg>
      </pc:sldChg>
      <pc:sldChg chg="del">
        <pc:chgData name="Melita Vidovič" userId="S::mvidovic@zrss.si::90842217-0d2d-4162-bff7-0627c2eb4b2f" providerId="AD" clId="Web-{8F7D3877-73EC-C408-6727-9257D4A999FC}" dt="2024-07-03T08:59:02.494" v="16"/>
        <pc:sldMkLst>
          <pc:docMk/>
          <pc:sldMk cId="3832880006" sldId="374"/>
        </pc:sldMkLst>
      </pc:sldChg>
      <pc:sldChg chg="del">
        <pc:chgData name="Melita Vidovič" userId="S::mvidovic@zrss.si::90842217-0d2d-4162-bff7-0627c2eb4b2f" providerId="AD" clId="Web-{8F7D3877-73EC-C408-6727-9257D4A999FC}" dt="2024-07-03T08:56:32.175" v="8"/>
        <pc:sldMkLst>
          <pc:docMk/>
          <pc:sldMk cId="1901511068" sldId="376"/>
        </pc:sldMkLst>
      </pc:sldChg>
      <pc:sldChg chg="del">
        <pc:chgData name="Melita Vidovič" userId="S::mvidovic@zrss.si::90842217-0d2d-4162-bff7-0627c2eb4b2f" providerId="AD" clId="Web-{8F7D3877-73EC-C408-6727-9257D4A999FC}" dt="2024-07-03T08:54:39.687" v="0"/>
        <pc:sldMkLst>
          <pc:docMk/>
          <pc:sldMk cId="3785675871" sldId="377"/>
        </pc:sldMkLst>
      </pc:sldChg>
      <pc:sldChg chg="del">
        <pc:chgData name="Melita Vidovič" userId="S::mvidovic@zrss.si::90842217-0d2d-4162-bff7-0627c2eb4b2f" providerId="AD" clId="Web-{8F7D3877-73EC-C408-6727-9257D4A999FC}" dt="2024-07-03T08:57:25.662" v="12"/>
        <pc:sldMkLst>
          <pc:docMk/>
          <pc:sldMk cId="3049121987" sldId="382"/>
        </pc:sldMkLst>
      </pc:sldChg>
      <pc:sldChg chg="del">
        <pc:chgData name="Melita Vidovič" userId="S::mvidovic@zrss.si::90842217-0d2d-4162-bff7-0627c2eb4b2f" providerId="AD" clId="Web-{8F7D3877-73EC-C408-6727-9257D4A999FC}" dt="2024-07-03T09:00:00.433" v="21"/>
        <pc:sldMkLst>
          <pc:docMk/>
          <pc:sldMk cId="428022817" sldId="383"/>
        </pc:sldMkLst>
      </pc:sldChg>
      <pc:sldChg chg="del">
        <pc:chgData name="Melita Vidovič" userId="S::mvidovic@zrss.si::90842217-0d2d-4162-bff7-0627c2eb4b2f" providerId="AD" clId="Web-{8F7D3877-73EC-C408-6727-9257D4A999FC}" dt="2024-07-03T08:59:37.417" v="19"/>
        <pc:sldMkLst>
          <pc:docMk/>
          <pc:sldMk cId="3178161863" sldId="384"/>
        </pc:sldMkLst>
      </pc:sldChg>
      <pc:sldChg chg="add">
        <pc:chgData name="Melita Vidovič" userId="S::mvidovic@zrss.si::90842217-0d2d-4162-bff7-0627c2eb4b2f" providerId="AD" clId="Web-{8F7D3877-73EC-C408-6727-9257D4A999FC}" dt="2024-07-03T08:54:58.297" v="1"/>
        <pc:sldMkLst>
          <pc:docMk/>
          <pc:sldMk cId="4281268082" sldId="392"/>
        </pc:sldMkLst>
      </pc:sldChg>
      <pc:sldChg chg="add">
        <pc:chgData name="Melita Vidovič" userId="S::mvidovic@zrss.si::90842217-0d2d-4162-bff7-0627c2eb4b2f" providerId="AD" clId="Web-{8F7D3877-73EC-C408-6727-9257D4A999FC}" dt="2024-07-03T08:55:48.346" v="5"/>
        <pc:sldMkLst>
          <pc:docMk/>
          <pc:sldMk cId="3767648309" sldId="393"/>
        </pc:sldMkLst>
      </pc:sldChg>
      <pc:sldChg chg="add">
        <pc:chgData name="Melita Vidovič" userId="S::mvidovic@zrss.si::90842217-0d2d-4162-bff7-0627c2eb4b2f" providerId="AD" clId="Web-{8F7D3877-73EC-C408-6727-9257D4A999FC}" dt="2024-07-03T08:56:45.207" v="9"/>
        <pc:sldMkLst>
          <pc:docMk/>
          <pc:sldMk cId="3044041983" sldId="394"/>
        </pc:sldMkLst>
      </pc:sldChg>
      <pc:sldChg chg="add">
        <pc:chgData name="Melita Vidovič" userId="S::mvidovic@zrss.si::90842217-0d2d-4162-bff7-0627c2eb4b2f" providerId="AD" clId="Web-{8F7D3877-73EC-C408-6727-9257D4A999FC}" dt="2024-07-03T08:57:18.818" v="11"/>
        <pc:sldMkLst>
          <pc:docMk/>
          <pc:sldMk cId="1510420030" sldId="395"/>
        </pc:sldMkLst>
      </pc:sldChg>
      <pc:sldChg chg="add">
        <pc:chgData name="Melita Vidovič" userId="S::mvidovic@zrss.si::90842217-0d2d-4162-bff7-0627c2eb4b2f" providerId="AD" clId="Web-{8F7D3877-73EC-C408-6727-9257D4A999FC}" dt="2024-07-03T08:59:33.120" v="18"/>
        <pc:sldMkLst>
          <pc:docMk/>
          <pc:sldMk cId="3246747703" sldId="396"/>
        </pc:sldMkLst>
      </pc:sldChg>
      <pc:sldChg chg="modSp add">
        <pc:chgData name="Melita Vidovič" userId="S::mvidovic@zrss.si::90842217-0d2d-4162-bff7-0627c2eb4b2f" providerId="AD" clId="Web-{8F7D3877-73EC-C408-6727-9257D4A999FC}" dt="2024-07-03T09:00:48.076" v="25" actId="20577"/>
        <pc:sldMkLst>
          <pc:docMk/>
          <pc:sldMk cId="2120015848" sldId="397"/>
        </pc:sldMkLst>
        <pc:spChg chg="mod">
          <ac:chgData name="Melita Vidovič" userId="S::mvidovic@zrss.si::90842217-0d2d-4162-bff7-0627c2eb4b2f" providerId="AD" clId="Web-{8F7D3877-73EC-C408-6727-9257D4A999FC}" dt="2024-07-03T09:00:48.076" v="25" actId="20577"/>
          <ac:spMkLst>
            <pc:docMk/>
            <pc:sldMk cId="2120015848" sldId="397"/>
            <ac:spMk id="4" creationId="{247412A0-5A25-44CA-85A8-C95C18A57DAA}"/>
          </ac:spMkLst>
        </pc:spChg>
      </pc:sldChg>
    </pc:docChg>
  </pc:docChgLst>
  <pc:docChgLst>
    <pc:chgData name="Melita Vidovič" userId="S::mvidovic@zrss.si::90842217-0d2d-4162-bff7-0627c2eb4b2f" providerId="AD" clId="Web-{EB5AAEBD-BD22-AAC2-B5E4-5A1F38D45765}"/>
    <pc:docChg chg="addSld delSld modSld sldOrd">
      <pc:chgData name="Melita Vidovič" userId="S::mvidovic@zrss.si::90842217-0d2d-4162-bff7-0627c2eb4b2f" providerId="AD" clId="Web-{EB5AAEBD-BD22-AAC2-B5E4-5A1F38D45765}" dt="2024-06-17T09:55:17.417" v="32"/>
      <pc:docMkLst>
        <pc:docMk/>
      </pc:docMkLst>
      <pc:sldChg chg="modSp">
        <pc:chgData name="Melita Vidovič" userId="S::mvidovic@zrss.si::90842217-0d2d-4162-bff7-0627c2eb4b2f" providerId="AD" clId="Web-{EB5AAEBD-BD22-AAC2-B5E4-5A1F38D45765}" dt="2024-06-17T09:51:52.650" v="14" actId="1076"/>
        <pc:sldMkLst>
          <pc:docMk/>
          <pc:sldMk cId="3893255437" sldId="347"/>
        </pc:sldMkLst>
        <pc:spChg chg="mod">
          <ac:chgData name="Melita Vidovič" userId="S::mvidovic@zrss.si::90842217-0d2d-4162-bff7-0627c2eb4b2f" providerId="AD" clId="Web-{EB5AAEBD-BD22-AAC2-B5E4-5A1F38D45765}" dt="2024-06-17T09:51:09.289" v="7" actId="1076"/>
          <ac:spMkLst>
            <pc:docMk/>
            <pc:sldMk cId="3893255437" sldId="347"/>
            <ac:spMk id="5" creationId="{00000000-0000-0000-0000-000000000000}"/>
          </ac:spMkLst>
        </pc:spChg>
        <pc:spChg chg="mod">
          <ac:chgData name="Melita Vidovič" userId="S::mvidovic@zrss.si::90842217-0d2d-4162-bff7-0627c2eb4b2f" providerId="AD" clId="Web-{EB5AAEBD-BD22-AAC2-B5E4-5A1F38D45765}" dt="2024-06-17T09:51:51.290" v="13" actId="1076"/>
          <ac:spMkLst>
            <pc:docMk/>
            <pc:sldMk cId="3893255437" sldId="347"/>
            <ac:spMk id="6" creationId="{00000000-0000-0000-0000-000000000000}"/>
          </ac:spMkLst>
        </pc:spChg>
        <pc:picChg chg="mod">
          <ac:chgData name="Melita Vidovič" userId="S::mvidovic@zrss.si::90842217-0d2d-4162-bff7-0627c2eb4b2f" providerId="AD" clId="Web-{EB5AAEBD-BD22-AAC2-B5E4-5A1F38D45765}" dt="2024-06-17T09:51:52.650" v="14" actId="1076"/>
          <ac:picMkLst>
            <pc:docMk/>
            <pc:sldMk cId="3893255437" sldId="347"/>
            <ac:picMk id="7" creationId="{00000000-0000-0000-0000-000000000000}"/>
          </ac:picMkLst>
        </pc:picChg>
      </pc:sldChg>
      <pc:sldChg chg="del">
        <pc:chgData name="Melita Vidovič" userId="S::mvidovic@zrss.si::90842217-0d2d-4162-bff7-0627c2eb4b2f" providerId="AD" clId="Web-{EB5AAEBD-BD22-AAC2-B5E4-5A1F38D45765}" dt="2024-06-17T09:52:51.980" v="18"/>
        <pc:sldMkLst>
          <pc:docMk/>
          <pc:sldMk cId="3489632210" sldId="353"/>
        </pc:sldMkLst>
      </pc:sldChg>
      <pc:sldChg chg="del">
        <pc:chgData name="Melita Vidovič" userId="S::mvidovic@zrss.si::90842217-0d2d-4162-bff7-0627c2eb4b2f" providerId="AD" clId="Web-{EB5AAEBD-BD22-AAC2-B5E4-5A1F38D45765}" dt="2024-06-17T09:49:49.159" v="0"/>
        <pc:sldMkLst>
          <pc:docMk/>
          <pc:sldMk cId="3715454032" sldId="354"/>
        </pc:sldMkLst>
      </pc:sldChg>
      <pc:sldChg chg="add">
        <pc:chgData name="Melita Vidovič" userId="S::mvidovic@zrss.si::90842217-0d2d-4162-bff7-0627c2eb4b2f" providerId="AD" clId="Web-{EB5AAEBD-BD22-AAC2-B5E4-5A1F38D45765}" dt="2024-06-17T09:52:48.198" v="17"/>
        <pc:sldMkLst>
          <pc:docMk/>
          <pc:sldMk cId="3489632210" sldId="357"/>
        </pc:sldMkLst>
      </pc:sldChg>
      <pc:sldChg chg="del">
        <pc:chgData name="Melita Vidovič" userId="S::mvidovic@zrss.si::90842217-0d2d-4162-bff7-0627c2eb4b2f" providerId="AD" clId="Web-{EB5AAEBD-BD22-AAC2-B5E4-5A1F38D45765}" dt="2024-06-17T09:49:54.956" v="1"/>
        <pc:sldMkLst>
          <pc:docMk/>
          <pc:sldMk cId="4212443254" sldId="357"/>
        </pc:sldMkLst>
      </pc:sldChg>
      <pc:sldChg chg="modSp">
        <pc:chgData name="Melita Vidovič" userId="S::mvidovic@zrss.si::90842217-0d2d-4162-bff7-0627c2eb4b2f" providerId="AD" clId="Web-{EB5AAEBD-BD22-AAC2-B5E4-5A1F38D45765}" dt="2024-06-17T09:53:28.199" v="28" actId="20577"/>
        <pc:sldMkLst>
          <pc:docMk/>
          <pc:sldMk cId="670814940" sldId="358"/>
        </pc:sldMkLst>
        <pc:spChg chg="mod">
          <ac:chgData name="Melita Vidovič" userId="S::mvidovic@zrss.si::90842217-0d2d-4162-bff7-0627c2eb4b2f" providerId="AD" clId="Web-{EB5AAEBD-BD22-AAC2-B5E4-5A1F38D45765}" dt="2024-06-17T09:53:28.199" v="28" actId="20577"/>
          <ac:spMkLst>
            <pc:docMk/>
            <pc:sldMk cId="670814940" sldId="358"/>
            <ac:spMk id="3" creationId="{FE1C2A1A-4B42-1E58-15C5-1473305CAF27}"/>
          </ac:spMkLst>
        </pc:spChg>
      </pc:sldChg>
      <pc:sldChg chg="add">
        <pc:chgData name="Melita Vidovič" userId="S::mvidovic@zrss.si::90842217-0d2d-4162-bff7-0627c2eb4b2f" providerId="AD" clId="Web-{EB5AAEBD-BD22-AAC2-B5E4-5A1F38D45765}" dt="2024-06-17T09:54:13.774" v="30"/>
        <pc:sldMkLst>
          <pc:docMk/>
          <pc:sldMk cId="4212443254" sldId="360"/>
        </pc:sldMkLst>
      </pc:sldChg>
      <pc:sldChg chg="add ord">
        <pc:chgData name="Melita Vidovič" userId="S::mvidovic@zrss.si::90842217-0d2d-4162-bff7-0627c2eb4b2f" providerId="AD" clId="Web-{EB5AAEBD-BD22-AAC2-B5E4-5A1F38D45765}" dt="2024-06-17T09:52:32.307" v="16"/>
        <pc:sldMkLst>
          <pc:docMk/>
          <pc:sldMk cId="2122452384" sldId="362"/>
        </pc:sldMkLst>
      </pc:sldChg>
      <pc:sldChg chg="add">
        <pc:chgData name="Melita Vidovič" userId="S::mvidovic@zrss.si::90842217-0d2d-4162-bff7-0627c2eb4b2f" providerId="AD" clId="Web-{EB5AAEBD-BD22-AAC2-B5E4-5A1F38D45765}" dt="2024-06-17T09:53:30.043" v="29"/>
        <pc:sldMkLst>
          <pc:docMk/>
          <pc:sldMk cId="1224103438" sldId="371"/>
        </pc:sldMkLst>
      </pc:sldChg>
      <pc:sldChg chg="add ord">
        <pc:chgData name="Melita Vidovič" userId="S::mvidovic@zrss.si::90842217-0d2d-4162-bff7-0627c2eb4b2f" providerId="AD" clId="Web-{EB5AAEBD-BD22-AAC2-B5E4-5A1F38D45765}" dt="2024-06-17T09:55:17.417" v="32"/>
        <pc:sldMkLst>
          <pc:docMk/>
          <pc:sldMk cId="3178161863" sldId="384"/>
        </pc:sldMkLst>
      </pc:sldChg>
    </pc:docChg>
  </pc:docChgLst>
  <pc:docChgLst>
    <pc:chgData name="Melita Vidovič" userId="S::mvidovic@zrss.si::90842217-0d2d-4162-bff7-0627c2eb4b2f" providerId="AD" clId="Web-{DA030318-7407-CC4F-F3EB-B2869A5FB8E3}"/>
    <pc:docChg chg="modSld">
      <pc:chgData name="Melita Vidovič" userId="S::mvidovic@zrss.si::90842217-0d2d-4162-bff7-0627c2eb4b2f" providerId="AD" clId="Web-{DA030318-7407-CC4F-F3EB-B2869A5FB8E3}" dt="2024-05-20T09:55:19.275" v="138" actId="1076"/>
      <pc:docMkLst>
        <pc:docMk/>
      </pc:docMkLst>
      <pc:sldChg chg="addSp delSp modSp">
        <pc:chgData name="Melita Vidovič" userId="S::mvidovic@zrss.si::90842217-0d2d-4162-bff7-0627c2eb4b2f" providerId="AD" clId="Web-{DA030318-7407-CC4F-F3EB-B2869A5FB8E3}" dt="2024-05-20T09:46:21.113" v="3"/>
        <pc:sldMkLst>
          <pc:docMk/>
          <pc:sldMk cId="1059614480" sldId="322"/>
        </pc:sldMkLst>
        <pc:picChg chg="add del mod">
          <ac:chgData name="Melita Vidovič" userId="S::mvidovic@zrss.si::90842217-0d2d-4162-bff7-0627c2eb4b2f" providerId="AD" clId="Web-{DA030318-7407-CC4F-F3EB-B2869A5FB8E3}" dt="2024-05-20T09:46:04.393" v="1"/>
          <ac:picMkLst>
            <pc:docMk/>
            <pc:sldMk cId="1059614480" sldId="322"/>
            <ac:picMk id="6" creationId="{802D36A4-A8C3-B172-3206-8BEA30D94951}"/>
          </ac:picMkLst>
        </pc:picChg>
        <pc:picChg chg="add del mod">
          <ac:chgData name="Melita Vidovič" userId="S::mvidovic@zrss.si::90842217-0d2d-4162-bff7-0627c2eb4b2f" providerId="AD" clId="Web-{DA030318-7407-CC4F-F3EB-B2869A5FB8E3}" dt="2024-05-20T09:46:21.113" v="3"/>
          <ac:picMkLst>
            <pc:docMk/>
            <pc:sldMk cId="1059614480" sldId="322"/>
            <ac:picMk id="7" creationId="{986F9CAB-7F95-E677-6836-41AA3E2E5FA9}"/>
          </ac:picMkLst>
        </pc:picChg>
      </pc:sldChg>
      <pc:sldChg chg="addSp delSp modSp">
        <pc:chgData name="Melita Vidovič" userId="S::mvidovic@zrss.si::90842217-0d2d-4162-bff7-0627c2eb4b2f" providerId="AD" clId="Web-{DA030318-7407-CC4F-F3EB-B2869A5FB8E3}" dt="2024-05-20T09:55:19.275" v="138" actId="1076"/>
        <pc:sldMkLst>
          <pc:docMk/>
          <pc:sldMk cId="2816574319" sldId="327"/>
        </pc:sldMkLst>
        <pc:spChg chg="del">
          <ac:chgData name="Melita Vidovič" userId="S::mvidovic@zrss.si::90842217-0d2d-4162-bff7-0627c2eb4b2f" providerId="AD" clId="Web-{DA030318-7407-CC4F-F3EB-B2869A5FB8E3}" dt="2024-05-20T09:46:53.942" v="10"/>
          <ac:spMkLst>
            <pc:docMk/>
            <pc:sldMk cId="2816574319" sldId="327"/>
            <ac:spMk id="2" creationId="{00000000-0000-0000-0000-000000000000}"/>
          </ac:spMkLst>
        </pc:spChg>
        <pc:spChg chg="add mod">
          <ac:chgData name="Melita Vidovič" userId="S::mvidovic@zrss.si::90842217-0d2d-4162-bff7-0627c2eb4b2f" providerId="AD" clId="Web-{DA030318-7407-CC4F-F3EB-B2869A5FB8E3}" dt="2024-05-20T09:55:19.275" v="138" actId="1076"/>
          <ac:spMkLst>
            <pc:docMk/>
            <pc:sldMk cId="2816574319" sldId="327"/>
            <ac:spMk id="11" creationId="{F2B7480E-EF7C-9936-C763-F25604D3F125}"/>
          </ac:spMkLst>
        </pc:spChg>
        <pc:spChg chg="add del mod">
          <ac:chgData name="Melita Vidovič" userId="S::mvidovic@zrss.si::90842217-0d2d-4162-bff7-0627c2eb4b2f" providerId="AD" clId="Web-{DA030318-7407-CC4F-F3EB-B2869A5FB8E3}" dt="2024-05-20T09:53:41.443" v="82"/>
          <ac:spMkLst>
            <pc:docMk/>
            <pc:sldMk cId="2816574319" sldId="327"/>
            <ac:spMk id="12" creationId="{B5AAEDEA-A922-DB5C-EAAB-9DFAABFA0FDF}"/>
          </ac:spMkLst>
        </pc:spChg>
        <pc:spChg chg="add del mod">
          <ac:chgData name="Melita Vidovič" userId="S::mvidovic@zrss.si::90842217-0d2d-4162-bff7-0627c2eb4b2f" providerId="AD" clId="Web-{DA030318-7407-CC4F-F3EB-B2869A5FB8E3}" dt="2024-05-20T09:54:16.210" v="106"/>
          <ac:spMkLst>
            <pc:docMk/>
            <pc:sldMk cId="2816574319" sldId="327"/>
            <ac:spMk id="13" creationId="{1E04A07A-5AEF-BC9B-F22C-37F02475A3F8}"/>
          </ac:spMkLst>
        </pc:spChg>
        <pc:spChg chg="add mod">
          <ac:chgData name="Melita Vidovič" userId="S::mvidovic@zrss.si::90842217-0d2d-4162-bff7-0627c2eb4b2f" providerId="AD" clId="Web-{DA030318-7407-CC4F-F3EB-B2869A5FB8E3}" dt="2024-05-20T09:55:12.010" v="137" actId="1076"/>
          <ac:spMkLst>
            <pc:docMk/>
            <pc:sldMk cId="2816574319" sldId="327"/>
            <ac:spMk id="14" creationId="{EAA6FCF0-657E-AF03-720D-4F6A60DA6C4F}"/>
          </ac:spMkLst>
        </pc:spChg>
        <pc:spChg chg="add mod">
          <ac:chgData name="Melita Vidovič" userId="S::mvidovic@zrss.si::90842217-0d2d-4162-bff7-0627c2eb4b2f" providerId="AD" clId="Web-{DA030318-7407-CC4F-F3EB-B2869A5FB8E3}" dt="2024-05-20T09:54:55.978" v="135" actId="20577"/>
          <ac:spMkLst>
            <pc:docMk/>
            <pc:sldMk cId="2816574319" sldId="327"/>
            <ac:spMk id="15" creationId="{B7D50724-F850-66C4-4F8F-F6AE8BF2E6B4}"/>
          </ac:spMkLst>
        </pc:spChg>
        <pc:picChg chg="add del mod modCrop">
          <ac:chgData name="Melita Vidovič" userId="S::mvidovic@zrss.si::90842217-0d2d-4162-bff7-0627c2eb4b2f" providerId="AD" clId="Web-{DA030318-7407-CC4F-F3EB-B2869A5FB8E3}" dt="2024-05-20T09:49:48.074" v="26"/>
          <ac:picMkLst>
            <pc:docMk/>
            <pc:sldMk cId="2816574319" sldId="327"/>
            <ac:picMk id="5" creationId="{401C11E2-637E-1C06-E651-AFC707021579}"/>
          </ac:picMkLst>
        </pc:picChg>
        <pc:picChg chg="add mod">
          <ac:chgData name="Melita Vidovič" userId="S::mvidovic@zrss.si::90842217-0d2d-4162-bff7-0627c2eb4b2f" providerId="AD" clId="Web-{DA030318-7407-CC4F-F3EB-B2869A5FB8E3}" dt="2024-05-20T09:50:13.638" v="30" actId="1076"/>
          <ac:picMkLst>
            <pc:docMk/>
            <pc:sldMk cId="2816574319" sldId="327"/>
            <ac:picMk id="6" creationId="{28F9AB72-DA62-91DA-4D80-450F9C654021}"/>
          </ac:picMkLst>
        </pc:picChg>
        <pc:picChg chg="add mod">
          <ac:chgData name="Melita Vidovič" userId="S::mvidovic@zrss.si::90842217-0d2d-4162-bff7-0627c2eb4b2f" providerId="AD" clId="Web-{DA030318-7407-CC4F-F3EB-B2869A5FB8E3}" dt="2024-05-20T09:50:11.138" v="29" actId="1076"/>
          <ac:picMkLst>
            <pc:docMk/>
            <pc:sldMk cId="2816574319" sldId="327"/>
            <ac:picMk id="7" creationId="{F6780BFF-2539-4C86-8744-D79AC491F1C6}"/>
          </ac:picMkLst>
        </pc:picChg>
        <pc:picChg chg="add mod">
          <ac:chgData name="Melita Vidovič" userId="S::mvidovic@zrss.si::90842217-0d2d-4162-bff7-0627c2eb4b2f" providerId="AD" clId="Web-{DA030318-7407-CC4F-F3EB-B2869A5FB8E3}" dt="2024-05-20T09:50:28.935" v="32" actId="1076"/>
          <ac:picMkLst>
            <pc:docMk/>
            <pc:sldMk cId="2816574319" sldId="327"/>
            <ac:picMk id="8" creationId="{7D51CACE-66EC-7BA3-F4E6-E25848F4103C}"/>
          </ac:picMkLst>
        </pc:picChg>
        <pc:picChg chg="add mod">
          <ac:chgData name="Melita Vidovič" userId="S::mvidovic@zrss.si::90842217-0d2d-4162-bff7-0627c2eb4b2f" providerId="AD" clId="Web-{DA030318-7407-CC4F-F3EB-B2869A5FB8E3}" dt="2024-05-20T09:50:43.233" v="34" actId="1076"/>
          <ac:picMkLst>
            <pc:docMk/>
            <pc:sldMk cId="2816574319" sldId="327"/>
            <ac:picMk id="9" creationId="{55237859-0A46-0952-B82B-681BBC8AACE2}"/>
          </ac:picMkLst>
        </pc:picChg>
        <pc:picChg chg="add del mod">
          <ac:chgData name="Melita Vidovič" userId="S::mvidovic@zrss.si::90842217-0d2d-4162-bff7-0627c2eb4b2f" providerId="AD" clId="Web-{DA030318-7407-CC4F-F3EB-B2869A5FB8E3}" dt="2024-05-20T09:51:30.032" v="36"/>
          <ac:picMkLst>
            <pc:docMk/>
            <pc:sldMk cId="2816574319" sldId="327"/>
            <ac:picMk id="10" creationId="{DE2808F0-E78A-568F-BAC9-890C2BEFC951}"/>
          </ac:picMkLst>
        </pc:picChg>
        <pc:cxnChg chg="add del">
          <ac:chgData name="Melita Vidovič" userId="S::mvidovic@zrss.si::90842217-0d2d-4162-bff7-0627c2eb4b2f" providerId="AD" clId="Web-{DA030318-7407-CC4F-F3EB-B2869A5FB8E3}" dt="2024-05-20T09:48:55.916" v="18"/>
          <ac:cxnSpMkLst>
            <pc:docMk/>
            <pc:sldMk cId="2816574319" sldId="327"/>
            <ac:cxnSpMk id="3" creationId="{00000000-0000-0000-0000-000000000000}"/>
          </ac:cxnSpMkLst>
        </pc:cxnChg>
      </pc:sldChg>
      <pc:sldChg chg="addSp delSp modSp">
        <pc:chgData name="Melita Vidovič" userId="S::mvidovic@zrss.si::90842217-0d2d-4162-bff7-0627c2eb4b2f" providerId="AD" clId="Web-{DA030318-7407-CC4F-F3EB-B2869A5FB8E3}" dt="2024-05-20T09:52:07.080" v="60"/>
        <pc:sldMkLst>
          <pc:docMk/>
          <pc:sldMk cId="1878586787" sldId="328"/>
        </pc:sldMkLst>
        <pc:spChg chg="mod">
          <ac:chgData name="Melita Vidovič" userId="S::mvidovic@zrss.si::90842217-0d2d-4162-bff7-0627c2eb4b2f" providerId="AD" clId="Web-{DA030318-7407-CC4F-F3EB-B2869A5FB8E3}" dt="2024-05-20T09:51:59.611" v="57" actId="20577"/>
          <ac:spMkLst>
            <pc:docMk/>
            <pc:sldMk cId="1878586787" sldId="328"/>
            <ac:spMk id="2" creationId="{00000000-0000-0000-0000-000000000000}"/>
          </ac:spMkLst>
        </pc:spChg>
        <pc:picChg chg="add del mod">
          <ac:chgData name="Melita Vidovič" userId="S::mvidovic@zrss.si::90842217-0d2d-4162-bff7-0627c2eb4b2f" providerId="AD" clId="Web-{DA030318-7407-CC4F-F3EB-B2869A5FB8E3}" dt="2024-05-20T09:52:07.080" v="60"/>
          <ac:picMkLst>
            <pc:docMk/>
            <pc:sldMk cId="1878586787" sldId="328"/>
            <ac:picMk id="5" creationId="{47FB0095-955E-9D18-E0BB-74A71121BB07}"/>
          </ac:picMkLst>
        </pc:picChg>
      </pc:sldChg>
    </pc:docChg>
  </pc:docChgLst>
  <pc:docChgLst>
    <pc:chgData name="Manca Poglajen" userId="S::mpoglajen@zrss.si::7cd45461-abde-4790-871a-1f5126baa8ac" providerId="AD" clId="Web-{45B3513A-F228-4575-B830-EBB2C1248E28}"/>
    <pc:docChg chg="addSld delSld modSld">
      <pc:chgData name="Manca Poglajen" userId="S::mpoglajen@zrss.si::7cd45461-abde-4790-871a-1f5126baa8ac" providerId="AD" clId="Web-{45B3513A-F228-4575-B830-EBB2C1248E28}" dt="2024-06-28T08:19:38.581" v="144"/>
      <pc:docMkLst>
        <pc:docMk/>
      </pc:docMkLst>
      <pc:sldChg chg="modSp">
        <pc:chgData name="Manca Poglajen" userId="S::mpoglajen@zrss.si::7cd45461-abde-4790-871a-1f5126baa8ac" providerId="AD" clId="Web-{45B3513A-F228-4575-B830-EBB2C1248E28}" dt="2024-06-28T08:16:35.371" v="117"/>
        <pc:sldMkLst>
          <pc:docMk/>
          <pc:sldMk cId="3613343712" sldId="323"/>
        </pc:sldMkLst>
        <pc:graphicFrameChg chg="mod modGraphic">
          <ac:chgData name="Manca Poglajen" userId="S::mpoglajen@zrss.si::7cd45461-abde-4790-871a-1f5126baa8ac" providerId="AD" clId="Web-{45B3513A-F228-4575-B830-EBB2C1248E28}" dt="2024-06-28T08:16:35.371" v="117"/>
          <ac:graphicFrameMkLst>
            <pc:docMk/>
            <pc:sldMk cId="3613343712" sldId="323"/>
            <ac:graphicFrameMk id="8" creationId="{76D138DC-1262-EF10-27BE-A9001A315021}"/>
          </ac:graphicFrameMkLst>
        </pc:graphicFrameChg>
      </pc:sldChg>
      <pc:sldChg chg="modSp">
        <pc:chgData name="Manca Poglajen" userId="S::mpoglajen@zrss.si::7cd45461-abde-4790-871a-1f5126baa8ac" providerId="AD" clId="Web-{45B3513A-F228-4575-B830-EBB2C1248E28}" dt="2024-06-28T08:16:49.778" v="123"/>
        <pc:sldMkLst>
          <pc:docMk/>
          <pc:sldMk cId="3587424055" sldId="330"/>
        </pc:sldMkLst>
        <pc:graphicFrameChg chg="mod modGraphic">
          <ac:chgData name="Manca Poglajen" userId="S::mpoglajen@zrss.si::7cd45461-abde-4790-871a-1f5126baa8ac" providerId="AD" clId="Web-{45B3513A-F228-4575-B830-EBB2C1248E28}" dt="2024-06-28T08:16:49.778" v="123"/>
          <ac:graphicFrameMkLst>
            <pc:docMk/>
            <pc:sldMk cId="3587424055" sldId="330"/>
            <ac:graphicFrameMk id="6" creationId="{F84BC58E-4D76-ECE9-19BC-E8D0B3E40A1D}"/>
          </ac:graphicFrameMkLst>
        </pc:graphicFrameChg>
      </pc:sldChg>
      <pc:sldChg chg="modSp">
        <pc:chgData name="Manca Poglajen" userId="S::mpoglajen@zrss.si::7cd45461-abde-4790-871a-1f5126baa8ac" providerId="AD" clId="Web-{45B3513A-F228-4575-B830-EBB2C1248E28}" dt="2024-06-28T08:17:47.452" v="130" actId="20577"/>
        <pc:sldMkLst>
          <pc:docMk/>
          <pc:sldMk cId="1609707524" sldId="331"/>
        </pc:sldMkLst>
        <pc:spChg chg="mod">
          <ac:chgData name="Manca Poglajen" userId="S::mpoglajen@zrss.si::7cd45461-abde-4790-871a-1f5126baa8ac" providerId="AD" clId="Web-{45B3513A-F228-4575-B830-EBB2C1248E28}" dt="2024-06-28T08:17:47.452" v="130" actId="20577"/>
          <ac:spMkLst>
            <pc:docMk/>
            <pc:sldMk cId="1609707524" sldId="331"/>
            <ac:spMk id="5" creationId="{C0A3AFAB-5061-C73C-41FF-398D794C771B}"/>
          </ac:spMkLst>
        </pc:spChg>
      </pc:sldChg>
      <pc:sldChg chg="modSp">
        <pc:chgData name="Manca Poglajen" userId="S::mpoglajen@zrss.si::7cd45461-abde-4790-871a-1f5126baa8ac" providerId="AD" clId="Web-{45B3513A-F228-4575-B830-EBB2C1248E28}" dt="2024-06-28T07:41:32.574" v="2" actId="20577"/>
        <pc:sldMkLst>
          <pc:docMk/>
          <pc:sldMk cId="969146604" sldId="333"/>
        </pc:sldMkLst>
        <pc:spChg chg="mod">
          <ac:chgData name="Manca Poglajen" userId="S::mpoglajen@zrss.si::7cd45461-abde-4790-871a-1f5126baa8ac" providerId="AD" clId="Web-{45B3513A-F228-4575-B830-EBB2C1248E28}" dt="2024-06-28T07:41:32.574" v="2" actId="20577"/>
          <ac:spMkLst>
            <pc:docMk/>
            <pc:sldMk cId="969146604" sldId="333"/>
            <ac:spMk id="2" creationId="{00000000-0000-0000-0000-000000000000}"/>
          </ac:spMkLst>
        </pc:spChg>
      </pc:sldChg>
      <pc:sldChg chg="modSp">
        <pc:chgData name="Manca Poglajen" userId="S::mpoglajen@zrss.si::7cd45461-abde-4790-871a-1f5126baa8ac" providerId="AD" clId="Web-{45B3513A-F228-4575-B830-EBB2C1248E28}" dt="2024-06-28T07:44:06.705" v="14" actId="20577"/>
        <pc:sldMkLst>
          <pc:docMk/>
          <pc:sldMk cId="3908720808" sldId="334"/>
        </pc:sldMkLst>
        <pc:spChg chg="mod">
          <ac:chgData name="Manca Poglajen" userId="S::mpoglajen@zrss.si::7cd45461-abde-4790-871a-1f5126baa8ac" providerId="AD" clId="Web-{45B3513A-F228-4575-B830-EBB2C1248E28}" dt="2024-06-28T07:44:06.705" v="14" actId="20577"/>
          <ac:spMkLst>
            <pc:docMk/>
            <pc:sldMk cId="3908720808" sldId="334"/>
            <ac:spMk id="2" creationId="{00000000-0000-0000-0000-000000000000}"/>
          </ac:spMkLst>
        </pc:spChg>
      </pc:sldChg>
      <pc:sldChg chg="modSp">
        <pc:chgData name="Manca Poglajen" userId="S::mpoglajen@zrss.si::7cd45461-abde-4790-871a-1f5126baa8ac" providerId="AD" clId="Web-{45B3513A-F228-4575-B830-EBB2C1248E28}" dt="2024-06-28T07:44:23.893" v="26" actId="20577"/>
        <pc:sldMkLst>
          <pc:docMk/>
          <pc:sldMk cId="3605507044" sldId="335"/>
        </pc:sldMkLst>
        <pc:spChg chg="mod">
          <ac:chgData name="Manca Poglajen" userId="S::mpoglajen@zrss.si::7cd45461-abde-4790-871a-1f5126baa8ac" providerId="AD" clId="Web-{45B3513A-F228-4575-B830-EBB2C1248E28}" dt="2024-06-28T07:44:23.893" v="26" actId="20577"/>
          <ac:spMkLst>
            <pc:docMk/>
            <pc:sldMk cId="3605507044" sldId="335"/>
            <ac:spMk id="2" creationId="{00000000-0000-0000-0000-000000000000}"/>
          </ac:spMkLst>
        </pc:spChg>
      </pc:sldChg>
      <pc:sldChg chg="modSp">
        <pc:chgData name="Manca Poglajen" userId="S::mpoglajen@zrss.si::7cd45461-abde-4790-871a-1f5126baa8ac" providerId="AD" clId="Web-{45B3513A-F228-4575-B830-EBB2C1248E28}" dt="2024-06-28T07:44:42.581" v="32" actId="20577"/>
        <pc:sldMkLst>
          <pc:docMk/>
          <pc:sldMk cId="1068530428" sldId="336"/>
        </pc:sldMkLst>
        <pc:spChg chg="mod">
          <ac:chgData name="Manca Poglajen" userId="S::mpoglajen@zrss.si::7cd45461-abde-4790-871a-1f5126baa8ac" providerId="AD" clId="Web-{45B3513A-F228-4575-B830-EBB2C1248E28}" dt="2024-06-28T07:44:42.581" v="32" actId="20577"/>
          <ac:spMkLst>
            <pc:docMk/>
            <pc:sldMk cId="1068530428" sldId="336"/>
            <ac:spMk id="2" creationId="{00000000-0000-0000-0000-000000000000}"/>
          </ac:spMkLst>
        </pc:spChg>
      </pc:sldChg>
      <pc:sldChg chg="modSp">
        <pc:chgData name="Manca Poglajen" userId="S::mpoglajen@zrss.si::7cd45461-abde-4790-871a-1f5126baa8ac" providerId="AD" clId="Web-{45B3513A-F228-4575-B830-EBB2C1248E28}" dt="2024-06-28T07:44:54.722" v="36" actId="20577"/>
        <pc:sldMkLst>
          <pc:docMk/>
          <pc:sldMk cId="2160281657" sldId="337"/>
        </pc:sldMkLst>
        <pc:spChg chg="mod">
          <ac:chgData name="Manca Poglajen" userId="S::mpoglajen@zrss.si::7cd45461-abde-4790-871a-1f5126baa8ac" providerId="AD" clId="Web-{45B3513A-F228-4575-B830-EBB2C1248E28}" dt="2024-06-28T07:44:54.722" v="36" actId="20577"/>
          <ac:spMkLst>
            <pc:docMk/>
            <pc:sldMk cId="2160281657" sldId="337"/>
            <ac:spMk id="2" creationId="{00000000-0000-0000-0000-000000000000}"/>
          </ac:spMkLst>
        </pc:spChg>
      </pc:sldChg>
      <pc:sldChg chg="modSp">
        <pc:chgData name="Manca Poglajen" userId="S::mpoglajen@zrss.si::7cd45461-abde-4790-871a-1f5126baa8ac" providerId="AD" clId="Web-{45B3513A-F228-4575-B830-EBB2C1248E28}" dt="2024-06-28T08:07:34.335" v="109" actId="20577"/>
        <pc:sldMkLst>
          <pc:docMk/>
          <pc:sldMk cId="2707582568" sldId="342"/>
        </pc:sldMkLst>
        <pc:spChg chg="mod">
          <ac:chgData name="Manca Poglajen" userId="S::mpoglajen@zrss.si::7cd45461-abde-4790-871a-1f5126baa8ac" providerId="AD" clId="Web-{45B3513A-F228-4575-B830-EBB2C1248E28}" dt="2024-06-28T08:07:34.335" v="109" actId="20577"/>
          <ac:spMkLst>
            <pc:docMk/>
            <pc:sldMk cId="2707582568" sldId="342"/>
            <ac:spMk id="2" creationId="{9CEE4956-B085-E7B6-21A3-49BCB132237B}"/>
          </ac:spMkLst>
        </pc:spChg>
        <pc:spChg chg="mod">
          <ac:chgData name="Manca Poglajen" userId="S::mpoglajen@zrss.si::7cd45461-abde-4790-871a-1f5126baa8ac" providerId="AD" clId="Web-{45B3513A-F228-4575-B830-EBB2C1248E28}" dt="2024-06-28T08:06:46.912" v="108" actId="20577"/>
          <ac:spMkLst>
            <pc:docMk/>
            <pc:sldMk cId="2707582568" sldId="342"/>
            <ac:spMk id="3" creationId="{CEEF19EC-F867-73E3-9FAE-41FEAD7C62F8}"/>
          </ac:spMkLst>
        </pc:spChg>
      </pc:sldChg>
      <pc:sldChg chg="del">
        <pc:chgData name="Manca Poglajen" userId="S::mpoglajen@zrss.si::7cd45461-abde-4790-871a-1f5126baa8ac" providerId="AD" clId="Web-{45B3513A-F228-4575-B830-EBB2C1248E28}" dt="2024-06-28T07:49:07.529" v="39"/>
        <pc:sldMkLst>
          <pc:docMk/>
          <pc:sldMk cId="1620989500" sldId="344"/>
        </pc:sldMkLst>
      </pc:sldChg>
      <pc:sldChg chg="mod modShow">
        <pc:chgData name="Manca Poglajen" userId="S::mpoglajen@zrss.si::7cd45461-abde-4790-871a-1f5126baa8ac" providerId="AD" clId="Web-{45B3513A-F228-4575-B830-EBB2C1248E28}" dt="2024-06-28T08:11:20.219" v="114"/>
        <pc:sldMkLst>
          <pc:docMk/>
          <pc:sldMk cId="2119016333" sldId="346"/>
        </pc:sldMkLst>
      </pc:sldChg>
      <pc:sldChg chg="mod modShow">
        <pc:chgData name="Manca Poglajen" userId="S::mpoglajen@zrss.si::7cd45461-abde-4790-871a-1f5126baa8ac" providerId="AD" clId="Web-{45B3513A-F228-4575-B830-EBB2C1248E28}" dt="2024-06-28T08:12:00.689" v="115"/>
        <pc:sldMkLst>
          <pc:docMk/>
          <pc:sldMk cId="3893255437" sldId="347"/>
        </pc:sldMkLst>
      </pc:sldChg>
      <pc:sldChg chg="modSp">
        <pc:chgData name="Manca Poglajen" userId="S::mpoglajen@zrss.si::7cd45461-abde-4790-871a-1f5126baa8ac" providerId="AD" clId="Web-{45B3513A-F228-4575-B830-EBB2C1248E28}" dt="2024-06-28T08:16:53.637" v="125"/>
        <pc:sldMkLst>
          <pc:docMk/>
          <pc:sldMk cId="3779952179" sldId="350"/>
        </pc:sldMkLst>
        <pc:graphicFrameChg chg="mod modGraphic">
          <ac:chgData name="Manca Poglajen" userId="S::mpoglajen@zrss.si::7cd45461-abde-4790-871a-1f5126baa8ac" providerId="AD" clId="Web-{45B3513A-F228-4575-B830-EBB2C1248E28}" dt="2024-06-28T08:16:53.637" v="125"/>
          <ac:graphicFrameMkLst>
            <pc:docMk/>
            <pc:sldMk cId="3779952179" sldId="350"/>
            <ac:graphicFrameMk id="6" creationId="{F84BC58E-4D76-ECE9-19BC-E8D0B3E40A1D}"/>
          </ac:graphicFrameMkLst>
        </pc:graphicFrameChg>
      </pc:sldChg>
      <pc:sldChg chg="modSp">
        <pc:chgData name="Manca Poglajen" userId="S::mpoglajen@zrss.si::7cd45461-abde-4790-871a-1f5126baa8ac" providerId="AD" clId="Web-{45B3513A-F228-4575-B830-EBB2C1248E28}" dt="2024-06-28T08:17:01.450" v="127"/>
        <pc:sldMkLst>
          <pc:docMk/>
          <pc:sldMk cId="3148506684" sldId="351"/>
        </pc:sldMkLst>
        <pc:graphicFrameChg chg="mod modGraphic">
          <ac:chgData name="Manca Poglajen" userId="S::mpoglajen@zrss.si::7cd45461-abde-4790-871a-1f5126baa8ac" providerId="AD" clId="Web-{45B3513A-F228-4575-B830-EBB2C1248E28}" dt="2024-06-28T08:17:01.450" v="127"/>
          <ac:graphicFrameMkLst>
            <pc:docMk/>
            <pc:sldMk cId="3148506684" sldId="351"/>
            <ac:graphicFrameMk id="6" creationId="{F84BC58E-4D76-ECE9-19BC-E8D0B3E40A1D}"/>
          </ac:graphicFrameMkLst>
        </pc:graphicFrameChg>
      </pc:sldChg>
      <pc:sldChg chg="mod modShow">
        <pc:chgData name="Manca Poglajen" userId="S::mpoglajen@zrss.si::7cd45461-abde-4790-871a-1f5126baa8ac" providerId="AD" clId="Web-{45B3513A-F228-4575-B830-EBB2C1248E28}" dt="2024-06-28T08:09:21.777" v="110"/>
        <pc:sldMkLst>
          <pc:docMk/>
          <pc:sldMk cId="3489632210" sldId="357"/>
        </pc:sldMkLst>
      </pc:sldChg>
      <pc:sldChg chg="del">
        <pc:chgData name="Manca Poglajen" userId="S::mpoglajen@zrss.si::7cd45461-abde-4790-871a-1f5126baa8ac" providerId="AD" clId="Web-{45B3513A-F228-4575-B830-EBB2C1248E28}" dt="2024-06-28T08:10:37.123" v="113"/>
        <pc:sldMkLst>
          <pc:docMk/>
          <pc:sldMk cId="670814940" sldId="358"/>
        </pc:sldMkLst>
      </pc:sldChg>
      <pc:sldChg chg="delSp modSp">
        <pc:chgData name="Manca Poglajen" userId="S::mpoglajen@zrss.si::7cd45461-abde-4790-871a-1f5126baa8ac" providerId="AD" clId="Web-{45B3513A-F228-4575-B830-EBB2C1248E28}" dt="2024-06-28T08:04:55.298" v="104"/>
        <pc:sldMkLst>
          <pc:docMk/>
          <pc:sldMk cId="4212443254" sldId="360"/>
        </pc:sldMkLst>
        <pc:picChg chg="del mod">
          <ac:chgData name="Manca Poglajen" userId="S::mpoglajen@zrss.si::7cd45461-abde-4790-871a-1f5126baa8ac" providerId="AD" clId="Web-{45B3513A-F228-4575-B830-EBB2C1248E28}" dt="2024-06-28T08:04:55.298" v="104"/>
          <ac:picMkLst>
            <pc:docMk/>
            <pc:sldMk cId="4212443254" sldId="360"/>
            <ac:picMk id="5" creationId="{270C2A19-121A-B7B9-1283-C8E947F9BCC0}"/>
          </ac:picMkLst>
        </pc:picChg>
      </pc:sldChg>
      <pc:sldChg chg="modSp">
        <pc:chgData name="Manca Poglajen" userId="S::mpoglajen@zrss.si::7cd45461-abde-4790-871a-1f5126baa8ac" providerId="AD" clId="Web-{45B3513A-F228-4575-B830-EBB2C1248E28}" dt="2024-06-28T08:04:31.094" v="102" actId="20577"/>
        <pc:sldMkLst>
          <pc:docMk/>
          <pc:sldMk cId="1165850436" sldId="365"/>
        </pc:sldMkLst>
        <pc:spChg chg="mod">
          <ac:chgData name="Manca Poglajen" userId="S::mpoglajen@zrss.si::7cd45461-abde-4790-871a-1f5126baa8ac" providerId="AD" clId="Web-{45B3513A-F228-4575-B830-EBB2C1248E28}" dt="2024-06-28T08:04:31.094" v="102" actId="20577"/>
          <ac:spMkLst>
            <pc:docMk/>
            <pc:sldMk cId="1165850436" sldId="365"/>
            <ac:spMk id="7" creationId="{1E70B586-EFF8-D92C-D938-4E8C98E8A60D}"/>
          </ac:spMkLst>
        </pc:spChg>
      </pc:sldChg>
      <pc:sldChg chg="del">
        <pc:chgData name="Manca Poglajen" userId="S::mpoglajen@zrss.si::7cd45461-abde-4790-871a-1f5126baa8ac" providerId="AD" clId="Web-{45B3513A-F228-4575-B830-EBB2C1248E28}" dt="2024-06-28T08:10:12.826" v="112"/>
        <pc:sldMkLst>
          <pc:docMk/>
          <pc:sldMk cId="1420984595" sldId="369"/>
        </pc:sldMkLst>
      </pc:sldChg>
      <pc:sldChg chg="del">
        <pc:chgData name="Manca Poglajen" userId="S::mpoglajen@zrss.si::7cd45461-abde-4790-871a-1f5126baa8ac" providerId="AD" clId="Web-{45B3513A-F228-4575-B830-EBB2C1248E28}" dt="2024-06-28T08:09:42.356" v="111"/>
        <pc:sldMkLst>
          <pc:docMk/>
          <pc:sldMk cId="1224103438" sldId="371"/>
        </pc:sldMkLst>
      </pc:sldChg>
      <pc:sldChg chg="mod modShow">
        <pc:chgData name="Manca Poglajen" userId="S::mpoglajen@zrss.si::7cd45461-abde-4790-871a-1f5126baa8ac" providerId="AD" clId="Web-{45B3513A-F228-4575-B830-EBB2C1248E28}" dt="2024-06-28T07:59:44.724" v="87"/>
        <pc:sldMkLst>
          <pc:docMk/>
          <pc:sldMk cId="3832880006" sldId="374"/>
        </pc:sldMkLst>
      </pc:sldChg>
      <pc:sldChg chg="modSp">
        <pc:chgData name="Manca Poglajen" userId="S::mpoglajen@zrss.si::7cd45461-abde-4790-871a-1f5126baa8ac" providerId="AD" clId="Web-{45B3513A-F228-4575-B830-EBB2C1248E28}" dt="2024-06-28T07:56:16.263" v="86" actId="20577"/>
        <pc:sldMkLst>
          <pc:docMk/>
          <pc:sldMk cId="3049121987" sldId="382"/>
        </pc:sldMkLst>
        <pc:spChg chg="mod">
          <ac:chgData name="Manca Poglajen" userId="S::mpoglajen@zrss.si::7cd45461-abde-4790-871a-1f5126baa8ac" providerId="AD" clId="Web-{45B3513A-F228-4575-B830-EBB2C1248E28}" dt="2024-06-28T07:56:16.263" v="86" actId="20577"/>
          <ac:spMkLst>
            <pc:docMk/>
            <pc:sldMk cId="3049121987" sldId="382"/>
            <ac:spMk id="2" creationId="{5958D58A-5CC9-176B-6704-6CC3C22D1DF9}"/>
          </ac:spMkLst>
        </pc:spChg>
      </pc:sldChg>
      <pc:sldChg chg="addSp delSp modSp">
        <pc:chgData name="Manca Poglajen" userId="S::mpoglajen@zrss.si::7cd45461-abde-4790-871a-1f5126baa8ac" providerId="AD" clId="Web-{45B3513A-F228-4575-B830-EBB2C1248E28}" dt="2024-06-28T08:02:36.543" v="101"/>
        <pc:sldMkLst>
          <pc:docMk/>
          <pc:sldMk cId="428022817" sldId="383"/>
        </pc:sldMkLst>
        <pc:spChg chg="del mod">
          <ac:chgData name="Manca Poglajen" userId="S::mpoglajen@zrss.si::7cd45461-abde-4790-871a-1f5126baa8ac" providerId="AD" clId="Web-{45B3513A-F228-4575-B830-EBB2C1248E28}" dt="2024-06-28T08:02:33.840" v="100"/>
          <ac:spMkLst>
            <pc:docMk/>
            <pc:sldMk cId="428022817" sldId="383"/>
            <ac:spMk id="2" creationId="{BFA5FC6C-8816-CEB9-F2C3-988360924F9F}"/>
          </ac:spMkLst>
        </pc:spChg>
        <pc:spChg chg="add del mod">
          <ac:chgData name="Manca Poglajen" userId="S::mpoglajen@zrss.si::7cd45461-abde-4790-871a-1f5126baa8ac" providerId="AD" clId="Web-{45B3513A-F228-4575-B830-EBB2C1248E28}" dt="2024-06-28T08:02:36.543" v="101"/>
          <ac:spMkLst>
            <pc:docMk/>
            <pc:sldMk cId="428022817" sldId="383"/>
            <ac:spMk id="6" creationId="{F79C420E-DA1E-F21A-177F-C3F1BBA23D3A}"/>
          </ac:spMkLst>
        </pc:spChg>
      </pc:sldChg>
      <pc:sldChg chg="modSp">
        <pc:chgData name="Manca Poglajen" userId="S::mpoglajen@zrss.si::7cd45461-abde-4790-871a-1f5126baa8ac" providerId="AD" clId="Web-{45B3513A-F228-4575-B830-EBB2C1248E28}" dt="2024-06-28T08:00:17.944" v="89" actId="1076"/>
        <pc:sldMkLst>
          <pc:docMk/>
          <pc:sldMk cId="3178161863" sldId="384"/>
        </pc:sldMkLst>
        <pc:spChg chg="mod">
          <ac:chgData name="Manca Poglajen" userId="S::mpoglajen@zrss.si::7cd45461-abde-4790-871a-1f5126baa8ac" providerId="AD" clId="Web-{45B3513A-F228-4575-B830-EBB2C1248E28}" dt="2024-06-28T08:00:17.944" v="89" actId="1076"/>
          <ac:spMkLst>
            <pc:docMk/>
            <pc:sldMk cId="3178161863" sldId="384"/>
            <ac:spMk id="3" creationId="{8521AABF-DECE-DC61-BDC9-A0EC10948D84}"/>
          </ac:spMkLst>
        </pc:spChg>
        <pc:spChg chg="mod">
          <ac:chgData name="Manca Poglajen" userId="S::mpoglajen@zrss.si::7cd45461-abde-4790-871a-1f5126baa8ac" providerId="AD" clId="Web-{45B3513A-F228-4575-B830-EBB2C1248E28}" dt="2024-06-28T08:00:15.507" v="88" actId="1076"/>
          <ac:spMkLst>
            <pc:docMk/>
            <pc:sldMk cId="3178161863" sldId="384"/>
            <ac:spMk id="4" creationId="{5264B1B4-E33D-C928-3B62-21858F6B0B97}"/>
          </ac:spMkLst>
        </pc:spChg>
      </pc:sldChg>
      <pc:sldChg chg="modSp add replId">
        <pc:chgData name="Manca Poglajen" userId="S::mpoglajen@zrss.si::7cd45461-abde-4790-871a-1f5126baa8ac" providerId="AD" clId="Web-{45B3513A-F228-4575-B830-EBB2C1248E28}" dt="2024-06-28T07:44:00.173" v="5" actId="20577"/>
        <pc:sldMkLst>
          <pc:docMk/>
          <pc:sldMk cId="2194183646" sldId="386"/>
        </pc:sldMkLst>
        <pc:spChg chg="mod">
          <ac:chgData name="Manca Poglajen" userId="S::mpoglajen@zrss.si::7cd45461-abde-4790-871a-1f5126baa8ac" providerId="AD" clId="Web-{45B3513A-F228-4575-B830-EBB2C1248E28}" dt="2024-06-28T07:44:00.173" v="5" actId="20577"/>
          <ac:spMkLst>
            <pc:docMk/>
            <pc:sldMk cId="2194183646" sldId="386"/>
            <ac:spMk id="2" creationId="{00000000-0000-0000-0000-000000000000}"/>
          </ac:spMkLst>
        </pc:spChg>
      </pc:sldChg>
      <pc:sldChg chg="modSp add replId">
        <pc:chgData name="Manca Poglajen" userId="S::mpoglajen@zrss.si::7cd45461-abde-4790-871a-1f5126baa8ac" providerId="AD" clId="Web-{45B3513A-F228-4575-B830-EBB2C1248E28}" dt="2024-06-28T07:44:15.862" v="17" actId="20577"/>
        <pc:sldMkLst>
          <pc:docMk/>
          <pc:sldMk cId="2962314134" sldId="387"/>
        </pc:sldMkLst>
        <pc:spChg chg="mod">
          <ac:chgData name="Manca Poglajen" userId="S::mpoglajen@zrss.si::7cd45461-abde-4790-871a-1f5126baa8ac" providerId="AD" clId="Web-{45B3513A-F228-4575-B830-EBB2C1248E28}" dt="2024-06-28T07:44:15.862" v="17" actId="20577"/>
          <ac:spMkLst>
            <pc:docMk/>
            <pc:sldMk cId="2962314134" sldId="387"/>
            <ac:spMk id="2" creationId="{00000000-0000-0000-0000-000000000000}"/>
          </ac:spMkLst>
        </pc:spChg>
      </pc:sldChg>
      <pc:sldChg chg="modSp add replId">
        <pc:chgData name="Manca Poglajen" userId="S::mpoglajen@zrss.si::7cd45461-abde-4790-871a-1f5126baa8ac" providerId="AD" clId="Web-{45B3513A-F228-4575-B830-EBB2C1248E28}" dt="2024-06-28T07:44:35.034" v="28" actId="20577"/>
        <pc:sldMkLst>
          <pc:docMk/>
          <pc:sldMk cId="489163145" sldId="388"/>
        </pc:sldMkLst>
        <pc:spChg chg="mod">
          <ac:chgData name="Manca Poglajen" userId="S::mpoglajen@zrss.si::7cd45461-abde-4790-871a-1f5126baa8ac" providerId="AD" clId="Web-{45B3513A-F228-4575-B830-EBB2C1248E28}" dt="2024-06-28T07:44:35.034" v="28" actId="20577"/>
          <ac:spMkLst>
            <pc:docMk/>
            <pc:sldMk cId="489163145" sldId="388"/>
            <ac:spMk id="2" creationId="{00000000-0000-0000-0000-000000000000}"/>
          </ac:spMkLst>
        </pc:spChg>
      </pc:sldChg>
      <pc:sldChg chg="modSp add replId">
        <pc:chgData name="Manca Poglajen" userId="S::mpoglajen@zrss.si::7cd45461-abde-4790-871a-1f5126baa8ac" providerId="AD" clId="Web-{45B3513A-F228-4575-B830-EBB2C1248E28}" dt="2024-06-28T07:44:49.097" v="34" actId="20577"/>
        <pc:sldMkLst>
          <pc:docMk/>
          <pc:sldMk cId="3763799527" sldId="389"/>
        </pc:sldMkLst>
        <pc:spChg chg="mod">
          <ac:chgData name="Manca Poglajen" userId="S::mpoglajen@zrss.si::7cd45461-abde-4790-871a-1f5126baa8ac" providerId="AD" clId="Web-{45B3513A-F228-4575-B830-EBB2C1248E28}" dt="2024-06-28T07:44:49.097" v="34" actId="20577"/>
          <ac:spMkLst>
            <pc:docMk/>
            <pc:sldMk cId="3763799527" sldId="389"/>
            <ac:spMk id="2" creationId="{00000000-0000-0000-0000-000000000000}"/>
          </ac:spMkLst>
        </pc:spChg>
      </pc:sldChg>
      <pc:sldChg chg="modSp add replId">
        <pc:chgData name="Manca Poglajen" userId="S::mpoglajen@zrss.si::7cd45461-abde-4790-871a-1f5126baa8ac" providerId="AD" clId="Web-{45B3513A-F228-4575-B830-EBB2C1248E28}" dt="2024-06-28T07:45:03.754" v="38" actId="20577"/>
        <pc:sldMkLst>
          <pc:docMk/>
          <pc:sldMk cId="63728225" sldId="390"/>
        </pc:sldMkLst>
        <pc:spChg chg="mod">
          <ac:chgData name="Manca Poglajen" userId="S::mpoglajen@zrss.si::7cd45461-abde-4790-871a-1f5126baa8ac" providerId="AD" clId="Web-{45B3513A-F228-4575-B830-EBB2C1248E28}" dt="2024-06-28T07:45:03.754" v="38" actId="20577"/>
          <ac:spMkLst>
            <pc:docMk/>
            <pc:sldMk cId="63728225" sldId="390"/>
            <ac:spMk id="2" creationId="{00000000-0000-0000-0000-000000000000}"/>
          </ac:spMkLst>
        </pc:spChg>
      </pc:sldChg>
      <pc:sldChg chg="delSp modSp add replId">
        <pc:chgData name="Manca Poglajen" userId="S::mpoglajen@zrss.si::7cd45461-abde-4790-871a-1f5126baa8ac" providerId="AD" clId="Web-{45B3513A-F228-4575-B830-EBB2C1248E28}" dt="2024-06-28T08:19:38.581" v="144"/>
        <pc:sldMkLst>
          <pc:docMk/>
          <pc:sldMk cId="877805961" sldId="391"/>
        </pc:sldMkLst>
        <pc:spChg chg="del mod">
          <ac:chgData name="Manca Poglajen" userId="S::mpoglajen@zrss.si::7cd45461-abde-4790-871a-1f5126baa8ac" providerId="AD" clId="Web-{45B3513A-F228-4575-B830-EBB2C1248E28}" dt="2024-06-28T08:19:38.581" v="144"/>
          <ac:spMkLst>
            <pc:docMk/>
            <pc:sldMk cId="877805961" sldId="391"/>
            <ac:spMk id="5" creationId="{C0A3AFAB-5061-C73C-41FF-398D794C771B}"/>
          </ac:spMkLst>
        </pc:spChg>
      </pc:sldChg>
      <pc:sldChg chg="new del">
        <pc:chgData name="Manca Poglajen" userId="S::mpoglajen@zrss.si::7cd45461-abde-4790-871a-1f5126baa8ac" providerId="AD" clId="Web-{45B3513A-F228-4575-B830-EBB2C1248E28}" dt="2024-06-28T08:19:18.799" v="136"/>
        <pc:sldMkLst>
          <pc:docMk/>
          <pc:sldMk cId="1597654470" sldId="391"/>
        </pc:sldMkLst>
      </pc:sldChg>
      <pc:sldChg chg="new del">
        <pc:chgData name="Manca Poglajen" userId="S::mpoglajen@zrss.si::7cd45461-abde-4790-871a-1f5126baa8ac" providerId="AD" clId="Web-{45B3513A-F228-4575-B830-EBB2C1248E28}" dt="2024-06-28T08:19:03.018" v="134"/>
        <pc:sldMkLst>
          <pc:docMk/>
          <pc:sldMk cId="2399692753" sldId="391"/>
        </pc:sldMkLst>
      </pc:sldChg>
      <pc:sldChg chg="new del">
        <pc:chgData name="Manca Poglajen" userId="S::mpoglajen@zrss.si::7cd45461-abde-4790-871a-1f5126baa8ac" providerId="AD" clId="Web-{45B3513A-F228-4575-B830-EBB2C1248E28}" dt="2024-06-28T08:18:51.564" v="132"/>
        <pc:sldMkLst>
          <pc:docMk/>
          <pc:sldMk cId="2474708885" sldId="391"/>
        </pc:sldMkLst>
      </pc:sldChg>
      <pc:sldChg chg="new del">
        <pc:chgData name="Manca Poglajen" userId="S::mpoglajen@zrss.si::7cd45461-abde-4790-871a-1f5126baa8ac" providerId="AD" clId="Web-{45B3513A-F228-4575-B830-EBB2C1248E28}" dt="2024-06-28T08:19:24.752" v="138"/>
        <pc:sldMkLst>
          <pc:docMk/>
          <pc:sldMk cId="3398058305" sldId="391"/>
        </pc:sldMkLst>
      </pc:sldChg>
    </pc:docChg>
  </pc:docChgLst>
  <pc:docChgLst>
    <pc:chgData name="Melita Vidovič" userId="S::mvidovic@zrss.si::90842217-0d2d-4162-bff7-0627c2eb4b2f" providerId="AD" clId="Web-{AEF6AAAF-F054-4791-0E37-0DB1BFC7E9F4}"/>
    <pc:docChg chg="addSld delSld modSld sldOrd">
      <pc:chgData name="Melita Vidovič" userId="S::mvidovic@zrss.si::90842217-0d2d-4162-bff7-0627c2eb4b2f" providerId="AD" clId="Web-{AEF6AAAF-F054-4791-0E37-0DB1BFC7E9F4}" dt="2024-05-20T08:23:04.623" v="9"/>
      <pc:docMkLst>
        <pc:docMk/>
      </pc:docMkLst>
      <pc:sldChg chg="add ord">
        <pc:chgData name="Melita Vidovič" userId="S::mvidovic@zrss.si::90842217-0d2d-4162-bff7-0627c2eb4b2f" providerId="AD" clId="Web-{AEF6AAAF-F054-4791-0E37-0DB1BFC7E9F4}" dt="2024-05-20T08:23:04.623" v="9"/>
        <pc:sldMkLst>
          <pc:docMk/>
          <pc:sldMk cId="2613577115" sldId="257"/>
        </pc:sldMkLst>
      </pc:sldChg>
      <pc:sldChg chg="addSp delSp modSp add del ord">
        <pc:chgData name="Melita Vidovič" userId="S::mvidovic@zrss.si::90842217-0d2d-4162-bff7-0627c2eb4b2f" providerId="AD" clId="Web-{AEF6AAAF-F054-4791-0E37-0DB1BFC7E9F4}" dt="2024-05-20T08:22:11.153" v="6"/>
        <pc:sldMkLst>
          <pc:docMk/>
          <pc:sldMk cId="525268257" sldId="259"/>
        </pc:sldMkLst>
        <pc:spChg chg="add del mod">
          <ac:chgData name="Melita Vidovič" userId="S::mvidovic@zrss.si::90842217-0d2d-4162-bff7-0627c2eb4b2f" providerId="AD" clId="Web-{AEF6AAAF-F054-4791-0E37-0DB1BFC7E9F4}" dt="2024-05-20T08:21:58.559" v="3"/>
          <ac:spMkLst>
            <pc:docMk/>
            <pc:sldMk cId="525268257" sldId="259"/>
            <ac:spMk id="3" creationId="{BADE67F2-FA04-D9B0-C682-E3A484CC9CA6}"/>
          </ac:spMkLst>
        </pc:spChg>
        <pc:spChg chg="add mod">
          <ac:chgData name="Melita Vidovič" userId="S::mvidovic@zrss.si::90842217-0d2d-4162-bff7-0627c2eb4b2f" providerId="AD" clId="Web-{AEF6AAAF-F054-4791-0E37-0DB1BFC7E9F4}" dt="2024-05-20T08:22:07.559" v="5"/>
          <ac:spMkLst>
            <pc:docMk/>
            <pc:sldMk cId="525268257" sldId="259"/>
            <ac:spMk id="5" creationId="{7EBADC7E-2A9D-8CB6-35FB-B372B68A5837}"/>
          </ac:spMkLst>
        </pc:spChg>
        <pc:picChg chg="add del mod">
          <ac:chgData name="Melita Vidovič" userId="S::mvidovic@zrss.si::90842217-0d2d-4162-bff7-0627c2eb4b2f" providerId="AD" clId="Web-{AEF6AAAF-F054-4791-0E37-0DB1BFC7E9F4}" dt="2024-05-20T08:22:07.559" v="5"/>
          <ac:picMkLst>
            <pc:docMk/>
            <pc:sldMk cId="525268257" sldId="259"/>
            <ac:picMk id="7" creationId="{1B2F2970-0A9E-0228-42A4-10276BB1FE2F}"/>
          </ac:picMkLst>
        </pc:picChg>
      </pc:sldChg>
      <pc:sldMasterChg chg="addSldLayout">
        <pc:chgData name="Melita Vidovič" userId="S::mvidovic@zrss.si::90842217-0d2d-4162-bff7-0627c2eb4b2f" providerId="AD" clId="Web-{AEF6AAAF-F054-4791-0E37-0DB1BFC7E9F4}" dt="2024-05-20T08:21:16.105" v="0"/>
        <pc:sldMasterMkLst>
          <pc:docMk/>
          <pc:sldMasterMk cId="0" sldId="2147483696"/>
        </pc:sldMasterMkLst>
        <pc:sldLayoutChg chg="add">
          <pc:chgData name="Melita Vidovič" userId="S::mvidovic@zrss.si::90842217-0d2d-4162-bff7-0627c2eb4b2f" providerId="AD" clId="Web-{AEF6AAAF-F054-4791-0E37-0DB1BFC7E9F4}" dt="2024-05-20T08:21:16.105" v="0"/>
          <pc:sldLayoutMkLst>
            <pc:docMk/>
            <pc:sldMasterMk cId="0" sldId="2147483696"/>
            <pc:sldLayoutMk cId="688324077" sldId="2147483692"/>
          </pc:sldLayoutMkLst>
        </pc:sldLayoutChg>
      </pc:sldMasterChg>
    </pc:docChg>
  </pc:docChgLst>
  <pc:docChgLst>
    <pc:chgData name="Manca Poglajen" userId="S::mpoglajen@zrss.si::7cd45461-abde-4790-871a-1f5126baa8ac" providerId="AD" clId="Web-{76864366-2536-4042-B152-A2ACA16A638F}"/>
    <pc:docChg chg="modSld sldOrd">
      <pc:chgData name="Manca Poglajen" userId="S::mpoglajen@zrss.si::7cd45461-abde-4790-871a-1f5126baa8ac" providerId="AD" clId="Web-{76864366-2536-4042-B152-A2ACA16A638F}" dt="2024-07-16T07:44:29.667" v="1360"/>
      <pc:docMkLst>
        <pc:docMk/>
      </pc:docMkLst>
      <pc:sldChg chg="modNotes">
        <pc:chgData name="Manca Poglajen" userId="S::mpoglajen@zrss.si::7cd45461-abde-4790-871a-1f5126baa8ac" providerId="AD" clId="Web-{76864366-2536-4042-B152-A2ACA16A638F}" dt="2024-07-16T07:44:29.667" v="1360"/>
        <pc:sldMkLst>
          <pc:docMk/>
          <pc:sldMk cId="706585354" sldId="332"/>
        </pc:sldMkLst>
      </pc:sldChg>
      <pc:sldChg chg="addSp modSp">
        <pc:chgData name="Manca Poglajen" userId="S::mpoglajen@zrss.si::7cd45461-abde-4790-871a-1f5126baa8ac" providerId="AD" clId="Web-{76864366-2536-4042-B152-A2ACA16A638F}" dt="2024-07-16T07:04:06.947" v="54" actId="1076"/>
        <pc:sldMkLst>
          <pc:docMk/>
          <pc:sldMk cId="969146604" sldId="333"/>
        </pc:sldMkLst>
        <pc:spChg chg="add mod">
          <ac:chgData name="Manca Poglajen" userId="S::mpoglajen@zrss.si::7cd45461-abde-4790-871a-1f5126baa8ac" providerId="AD" clId="Web-{76864366-2536-4042-B152-A2ACA16A638F}" dt="2024-07-16T06:57:58.342" v="50" actId="1076"/>
          <ac:spMkLst>
            <pc:docMk/>
            <pc:sldMk cId="969146604" sldId="333"/>
            <ac:spMk id="5" creationId="{75201079-6410-C770-1156-BEF6337881F4}"/>
          </ac:spMkLst>
        </pc:spChg>
        <pc:picChg chg="add mod">
          <ac:chgData name="Manca Poglajen" userId="S::mpoglajen@zrss.si::7cd45461-abde-4790-871a-1f5126baa8ac" providerId="AD" clId="Web-{76864366-2536-4042-B152-A2ACA16A638F}" dt="2024-07-16T07:04:06.947" v="54" actId="1076"/>
          <ac:picMkLst>
            <pc:docMk/>
            <pc:sldMk cId="969146604" sldId="333"/>
            <ac:picMk id="6" creationId="{5407DD08-FCF5-21EC-9F92-23C0E4FFC0C9}"/>
          </ac:picMkLst>
        </pc:picChg>
      </pc:sldChg>
      <pc:sldChg chg="addSp modSp">
        <pc:chgData name="Manca Poglajen" userId="S::mpoglajen@zrss.si::7cd45461-abde-4790-871a-1f5126baa8ac" providerId="AD" clId="Web-{76864366-2536-4042-B152-A2ACA16A638F}" dt="2024-07-16T07:23:53.423" v="131" actId="1076"/>
        <pc:sldMkLst>
          <pc:docMk/>
          <pc:sldMk cId="3908720808" sldId="334"/>
        </pc:sldMkLst>
        <pc:spChg chg="add mod">
          <ac:chgData name="Manca Poglajen" userId="S::mpoglajen@zrss.si::7cd45461-abde-4790-871a-1f5126baa8ac" providerId="AD" clId="Web-{76864366-2536-4042-B152-A2ACA16A638F}" dt="2024-07-16T07:23:30.454" v="127" actId="1076"/>
          <ac:spMkLst>
            <pc:docMk/>
            <pc:sldMk cId="3908720808" sldId="334"/>
            <ac:spMk id="5" creationId="{DAAC9970-BBE3-1774-9040-9F5B110D7FDB}"/>
          </ac:spMkLst>
        </pc:spChg>
        <pc:picChg chg="add mod">
          <ac:chgData name="Manca Poglajen" userId="S::mpoglajen@zrss.si::7cd45461-abde-4790-871a-1f5126baa8ac" providerId="AD" clId="Web-{76864366-2536-4042-B152-A2ACA16A638F}" dt="2024-07-16T07:23:53.423" v="131" actId="1076"/>
          <ac:picMkLst>
            <pc:docMk/>
            <pc:sldMk cId="3908720808" sldId="334"/>
            <ac:picMk id="6" creationId="{066FDADC-047F-613D-54C5-83E562377FD1}"/>
          </ac:picMkLst>
        </pc:picChg>
      </pc:sldChg>
      <pc:sldChg chg="addSp delSp modSp">
        <pc:chgData name="Manca Poglajen" userId="S::mpoglajen@zrss.si::7cd45461-abde-4790-871a-1f5126baa8ac" providerId="AD" clId="Web-{76864366-2536-4042-B152-A2ACA16A638F}" dt="2024-07-16T06:50:47.859" v="29" actId="1076"/>
        <pc:sldMkLst>
          <pc:docMk/>
          <pc:sldMk cId="3605507044" sldId="335"/>
        </pc:sldMkLst>
        <pc:spChg chg="del">
          <ac:chgData name="Manca Poglajen" userId="S::mpoglajen@zrss.si::7cd45461-abde-4790-871a-1f5126baa8ac" providerId="AD" clId="Web-{76864366-2536-4042-B152-A2ACA16A638F}" dt="2024-07-16T06:44:00.799" v="1"/>
          <ac:spMkLst>
            <pc:docMk/>
            <pc:sldMk cId="3605507044" sldId="335"/>
            <ac:spMk id="6" creationId="{ADA3F20F-696E-F348-D521-E4B3D96E97B2}"/>
          </ac:spMkLst>
        </pc:spChg>
        <pc:spChg chg="add mod">
          <ac:chgData name="Manca Poglajen" userId="S::mpoglajen@zrss.si::7cd45461-abde-4790-871a-1f5126baa8ac" providerId="AD" clId="Web-{76864366-2536-4042-B152-A2ACA16A638F}" dt="2024-07-16T06:50:23.874" v="25" actId="1076"/>
          <ac:spMkLst>
            <pc:docMk/>
            <pc:sldMk cId="3605507044" sldId="335"/>
            <ac:spMk id="7" creationId="{2BA35303-DA3A-A60D-7B5B-1BB2438B5F10}"/>
          </ac:spMkLst>
        </pc:spChg>
        <pc:picChg chg="del">
          <ac:chgData name="Manca Poglajen" userId="S::mpoglajen@zrss.si::7cd45461-abde-4790-871a-1f5126baa8ac" providerId="AD" clId="Web-{76864366-2536-4042-B152-A2ACA16A638F}" dt="2024-07-16T06:43:58.627" v="0"/>
          <ac:picMkLst>
            <pc:docMk/>
            <pc:sldMk cId="3605507044" sldId="335"/>
            <ac:picMk id="5" creationId="{29CEC404-5394-70A6-5773-CF0FE17F557F}"/>
          </ac:picMkLst>
        </pc:picChg>
        <pc:picChg chg="add mod">
          <ac:chgData name="Manca Poglajen" userId="S::mpoglajen@zrss.si::7cd45461-abde-4790-871a-1f5126baa8ac" providerId="AD" clId="Web-{76864366-2536-4042-B152-A2ACA16A638F}" dt="2024-07-16T06:50:47.859" v="29" actId="1076"/>
          <ac:picMkLst>
            <pc:docMk/>
            <pc:sldMk cId="3605507044" sldId="335"/>
            <ac:picMk id="8" creationId="{6F3DA84B-FD11-B2D6-EC49-61E78BE39649}"/>
          </ac:picMkLst>
        </pc:picChg>
      </pc:sldChg>
      <pc:sldChg chg="addSp delSp modSp">
        <pc:chgData name="Manca Poglajen" userId="S::mpoglajen@zrss.si::7cd45461-abde-4790-871a-1f5126baa8ac" providerId="AD" clId="Web-{76864366-2536-4042-B152-A2ACA16A638F}" dt="2024-07-16T07:07:12.516" v="69" actId="20577"/>
        <pc:sldMkLst>
          <pc:docMk/>
          <pc:sldMk cId="1068530428" sldId="336"/>
        </pc:sldMkLst>
        <pc:spChg chg="mod">
          <ac:chgData name="Manca Poglajen" userId="S::mpoglajen@zrss.si::7cd45461-abde-4790-871a-1f5126baa8ac" providerId="AD" clId="Web-{76864366-2536-4042-B152-A2ACA16A638F}" dt="2024-07-16T07:07:12.516" v="69" actId="20577"/>
          <ac:spMkLst>
            <pc:docMk/>
            <pc:sldMk cId="1068530428" sldId="336"/>
            <ac:spMk id="2" creationId="{00000000-0000-0000-0000-000000000000}"/>
          </ac:spMkLst>
        </pc:spChg>
        <pc:spChg chg="del">
          <ac:chgData name="Manca Poglajen" userId="S::mpoglajen@zrss.si::7cd45461-abde-4790-871a-1f5126baa8ac" providerId="AD" clId="Web-{76864366-2536-4042-B152-A2ACA16A638F}" dt="2024-07-16T06:44:05.893" v="3"/>
          <ac:spMkLst>
            <pc:docMk/>
            <pc:sldMk cId="1068530428" sldId="336"/>
            <ac:spMk id="5" creationId="{69111E05-3F10-200D-3886-140B2DA19E65}"/>
          </ac:spMkLst>
        </pc:spChg>
        <pc:spChg chg="add mod">
          <ac:chgData name="Manca Poglajen" userId="S::mpoglajen@zrss.si::7cd45461-abde-4790-871a-1f5126baa8ac" providerId="AD" clId="Web-{76864366-2536-4042-B152-A2ACA16A638F}" dt="2024-07-16T07:06:30.890" v="63" actId="1076"/>
          <ac:spMkLst>
            <pc:docMk/>
            <pc:sldMk cId="1068530428" sldId="336"/>
            <ac:spMk id="7" creationId="{9D8258EA-43D8-C3D0-A680-D112EE8EA5E3}"/>
          </ac:spMkLst>
        </pc:spChg>
        <pc:picChg chg="del">
          <ac:chgData name="Manca Poglajen" userId="S::mpoglajen@zrss.si::7cd45461-abde-4790-871a-1f5126baa8ac" providerId="AD" clId="Web-{76864366-2536-4042-B152-A2ACA16A638F}" dt="2024-07-16T06:44:03.768" v="2"/>
          <ac:picMkLst>
            <pc:docMk/>
            <pc:sldMk cId="1068530428" sldId="336"/>
            <ac:picMk id="6" creationId="{1FD8A6B3-6C19-CDBC-9DA8-449DB53EE974}"/>
          </ac:picMkLst>
        </pc:picChg>
        <pc:picChg chg="add mod">
          <ac:chgData name="Manca Poglajen" userId="S::mpoglajen@zrss.si::7cd45461-abde-4790-871a-1f5126baa8ac" providerId="AD" clId="Web-{76864366-2536-4042-B152-A2ACA16A638F}" dt="2024-07-16T07:06:59.437" v="66" actId="14100"/>
          <ac:picMkLst>
            <pc:docMk/>
            <pc:sldMk cId="1068530428" sldId="336"/>
            <ac:picMk id="8" creationId="{B5326BC8-2B3D-F78A-2691-01038C783D8B}"/>
          </ac:picMkLst>
        </pc:picChg>
      </pc:sldChg>
      <pc:sldChg chg="addSp modSp">
        <pc:chgData name="Manca Poglajen" userId="S::mpoglajen@zrss.si::7cd45461-abde-4790-871a-1f5126baa8ac" providerId="AD" clId="Web-{76864366-2536-4042-B152-A2ACA16A638F}" dt="2024-07-16T07:16:10.580" v="106" actId="1076"/>
        <pc:sldMkLst>
          <pc:docMk/>
          <pc:sldMk cId="2160281657" sldId="337"/>
        </pc:sldMkLst>
        <pc:spChg chg="add mod">
          <ac:chgData name="Manca Poglajen" userId="S::mpoglajen@zrss.si::7cd45461-abde-4790-871a-1f5126baa8ac" providerId="AD" clId="Web-{76864366-2536-4042-B152-A2ACA16A638F}" dt="2024-07-16T07:15:49.877" v="102" actId="1076"/>
          <ac:spMkLst>
            <pc:docMk/>
            <pc:sldMk cId="2160281657" sldId="337"/>
            <ac:spMk id="5" creationId="{B3873609-B9BA-F516-E4A3-D0C99FABDDA5}"/>
          </ac:spMkLst>
        </pc:spChg>
        <pc:picChg chg="add mod">
          <ac:chgData name="Manca Poglajen" userId="S::mpoglajen@zrss.si::7cd45461-abde-4790-871a-1f5126baa8ac" providerId="AD" clId="Web-{76864366-2536-4042-B152-A2ACA16A638F}" dt="2024-07-16T07:16:10.580" v="106" actId="1076"/>
          <ac:picMkLst>
            <pc:docMk/>
            <pc:sldMk cId="2160281657" sldId="337"/>
            <ac:picMk id="6" creationId="{FA409756-B0D8-2612-80FC-A0121DB2C31E}"/>
          </ac:picMkLst>
        </pc:picChg>
      </pc:sldChg>
      <pc:sldChg chg="addSp modSp">
        <pc:chgData name="Manca Poglajen" userId="S::mpoglajen@zrss.si::7cd45461-abde-4790-871a-1f5126baa8ac" providerId="AD" clId="Web-{76864366-2536-4042-B152-A2ACA16A638F}" dt="2024-07-16T06:52:53.847" v="42" actId="1076"/>
        <pc:sldMkLst>
          <pc:docMk/>
          <pc:sldMk cId="2194183646" sldId="386"/>
        </pc:sldMkLst>
        <pc:spChg chg="add mod">
          <ac:chgData name="Manca Poglajen" userId="S::mpoglajen@zrss.si::7cd45461-abde-4790-871a-1f5126baa8ac" providerId="AD" clId="Web-{76864366-2536-4042-B152-A2ACA16A638F}" dt="2024-07-16T06:52:23.721" v="38" actId="1076"/>
          <ac:spMkLst>
            <pc:docMk/>
            <pc:sldMk cId="2194183646" sldId="386"/>
            <ac:spMk id="5" creationId="{460ED40D-1817-E742-356C-1A9AC64CEC0E}"/>
          </ac:spMkLst>
        </pc:spChg>
        <pc:picChg chg="add mod">
          <ac:chgData name="Manca Poglajen" userId="S::mpoglajen@zrss.si::7cd45461-abde-4790-871a-1f5126baa8ac" providerId="AD" clId="Web-{76864366-2536-4042-B152-A2ACA16A638F}" dt="2024-07-16T06:52:53.847" v="42" actId="1076"/>
          <ac:picMkLst>
            <pc:docMk/>
            <pc:sldMk cId="2194183646" sldId="386"/>
            <ac:picMk id="6" creationId="{A8AC3C23-B659-CC4E-0C78-9EBDF7F84122}"/>
          </ac:picMkLst>
        </pc:picChg>
      </pc:sldChg>
      <pc:sldChg chg="addSp modSp">
        <pc:chgData name="Manca Poglajen" userId="S::mpoglajen@zrss.si::7cd45461-abde-4790-871a-1f5126baa8ac" providerId="AD" clId="Web-{76864366-2536-4042-B152-A2ACA16A638F}" dt="2024-07-16T07:18:03.490" v="119" actId="14100"/>
        <pc:sldMkLst>
          <pc:docMk/>
          <pc:sldMk cId="2962314134" sldId="387"/>
        </pc:sldMkLst>
        <pc:spChg chg="add mod">
          <ac:chgData name="Manca Poglajen" userId="S::mpoglajen@zrss.si::7cd45461-abde-4790-871a-1f5126baa8ac" providerId="AD" clId="Web-{76864366-2536-4042-B152-A2ACA16A638F}" dt="2024-07-16T07:17:39.255" v="114" actId="1076"/>
          <ac:spMkLst>
            <pc:docMk/>
            <pc:sldMk cId="2962314134" sldId="387"/>
            <ac:spMk id="5" creationId="{B4588D61-1140-7D4E-E987-472B2F10A7DB}"/>
          </ac:spMkLst>
        </pc:spChg>
        <pc:picChg chg="add mod">
          <ac:chgData name="Manca Poglajen" userId="S::mpoglajen@zrss.si::7cd45461-abde-4790-871a-1f5126baa8ac" providerId="AD" clId="Web-{76864366-2536-4042-B152-A2ACA16A638F}" dt="2024-07-16T07:18:03.490" v="119" actId="14100"/>
          <ac:picMkLst>
            <pc:docMk/>
            <pc:sldMk cId="2962314134" sldId="387"/>
            <ac:picMk id="6" creationId="{2BB7B138-2587-5212-21B7-5EDF7D29206A}"/>
          </ac:picMkLst>
        </pc:picChg>
      </pc:sldChg>
      <pc:sldChg chg="addSp modSp">
        <pc:chgData name="Manca Poglajen" userId="S::mpoglajen@zrss.si::7cd45461-abde-4790-871a-1f5126baa8ac" providerId="AD" clId="Web-{76864366-2536-4042-B152-A2ACA16A638F}" dt="2024-07-16T06:47:14.071" v="17" actId="1076"/>
        <pc:sldMkLst>
          <pc:docMk/>
          <pc:sldMk cId="489163145" sldId="388"/>
        </pc:sldMkLst>
        <pc:spChg chg="add mod">
          <ac:chgData name="Manca Poglajen" userId="S::mpoglajen@zrss.si::7cd45461-abde-4790-871a-1f5126baa8ac" providerId="AD" clId="Web-{76864366-2536-4042-B152-A2ACA16A638F}" dt="2024-07-16T06:46:31.366" v="11" actId="1076"/>
          <ac:spMkLst>
            <pc:docMk/>
            <pc:sldMk cId="489163145" sldId="388"/>
            <ac:spMk id="5" creationId="{1B22E1F5-1723-FA18-01E4-D3255AB4C933}"/>
          </ac:spMkLst>
        </pc:spChg>
        <pc:picChg chg="add mod">
          <ac:chgData name="Manca Poglajen" userId="S::mpoglajen@zrss.si::7cd45461-abde-4790-871a-1f5126baa8ac" providerId="AD" clId="Web-{76864366-2536-4042-B152-A2ACA16A638F}" dt="2024-07-16T06:47:14.071" v="17" actId="1076"/>
          <ac:picMkLst>
            <pc:docMk/>
            <pc:sldMk cId="489163145" sldId="388"/>
            <ac:picMk id="6" creationId="{111CD919-B4E0-1212-23A5-5C35550FF8ED}"/>
          </ac:picMkLst>
        </pc:picChg>
      </pc:sldChg>
      <pc:sldChg chg="addSp modSp ord">
        <pc:chgData name="Manca Poglajen" userId="S::mpoglajen@zrss.si::7cd45461-abde-4790-871a-1f5126baa8ac" providerId="AD" clId="Web-{76864366-2536-4042-B152-A2ACA16A638F}" dt="2024-07-16T07:10:03.240" v="82" actId="14100"/>
        <pc:sldMkLst>
          <pc:docMk/>
          <pc:sldMk cId="3763799527" sldId="389"/>
        </pc:sldMkLst>
        <pc:spChg chg="mod">
          <ac:chgData name="Manca Poglajen" userId="S::mpoglajen@zrss.si::7cd45461-abde-4790-871a-1f5126baa8ac" providerId="AD" clId="Web-{76864366-2536-4042-B152-A2ACA16A638F}" dt="2024-07-16T07:07:22.985" v="71" actId="20577"/>
          <ac:spMkLst>
            <pc:docMk/>
            <pc:sldMk cId="3763799527" sldId="389"/>
            <ac:spMk id="2" creationId="{00000000-0000-0000-0000-000000000000}"/>
          </ac:spMkLst>
        </pc:spChg>
        <pc:spChg chg="add mod">
          <ac:chgData name="Manca Poglajen" userId="S::mpoglajen@zrss.si::7cd45461-abde-4790-871a-1f5126baa8ac" providerId="AD" clId="Web-{76864366-2536-4042-B152-A2ACA16A638F}" dt="2024-07-16T07:09:38.568" v="79" actId="1076"/>
          <ac:spMkLst>
            <pc:docMk/>
            <pc:sldMk cId="3763799527" sldId="389"/>
            <ac:spMk id="5" creationId="{A965D25A-20BA-C465-5FC1-D6AD8E356146}"/>
          </ac:spMkLst>
        </pc:spChg>
        <pc:picChg chg="add mod">
          <ac:chgData name="Manca Poglajen" userId="S::mpoglajen@zrss.si::7cd45461-abde-4790-871a-1f5126baa8ac" providerId="AD" clId="Web-{76864366-2536-4042-B152-A2ACA16A638F}" dt="2024-07-16T07:10:03.240" v="82" actId="14100"/>
          <ac:picMkLst>
            <pc:docMk/>
            <pc:sldMk cId="3763799527" sldId="389"/>
            <ac:picMk id="6" creationId="{B91E14B2-09FD-E73D-5BDE-4E0C07461E9C}"/>
          </ac:picMkLst>
        </pc:picChg>
      </pc:sldChg>
      <pc:sldChg chg="addSp modSp">
        <pc:chgData name="Manca Poglajen" userId="S::mpoglajen@zrss.si::7cd45461-abde-4790-871a-1f5126baa8ac" providerId="AD" clId="Web-{76864366-2536-4042-B152-A2ACA16A638F}" dt="2024-07-16T07:12:08.838" v="94" actId="1076"/>
        <pc:sldMkLst>
          <pc:docMk/>
          <pc:sldMk cId="63728225" sldId="390"/>
        </pc:sldMkLst>
        <pc:spChg chg="add mod">
          <ac:chgData name="Manca Poglajen" userId="S::mpoglajen@zrss.si::7cd45461-abde-4790-871a-1f5126baa8ac" providerId="AD" clId="Web-{76864366-2536-4042-B152-A2ACA16A638F}" dt="2024-07-16T07:11:43.103" v="90" actId="1076"/>
          <ac:spMkLst>
            <pc:docMk/>
            <pc:sldMk cId="63728225" sldId="390"/>
            <ac:spMk id="5" creationId="{8DCC7347-48FE-7E8B-4784-DF9564087F44}"/>
          </ac:spMkLst>
        </pc:spChg>
        <pc:picChg chg="add mod">
          <ac:chgData name="Manca Poglajen" userId="S::mpoglajen@zrss.si::7cd45461-abde-4790-871a-1f5126baa8ac" providerId="AD" clId="Web-{76864366-2536-4042-B152-A2ACA16A638F}" dt="2024-07-16T07:12:08.838" v="94" actId="1076"/>
          <ac:picMkLst>
            <pc:docMk/>
            <pc:sldMk cId="63728225" sldId="390"/>
            <ac:picMk id="6" creationId="{275D6D3C-2CE3-FCAB-9AB5-E8DCB2D667EC}"/>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EB0ED24-24F5-490D-8068-D4A4009B83A7}" type="doc">
      <dgm:prSet loTypeId="urn:microsoft.com/office/officeart/2008/layout/HexagonCluster" loCatId="relationship" qsTypeId="urn:microsoft.com/office/officeart/2005/8/quickstyle/simple1" qsCatId="simple" csTypeId="urn:microsoft.com/office/officeart/2005/8/colors/accent1_2" csCatId="accent1" phldr="1"/>
      <dgm:spPr/>
      <dgm:t>
        <a:bodyPr/>
        <a:lstStyle/>
        <a:p>
          <a:endParaRPr lang="sl-SI"/>
        </a:p>
      </dgm:t>
    </dgm:pt>
    <dgm:pt modelId="{905C6E16-FC24-4931-833F-1B0F01D38546}">
      <dgm:prSet phldrT="[besedilo]"/>
      <dgm:spPr>
        <a:xfrm>
          <a:off x="1952345" y="3341447"/>
          <a:ext cx="2283968" cy="1969178"/>
        </a:xfrm>
        <a:prstGeom prst="hexagon">
          <a:avLst>
            <a:gd name="adj" fmla="val 25000"/>
            <a:gd name="vf" fmla="val 115470"/>
          </a:avLst>
        </a:prstGeom>
        <a:solidFill>
          <a:srgbClr val="DF2E28">
            <a:hueOff val="0"/>
            <a:satOff val="0"/>
            <a:lumOff val="0"/>
            <a:alphaOff val="0"/>
          </a:srgbClr>
        </a:solidFill>
        <a:ln w="12700" cap="flat" cmpd="sng" algn="ctr">
          <a:solidFill>
            <a:srgbClr val="DF2E28">
              <a:hueOff val="0"/>
              <a:satOff val="0"/>
              <a:lumOff val="0"/>
              <a:alphaOff val="0"/>
            </a:srgbClr>
          </a:solidFill>
          <a:prstDash val="solid"/>
        </a:ln>
        <a:effectLst/>
      </dgm:spPr>
      <dgm:t>
        <a:bodyPr/>
        <a:lstStyle/>
        <a:p>
          <a:pPr rtl="0"/>
          <a:r>
            <a:rPr lang="sl-SI" b="0">
              <a:solidFill>
                <a:sysClr val="window" lastClr="FFFFFF"/>
              </a:solidFill>
              <a:latin typeface="Calibri"/>
              <a:ea typeface="+mn-ea"/>
              <a:cs typeface="+mn-cs"/>
            </a:rPr>
            <a:t>Podjetnost </a:t>
          </a:r>
        </a:p>
      </dgm:t>
    </dgm:pt>
    <dgm:pt modelId="{22020532-29DA-4FB2-98AA-A54D5A8ECB6C}" type="parTrans" cxnId="{7AFB1FDA-CF65-43A2-BDE8-8AFAA4084CC5}">
      <dgm:prSet/>
      <dgm:spPr/>
      <dgm:t>
        <a:bodyPr/>
        <a:lstStyle/>
        <a:p>
          <a:endParaRPr lang="sl-SI"/>
        </a:p>
      </dgm:t>
    </dgm:pt>
    <dgm:pt modelId="{EAF23C3F-9195-436B-9A7A-6ABC5A26AEA6}" type="sibTrans" cxnId="{7AFB1FDA-CF65-43A2-BDE8-8AFAA4084CC5}">
      <dgm:prSet/>
      <dgm:spPr>
        <a:xfrm>
          <a:off x="0" y="2283761"/>
          <a:ext cx="2283968" cy="1969178"/>
        </a:xfrm>
        <a:prstGeom prst="hexagon">
          <a:avLst>
            <a:gd name="adj" fmla="val 25000"/>
            <a:gd name="vf" fmla="val 115470"/>
          </a:avLst>
        </a:prstGeom>
        <a:solidFill>
          <a:sysClr val="window" lastClr="FFFFFF">
            <a:alpha val="90000"/>
            <a:hueOff val="0"/>
            <a:satOff val="0"/>
            <a:lumOff val="0"/>
            <a:alphaOff val="0"/>
          </a:sysClr>
        </a:solidFill>
        <a:ln w="12700" cap="flat" cmpd="sng" algn="ctr">
          <a:solidFill>
            <a:srgbClr val="DF2E28">
              <a:hueOff val="0"/>
              <a:satOff val="0"/>
              <a:lumOff val="0"/>
              <a:alphaOff val="0"/>
            </a:srgbClr>
          </a:solidFill>
          <a:prstDash val="solid"/>
        </a:ln>
        <a:effectLst/>
      </dgm:spPr>
      <dgm:t>
        <a:bodyPr/>
        <a:lstStyle/>
        <a:p>
          <a:endParaRPr lang="sl-SI"/>
        </a:p>
      </dgm:t>
    </dgm:pt>
    <dgm:pt modelId="{8C2BEDD8-B395-4922-9A6F-038432D0161A}">
      <dgm:prSet phldrT="[besedilo]"/>
      <dgm:spPr>
        <a:xfrm>
          <a:off x="3898188" y="2260350"/>
          <a:ext cx="2283968" cy="1969178"/>
        </a:xfrm>
        <a:solidFill>
          <a:srgbClr val="DF2E28">
            <a:hueOff val="0"/>
            <a:satOff val="0"/>
            <a:lumOff val="0"/>
            <a:alphaOff val="0"/>
          </a:srgbClr>
        </a:solidFill>
        <a:ln w="12700" cap="flat" cmpd="sng" algn="ctr">
          <a:solidFill>
            <a:srgbClr val="DF2E28">
              <a:hueOff val="0"/>
              <a:satOff val="0"/>
              <a:lumOff val="0"/>
              <a:alphaOff val="0"/>
            </a:srgbClr>
          </a:solidFill>
          <a:prstDash val="solid"/>
        </a:ln>
        <a:effectLst/>
      </dgm:spPr>
      <dgm:t>
        <a:bodyPr/>
        <a:lstStyle/>
        <a:p>
          <a:pPr rtl="0"/>
          <a:r>
            <a:rPr lang="sl-SI" b="1">
              <a:solidFill>
                <a:sysClr val="window" lastClr="FFFFFF"/>
              </a:solidFill>
              <a:latin typeface="Calibri"/>
              <a:ea typeface="+mn-ea"/>
              <a:cs typeface="+mn-cs"/>
            </a:rPr>
            <a:t>Trajnostni razvoj </a:t>
          </a:r>
        </a:p>
      </dgm:t>
    </dgm:pt>
    <dgm:pt modelId="{D6761E83-31B4-4047-B8C9-5EC463CAD6A4}" type="parTrans" cxnId="{8F74FFA5-C45A-4B76-82DE-F2D594D3E8E5}">
      <dgm:prSet/>
      <dgm:spPr/>
      <dgm:t>
        <a:bodyPr/>
        <a:lstStyle/>
        <a:p>
          <a:endParaRPr lang="sl-SI"/>
        </a:p>
      </dgm:t>
    </dgm:pt>
    <dgm:pt modelId="{F504D69C-E74F-4FFF-A077-EED9E826A4DF}" type="sibTrans" cxnId="{8F74FFA5-C45A-4B76-82DE-F2D594D3E8E5}">
      <dgm:prSet/>
      <dgm:spPr>
        <a:xfrm>
          <a:off x="5844032" y="3341447"/>
          <a:ext cx="2283968" cy="1969178"/>
        </a:xfrm>
        <a:solidFill>
          <a:sysClr val="window" lastClr="FFFFFF">
            <a:alpha val="90000"/>
            <a:hueOff val="0"/>
            <a:satOff val="0"/>
            <a:lumOff val="0"/>
            <a:alphaOff val="0"/>
          </a:sysClr>
        </a:solidFill>
        <a:ln w="12700" cap="flat" cmpd="sng" algn="ctr">
          <a:solidFill>
            <a:srgbClr val="DF2E28">
              <a:hueOff val="0"/>
              <a:satOff val="0"/>
              <a:lumOff val="0"/>
              <a:alphaOff val="0"/>
            </a:srgbClr>
          </a:solidFill>
          <a:prstDash val="solid"/>
        </a:ln>
        <a:effectLst/>
      </dgm:spPr>
      <dgm:t>
        <a:bodyPr/>
        <a:lstStyle/>
        <a:p>
          <a:endParaRPr lang="sl-SI"/>
        </a:p>
      </dgm:t>
    </dgm:pt>
    <dgm:pt modelId="{57E4AAD1-CD9C-4A29-9EB2-57DA4B2C506F}">
      <dgm:prSet phldrT="[besedilo]"/>
      <dgm:spPr>
        <a:xfrm>
          <a:off x="1952345" y="1183935"/>
          <a:ext cx="2283968" cy="1969178"/>
        </a:xfrm>
        <a:solidFill>
          <a:srgbClr val="DF2E28">
            <a:hueOff val="0"/>
            <a:satOff val="0"/>
            <a:lumOff val="0"/>
            <a:alphaOff val="0"/>
          </a:srgbClr>
        </a:solidFill>
        <a:ln w="12700" cap="flat" cmpd="sng" algn="ctr">
          <a:solidFill>
            <a:srgbClr val="DF2E28">
              <a:hueOff val="0"/>
              <a:satOff val="0"/>
              <a:lumOff val="0"/>
              <a:alphaOff val="0"/>
            </a:srgbClr>
          </a:solidFill>
          <a:prstDash val="solid"/>
        </a:ln>
        <a:effectLst/>
      </dgm:spPr>
      <dgm:t>
        <a:bodyPr/>
        <a:lstStyle/>
        <a:p>
          <a:r>
            <a:rPr lang="sl-SI" b="1">
              <a:solidFill>
                <a:sysClr val="window" lastClr="FFFFFF"/>
              </a:solidFill>
              <a:latin typeface="Calibri"/>
              <a:ea typeface="+mn-ea"/>
              <a:cs typeface="+mn-cs"/>
            </a:rPr>
            <a:t>Digitalne kompetence</a:t>
          </a:r>
        </a:p>
      </dgm:t>
    </dgm:pt>
    <dgm:pt modelId="{8A3497D2-CC9C-4D7C-B227-CD0EB9C9BECF}" type="parTrans" cxnId="{9A4619FE-2844-4630-8234-21438179AE42}">
      <dgm:prSet/>
      <dgm:spPr/>
      <dgm:t>
        <a:bodyPr/>
        <a:lstStyle/>
        <a:p>
          <a:endParaRPr lang="sl-SI"/>
        </a:p>
      </dgm:t>
    </dgm:pt>
    <dgm:pt modelId="{3005C8B2-A2ED-4F1C-AF91-53EF7AA62070}" type="sibTrans" cxnId="{9A4619FE-2844-4630-8234-21438179AE42}">
      <dgm:prSet/>
      <dgm:spPr>
        <a:xfrm>
          <a:off x="3898188" y="108040"/>
          <a:ext cx="2283968" cy="1969178"/>
        </a:xfrm>
        <a:solidFill>
          <a:sysClr val="window" lastClr="FFFFFF">
            <a:alpha val="90000"/>
            <a:hueOff val="0"/>
            <a:satOff val="0"/>
            <a:lumOff val="0"/>
            <a:alphaOff val="0"/>
          </a:sysClr>
        </a:solidFill>
        <a:ln w="12700" cap="flat" cmpd="sng" algn="ctr">
          <a:solidFill>
            <a:srgbClr val="DF2E28">
              <a:hueOff val="0"/>
              <a:satOff val="0"/>
              <a:lumOff val="0"/>
              <a:alphaOff val="0"/>
            </a:srgbClr>
          </a:solidFill>
          <a:prstDash val="solid"/>
        </a:ln>
        <a:effectLst/>
      </dgm:spPr>
      <dgm:t>
        <a:bodyPr/>
        <a:lstStyle/>
        <a:p>
          <a:endParaRPr lang="sl-SI"/>
        </a:p>
      </dgm:t>
    </dgm:pt>
    <dgm:pt modelId="{49534968-4A75-4C6B-B47B-A9EC89811A88}">
      <dgm:prSet phldrT="[besedilo]"/>
      <dgm:spPr>
        <a:xfrm>
          <a:off x="3898188" y="2260350"/>
          <a:ext cx="2283968" cy="1969178"/>
        </a:xfrm>
        <a:solidFill>
          <a:srgbClr val="DF2E28">
            <a:hueOff val="0"/>
            <a:satOff val="0"/>
            <a:lumOff val="0"/>
            <a:alphaOff val="0"/>
          </a:srgbClr>
        </a:solidFill>
        <a:ln w="12700" cap="flat" cmpd="sng" algn="ctr">
          <a:solidFill>
            <a:srgbClr val="DF2E28">
              <a:hueOff val="0"/>
              <a:satOff val="0"/>
              <a:lumOff val="0"/>
              <a:alphaOff val="0"/>
            </a:srgbClr>
          </a:solidFill>
          <a:prstDash val="solid"/>
        </a:ln>
        <a:effectLst/>
      </dgm:spPr>
      <dgm:t>
        <a:bodyPr/>
        <a:lstStyle/>
        <a:p>
          <a:pPr rtl="0"/>
          <a:r>
            <a:rPr lang="sl-SI" b="1">
              <a:solidFill>
                <a:sysClr val="window" lastClr="FFFFFF"/>
              </a:solidFill>
              <a:latin typeface="Calibri"/>
              <a:ea typeface="+mn-ea"/>
              <a:cs typeface="+mn-cs"/>
            </a:rPr>
            <a:t>Zdravje in dobrobit </a:t>
          </a:r>
        </a:p>
      </dgm:t>
    </dgm:pt>
    <dgm:pt modelId="{ACB116EC-1755-4C10-B2A9-A4FC4FC29766}" type="parTrans" cxnId="{BDC6D925-8C3F-4779-8DF9-2E3C2C6287FC}">
      <dgm:prSet/>
      <dgm:spPr/>
      <dgm:t>
        <a:bodyPr/>
        <a:lstStyle/>
        <a:p>
          <a:endParaRPr lang="sl-SI"/>
        </a:p>
      </dgm:t>
    </dgm:pt>
    <dgm:pt modelId="{02401738-BD13-44A8-BA68-57F873E7B3C7}" type="sibTrans" cxnId="{BDC6D925-8C3F-4779-8DF9-2E3C2C6287FC}">
      <dgm:prSet/>
      <dgm:spPr/>
      <dgm:t>
        <a:bodyPr/>
        <a:lstStyle/>
        <a:p>
          <a:endParaRPr lang="sl-SI"/>
        </a:p>
      </dgm:t>
    </dgm:pt>
    <dgm:pt modelId="{C741C642-F568-4412-B46A-D1BBF8698BB3}" type="pres">
      <dgm:prSet presAssocID="{AEB0ED24-24F5-490D-8068-D4A4009B83A7}" presName="Name0" presStyleCnt="0">
        <dgm:presLayoutVars>
          <dgm:chMax val="21"/>
          <dgm:chPref val="21"/>
        </dgm:presLayoutVars>
      </dgm:prSet>
      <dgm:spPr/>
    </dgm:pt>
    <dgm:pt modelId="{3F6AAD10-01BE-4D0A-8C21-2C94DDB5A978}" type="pres">
      <dgm:prSet presAssocID="{905C6E16-FC24-4931-833F-1B0F01D38546}" presName="text1" presStyleCnt="0"/>
      <dgm:spPr/>
    </dgm:pt>
    <dgm:pt modelId="{736F0854-434E-49C2-8ED9-F0E6561B9D91}" type="pres">
      <dgm:prSet presAssocID="{905C6E16-FC24-4931-833F-1B0F01D38546}" presName="textRepeatNode" presStyleLbl="alignNode1" presStyleIdx="0" presStyleCnt="4">
        <dgm:presLayoutVars>
          <dgm:chMax val="0"/>
          <dgm:chPref val="0"/>
          <dgm:bulletEnabled val="1"/>
        </dgm:presLayoutVars>
      </dgm:prSet>
      <dgm:spPr/>
    </dgm:pt>
    <dgm:pt modelId="{B4F74FDA-DF04-4786-B7FF-C65253319BC8}" type="pres">
      <dgm:prSet presAssocID="{905C6E16-FC24-4931-833F-1B0F01D38546}" presName="textaccent1" presStyleCnt="0"/>
      <dgm:spPr/>
    </dgm:pt>
    <dgm:pt modelId="{CC3C3800-9F91-4475-AE35-EECB6E5BBA07}" type="pres">
      <dgm:prSet presAssocID="{905C6E16-FC24-4931-833F-1B0F01D38546}" presName="accentRepeatNode" presStyleLbl="solidAlignAcc1" presStyleIdx="0" presStyleCnt="8"/>
      <dgm:spPr>
        <a:xfrm>
          <a:off x="2011680" y="4210799"/>
          <a:ext cx="267411" cy="230474"/>
        </a:xfrm>
        <a:prstGeom prst="hexagon">
          <a:avLst>
            <a:gd name="adj" fmla="val 25000"/>
            <a:gd name="vf" fmla="val 115470"/>
          </a:avLst>
        </a:prstGeom>
        <a:solidFill>
          <a:sysClr val="window" lastClr="FFFFFF">
            <a:hueOff val="0"/>
            <a:satOff val="0"/>
            <a:lumOff val="0"/>
            <a:alphaOff val="0"/>
          </a:sysClr>
        </a:solidFill>
        <a:ln w="12700" cap="flat" cmpd="sng" algn="ctr">
          <a:solidFill>
            <a:srgbClr val="DF2E28">
              <a:hueOff val="0"/>
              <a:satOff val="0"/>
              <a:lumOff val="0"/>
              <a:alphaOff val="0"/>
            </a:srgbClr>
          </a:solidFill>
          <a:prstDash val="solid"/>
        </a:ln>
        <a:effectLst/>
      </dgm:spPr>
    </dgm:pt>
    <dgm:pt modelId="{C5B76794-B3B7-4F55-B096-44589BA5EF38}" type="pres">
      <dgm:prSet presAssocID="{EAF23C3F-9195-436B-9A7A-6ABC5A26AEA6}" presName="image1" presStyleCnt="0"/>
      <dgm:spPr/>
    </dgm:pt>
    <dgm:pt modelId="{4CD8CAE6-F2A6-4F03-A207-28B270EA4168}" type="pres">
      <dgm:prSet presAssocID="{EAF23C3F-9195-436B-9A7A-6ABC5A26AEA6}" presName="imageRepeatNode" presStyleLbl="alignAcc1" presStyleIdx="0" presStyleCnt="4" custLinFactNeighborX="2019" custLinFactNeighborY="-1562"/>
      <dgm:spPr/>
    </dgm:pt>
    <dgm:pt modelId="{D1165677-E9AA-4EB7-8D50-688AA824FBDD}" type="pres">
      <dgm:prSet presAssocID="{EAF23C3F-9195-436B-9A7A-6ABC5A26AEA6}" presName="imageaccent1" presStyleCnt="0"/>
      <dgm:spPr/>
    </dgm:pt>
    <dgm:pt modelId="{0C0B6886-8A49-49AC-8C56-4AD401261314}" type="pres">
      <dgm:prSet presAssocID="{EAF23C3F-9195-436B-9A7A-6ABC5A26AEA6}" presName="accentRepeatNode" presStyleLbl="solidAlignAcc1" presStyleIdx="1" presStyleCnt="8"/>
      <dgm:spPr>
        <a:xfrm>
          <a:off x="1554886" y="3992811"/>
          <a:ext cx="267411" cy="230474"/>
        </a:xfrm>
        <a:prstGeom prst="hexagon">
          <a:avLst>
            <a:gd name="adj" fmla="val 25000"/>
            <a:gd name="vf" fmla="val 115470"/>
          </a:avLst>
        </a:prstGeom>
        <a:solidFill>
          <a:sysClr val="window" lastClr="FFFFFF">
            <a:hueOff val="0"/>
            <a:satOff val="0"/>
            <a:lumOff val="0"/>
            <a:alphaOff val="0"/>
          </a:sysClr>
        </a:solidFill>
        <a:ln w="12700" cap="flat" cmpd="sng" algn="ctr">
          <a:solidFill>
            <a:srgbClr val="DF2E28">
              <a:hueOff val="0"/>
              <a:satOff val="0"/>
              <a:lumOff val="0"/>
              <a:alphaOff val="0"/>
            </a:srgbClr>
          </a:solidFill>
          <a:prstDash val="solid"/>
        </a:ln>
        <a:effectLst/>
      </dgm:spPr>
    </dgm:pt>
    <dgm:pt modelId="{02B835ED-DC24-44BD-8197-726E2E2AB8E3}" type="pres">
      <dgm:prSet presAssocID="{49534968-4A75-4C6B-B47B-A9EC89811A88}" presName="text2" presStyleCnt="0"/>
      <dgm:spPr/>
    </dgm:pt>
    <dgm:pt modelId="{9B78B221-C490-4F94-B4CD-4066FA24B017}" type="pres">
      <dgm:prSet presAssocID="{49534968-4A75-4C6B-B47B-A9EC89811A88}" presName="textRepeatNode" presStyleLbl="alignNode1" presStyleIdx="1" presStyleCnt="4">
        <dgm:presLayoutVars>
          <dgm:chMax val="0"/>
          <dgm:chPref val="0"/>
          <dgm:bulletEnabled val="1"/>
        </dgm:presLayoutVars>
      </dgm:prSet>
      <dgm:spPr>
        <a:prstGeom prst="hexagon">
          <a:avLst>
            <a:gd name="adj" fmla="val 25000"/>
            <a:gd name="vf" fmla="val 115470"/>
          </a:avLst>
        </a:prstGeom>
      </dgm:spPr>
    </dgm:pt>
    <dgm:pt modelId="{48A1A906-52D8-4AE1-9BE9-CCB0CAB7F9C1}" type="pres">
      <dgm:prSet presAssocID="{49534968-4A75-4C6B-B47B-A9EC89811A88}" presName="textaccent2" presStyleCnt="0"/>
      <dgm:spPr/>
    </dgm:pt>
    <dgm:pt modelId="{F16055D5-1C66-4D46-8EC2-8101376DCD97}" type="pres">
      <dgm:prSet presAssocID="{49534968-4A75-4C6B-B47B-A9EC89811A88}" presName="accentRepeatNode" presStyleLbl="solidAlignAcc1" presStyleIdx="2" presStyleCnt="8"/>
      <dgm:spPr/>
    </dgm:pt>
    <dgm:pt modelId="{0A6A69F8-DCB4-4FCD-AB02-0C541ECEC7B9}" type="pres">
      <dgm:prSet presAssocID="{02401738-BD13-44A8-BA68-57F873E7B3C7}" presName="image2" presStyleCnt="0"/>
      <dgm:spPr/>
    </dgm:pt>
    <dgm:pt modelId="{E8D8F1F1-0C82-469E-86C6-527CD6BEF2F6}" type="pres">
      <dgm:prSet presAssocID="{02401738-BD13-44A8-BA68-57F873E7B3C7}" presName="imageRepeatNode" presStyleLbl="alignAcc1" presStyleIdx="1" presStyleCnt="4"/>
      <dgm:spPr/>
    </dgm:pt>
    <dgm:pt modelId="{CC88EF9B-3398-4190-8AEC-F4078D2B6AB3}" type="pres">
      <dgm:prSet presAssocID="{02401738-BD13-44A8-BA68-57F873E7B3C7}" presName="imageaccent2" presStyleCnt="0"/>
      <dgm:spPr/>
    </dgm:pt>
    <dgm:pt modelId="{D10D7B27-E931-4726-B454-915D8188DD1A}" type="pres">
      <dgm:prSet presAssocID="{02401738-BD13-44A8-BA68-57F873E7B3C7}" presName="accentRepeatNode" presStyleLbl="solidAlignAcc1" presStyleIdx="3" presStyleCnt="8"/>
      <dgm:spPr/>
    </dgm:pt>
    <dgm:pt modelId="{299BCD42-F066-41A6-B977-AA1E9040981C}" type="pres">
      <dgm:prSet presAssocID="{8C2BEDD8-B395-4922-9A6F-038432D0161A}" presName="text3" presStyleCnt="0"/>
      <dgm:spPr/>
    </dgm:pt>
    <dgm:pt modelId="{FEDC0CAC-5996-49A1-90A8-B2C3B1668F77}" type="pres">
      <dgm:prSet presAssocID="{8C2BEDD8-B395-4922-9A6F-038432D0161A}" presName="textRepeatNode" presStyleLbl="alignNode1" presStyleIdx="2" presStyleCnt="4">
        <dgm:presLayoutVars>
          <dgm:chMax val="0"/>
          <dgm:chPref val="0"/>
          <dgm:bulletEnabled val="1"/>
        </dgm:presLayoutVars>
      </dgm:prSet>
      <dgm:spPr>
        <a:prstGeom prst="hexagon">
          <a:avLst>
            <a:gd name="adj" fmla="val 25000"/>
            <a:gd name="vf" fmla="val 115470"/>
          </a:avLst>
        </a:prstGeom>
      </dgm:spPr>
    </dgm:pt>
    <dgm:pt modelId="{7E5092A7-811D-4589-9A3C-1CADDCC16F08}" type="pres">
      <dgm:prSet presAssocID="{8C2BEDD8-B395-4922-9A6F-038432D0161A}" presName="textaccent3" presStyleCnt="0"/>
      <dgm:spPr/>
    </dgm:pt>
    <dgm:pt modelId="{9FB617DD-BC56-4D99-A684-105A04980A3F}" type="pres">
      <dgm:prSet presAssocID="{8C2BEDD8-B395-4922-9A6F-038432D0161A}" presName="accentRepeatNode" presStyleLbl="solidAlignAcc1" presStyleIdx="4" presStyleCnt="8"/>
      <dgm:spPr>
        <a:xfrm>
          <a:off x="5459577" y="3967318"/>
          <a:ext cx="267411" cy="230474"/>
        </a:xfrm>
        <a:prstGeom prst="hexagon">
          <a:avLst>
            <a:gd name="adj" fmla="val 25000"/>
            <a:gd name="vf" fmla="val 115470"/>
          </a:avLst>
        </a:prstGeom>
        <a:solidFill>
          <a:sysClr val="window" lastClr="FFFFFF">
            <a:hueOff val="0"/>
            <a:satOff val="0"/>
            <a:lumOff val="0"/>
            <a:alphaOff val="0"/>
          </a:sysClr>
        </a:solidFill>
        <a:ln w="12700" cap="flat" cmpd="sng" algn="ctr">
          <a:solidFill>
            <a:srgbClr val="DF2E28">
              <a:hueOff val="0"/>
              <a:satOff val="0"/>
              <a:lumOff val="0"/>
              <a:alphaOff val="0"/>
            </a:srgbClr>
          </a:solidFill>
          <a:prstDash val="solid"/>
        </a:ln>
        <a:effectLst/>
      </dgm:spPr>
    </dgm:pt>
    <dgm:pt modelId="{9B60FD1B-6B65-4D33-9745-8B0B3E2A1790}" type="pres">
      <dgm:prSet presAssocID="{F504D69C-E74F-4FFF-A077-EED9E826A4DF}" presName="image3" presStyleCnt="0"/>
      <dgm:spPr/>
    </dgm:pt>
    <dgm:pt modelId="{51834DD4-B554-4777-89D3-EFCC75A78322}" type="pres">
      <dgm:prSet presAssocID="{F504D69C-E74F-4FFF-A077-EED9E826A4DF}" presName="imageRepeatNode" presStyleLbl="alignAcc1" presStyleIdx="2" presStyleCnt="4"/>
      <dgm:spPr>
        <a:prstGeom prst="hexagon">
          <a:avLst>
            <a:gd name="adj" fmla="val 25000"/>
            <a:gd name="vf" fmla="val 115470"/>
          </a:avLst>
        </a:prstGeom>
      </dgm:spPr>
    </dgm:pt>
    <dgm:pt modelId="{687A51D5-33CC-4279-B8BB-5274BD6AEC45}" type="pres">
      <dgm:prSet presAssocID="{F504D69C-E74F-4FFF-A077-EED9E826A4DF}" presName="imageaccent3" presStyleCnt="0"/>
      <dgm:spPr/>
    </dgm:pt>
    <dgm:pt modelId="{74940418-7B73-4CC3-A60E-D25F25817F95}" type="pres">
      <dgm:prSet presAssocID="{F504D69C-E74F-4FFF-A077-EED9E826A4DF}" presName="accentRepeatNode" presStyleLbl="solidAlignAcc1" presStyleIdx="5" presStyleCnt="8"/>
      <dgm:spPr>
        <a:xfrm>
          <a:off x="5903366" y="4210799"/>
          <a:ext cx="267411" cy="230474"/>
        </a:xfrm>
        <a:prstGeom prst="hexagon">
          <a:avLst>
            <a:gd name="adj" fmla="val 25000"/>
            <a:gd name="vf" fmla="val 115470"/>
          </a:avLst>
        </a:prstGeom>
        <a:solidFill>
          <a:sysClr val="window" lastClr="FFFFFF">
            <a:hueOff val="0"/>
            <a:satOff val="0"/>
            <a:lumOff val="0"/>
            <a:alphaOff val="0"/>
          </a:sysClr>
        </a:solidFill>
        <a:ln w="12700" cap="flat" cmpd="sng" algn="ctr">
          <a:solidFill>
            <a:srgbClr val="DF2E28">
              <a:hueOff val="0"/>
              <a:satOff val="0"/>
              <a:lumOff val="0"/>
              <a:alphaOff val="0"/>
            </a:srgbClr>
          </a:solidFill>
          <a:prstDash val="solid"/>
        </a:ln>
        <a:effectLst/>
      </dgm:spPr>
    </dgm:pt>
    <dgm:pt modelId="{AE1F9910-2105-49DD-94D3-9F448A37A98F}" type="pres">
      <dgm:prSet presAssocID="{57E4AAD1-CD9C-4A29-9EB2-57DA4B2C506F}" presName="text4" presStyleCnt="0"/>
      <dgm:spPr/>
    </dgm:pt>
    <dgm:pt modelId="{18E6F954-EC9D-4EA1-A0CA-715B55102BF2}" type="pres">
      <dgm:prSet presAssocID="{57E4AAD1-CD9C-4A29-9EB2-57DA4B2C506F}" presName="textRepeatNode" presStyleLbl="alignNode1" presStyleIdx="3" presStyleCnt="4">
        <dgm:presLayoutVars>
          <dgm:chMax val="0"/>
          <dgm:chPref val="0"/>
          <dgm:bulletEnabled val="1"/>
        </dgm:presLayoutVars>
      </dgm:prSet>
      <dgm:spPr>
        <a:prstGeom prst="hexagon">
          <a:avLst>
            <a:gd name="adj" fmla="val 25000"/>
            <a:gd name="vf" fmla="val 115470"/>
          </a:avLst>
        </a:prstGeom>
      </dgm:spPr>
    </dgm:pt>
    <dgm:pt modelId="{E109B626-3DDA-4435-BB43-C519145C8A6D}" type="pres">
      <dgm:prSet presAssocID="{57E4AAD1-CD9C-4A29-9EB2-57DA4B2C506F}" presName="textaccent4" presStyleCnt="0"/>
      <dgm:spPr/>
    </dgm:pt>
    <dgm:pt modelId="{44639D4B-968C-4AF3-923D-55CD1D33BA94}" type="pres">
      <dgm:prSet presAssocID="{57E4AAD1-CD9C-4A29-9EB2-57DA4B2C506F}" presName="accentRepeatNode" presStyleLbl="solidAlignAcc1" presStyleIdx="6" presStyleCnt="8"/>
      <dgm:spPr>
        <a:xfrm>
          <a:off x="3500729" y="1226596"/>
          <a:ext cx="267411" cy="230474"/>
        </a:xfrm>
        <a:prstGeom prst="hexagon">
          <a:avLst>
            <a:gd name="adj" fmla="val 25000"/>
            <a:gd name="vf" fmla="val 115470"/>
          </a:avLst>
        </a:prstGeom>
        <a:solidFill>
          <a:sysClr val="window" lastClr="FFFFFF">
            <a:hueOff val="0"/>
            <a:satOff val="0"/>
            <a:lumOff val="0"/>
            <a:alphaOff val="0"/>
          </a:sysClr>
        </a:solidFill>
        <a:ln w="12700" cap="flat" cmpd="sng" algn="ctr">
          <a:solidFill>
            <a:srgbClr val="DF2E28">
              <a:hueOff val="0"/>
              <a:satOff val="0"/>
              <a:lumOff val="0"/>
              <a:alphaOff val="0"/>
            </a:srgbClr>
          </a:solidFill>
          <a:prstDash val="solid"/>
        </a:ln>
        <a:effectLst/>
      </dgm:spPr>
    </dgm:pt>
    <dgm:pt modelId="{D30EA4ED-59DD-4DD3-9B51-29D1CDACBF48}" type="pres">
      <dgm:prSet presAssocID="{3005C8B2-A2ED-4F1C-AF91-53EF7AA62070}" presName="image4" presStyleCnt="0"/>
      <dgm:spPr/>
    </dgm:pt>
    <dgm:pt modelId="{584B0B02-A02B-4512-9D47-7CA3AD376F18}" type="pres">
      <dgm:prSet presAssocID="{3005C8B2-A2ED-4F1C-AF91-53EF7AA62070}" presName="imageRepeatNode" presStyleLbl="alignAcc1" presStyleIdx="3" presStyleCnt="4" custScaleY="108898"/>
      <dgm:spPr>
        <a:prstGeom prst="hexagon">
          <a:avLst>
            <a:gd name="adj" fmla="val 25000"/>
            <a:gd name="vf" fmla="val 115470"/>
          </a:avLst>
        </a:prstGeom>
      </dgm:spPr>
    </dgm:pt>
    <dgm:pt modelId="{D6B497AB-8BE1-4FB3-B55C-E5B6DB3105D8}" type="pres">
      <dgm:prSet presAssocID="{3005C8B2-A2ED-4F1C-AF91-53EF7AA62070}" presName="imageaccent4" presStyleCnt="0"/>
      <dgm:spPr/>
    </dgm:pt>
    <dgm:pt modelId="{D9FA8155-6C24-416A-9D37-64C657D1E67A}" type="pres">
      <dgm:prSet presAssocID="{3005C8B2-A2ED-4F1C-AF91-53EF7AA62070}" presName="accentRepeatNode" presStyleLbl="solidAlignAcc1" presStyleIdx="7" presStyleCnt="8"/>
      <dgm:spPr>
        <a:xfrm>
          <a:off x="3965651" y="972710"/>
          <a:ext cx="267411" cy="230474"/>
        </a:xfrm>
        <a:prstGeom prst="hexagon">
          <a:avLst>
            <a:gd name="adj" fmla="val 25000"/>
            <a:gd name="vf" fmla="val 115470"/>
          </a:avLst>
        </a:prstGeom>
        <a:solidFill>
          <a:sysClr val="window" lastClr="FFFFFF">
            <a:hueOff val="0"/>
            <a:satOff val="0"/>
            <a:lumOff val="0"/>
            <a:alphaOff val="0"/>
          </a:sysClr>
        </a:solidFill>
        <a:ln w="12700" cap="flat" cmpd="sng" algn="ctr">
          <a:solidFill>
            <a:srgbClr val="DF2E28">
              <a:hueOff val="0"/>
              <a:satOff val="0"/>
              <a:lumOff val="0"/>
              <a:alphaOff val="0"/>
            </a:srgbClr>
          </a:solidFill>
          <a:prstDash val="solid"/>
        </a:ln>
        <a:effectLst/>
      </dgm:spPr>
    </dgm:pt>
  </dgm:ptLst>
  <dgm:cxnLst>
    <dgm:cxn modelId="{85DD2C04-0AA7-43A5-A0A0-A2F36B6C4EBE}" type="presOf" srcId="{AEB0ED24-24F5-490D-8068-D4A4009B83A7}" destId="{C741C642-F568-4412-B46A-D1BBF8698BB3}" srcOrd="0" destOrd="0" presId="urn:microsoft.com/office/officeart/2008/layout/HexagonCluster"/>
    <dgm:cxn modelId="{A1959008-93D8-4CDC-A67A-46E7752D528D}" type="presOf" srcId="{EAF23C3F-9195-436B-9A7A-6ABC5A26AEA6}" destId="{4CD8CAE6-F2A6-4F03-A207-28B270EA4168}" srcOrd="0" destOrd="0" presId="urn:microsoft.com/office/officeart/2008/layout/HexagonCluster"/>
    <dgm:cxn modelId="{0654F41C-3FA2-42BD-8983-4E4FF9E42639}" type="presOf" srcId="{F504D69C-E74F-4FFF-A077-EED9E826A4DF}" destId="{51834DD4-B554-4777-89D3-EFCC75A78322}" srcOrd="0" destOrd="0" presId="urn:microsoft.com/office/officeart/2008/layout/HexagonCluster"/>
    <dgm:cxn modelId="{BDC6D925-8C3F-4779-8DF9-2E3C2C6287FC}" srcId="{AEB0ED24-24F5-490D-8068-D4A4009B83A7}" destId="{49534968-4A75-4C6B-B47B-A9EC89811A88}" srcOrd="1" destOrd="0" parTransId="{ACB116EC-1755-4C10-B2A9-A4FC4FC29766}" sibTransId="{02401738-BD13-44A8-BA68-57F873E7B3C7}"/>
    <dgm:cxn modelId="{62B59632-5FAF-4E30-822B-B7613203ECBB}" type="presOf" srcId="{49534968-4A75-4C6B-B47B-A9EC89811A88}" destId="{9B78B221-C490-4F94-B4CD-4066FA24B017}" srcOrd="0" destOrd="0" presId="urn:microsoft.com/office/officeart/2008/layout/HexagonCluster"/>
    <dgm:cxn modelId="{85896636-4E53-45B9-9414-C2DD1C3DB6BC}" type="presOf" srcId="{02401738-BD13-44A8-BA68-57F873E7B3C7}" destId="{E8D8F1F1-0C82-469E-86C6-527CD6BEF2F6}" srcOrd="0" destOrd="0" presId="urn:microsoft.com/office/officeart/2008/layout/HexagonCluster"/>
    <dgm:cxn modelId="{81E67577-6D89-405E-8060-98487877F7E6}" type="presOf" srcId="{3005C8B2-A2ED-4F1C-AF91-53EF7AA62070}" destId="{584B0B02-A02B-4512-9D47-7CA3AD376F18}" srcOrd="0" destOrd="0" presId="urn:microsoft.com/office/officeart/2008/layout/HexagonCluster"/>
    <dgm:cxn modelId="{74F8E79A-48DF-4021-8A9D-8D1E19136FC3}" type="presOf" srcId="{8C2BEDD8-B395-4922-9A6F-038432D0161A}" destId="{FEDC0CAC-5996-49A1-90A8-B2C3B1668F77}" srcOrd="0" destOrd="0" presId="urn:microsoft.com/office/officeart/2008/layout/HexagonCluster"/>
    <dgm:cxn modelId="{8F74FFA5-C45A-4B76-82DE-F2D594D3E8E5}" srcId="{AEB0ED24-24F5-490D-8068-D4A4009B83A7}" destId="{8C2BEDD8-B395-4922-9A6F-038432D0161A}" srcOrd="2" destOrd="0" parTransId="{D6761E83-31B4-4047-B8C9-5EC463CAD6A4}" sibTransId="{F504D69C-E74F-4FFF-A077-EED9E826A4DF}"/>
    <dgm:cxn modelId="{1B448ED0-B6FC-4617-BD53-F02115AB4FFF}" type="presOf" srcId="{57E4AAD1-CD9C-4A29-9EB2-57DA4B2C506F}" destId="{18E6F954-EC9D-4EA1-A0CA-715B55102BF2}" srcOrd="0" destOrd="0" presId="urn:microsoft.com/office/officeart/2008/layout/HexagonCluster"/>
    <dgm:cxn modelId="{7AFB1FDA-CF65-43A2-BDE8-8AFAA4084CC5}" srcId="{AEB0ED24-24F5-490D-8068-D4A4009B83A7}" destId="{905C6E16-FC24-4931-833F-1B0F01D38546}" srcOrd="0" destOrd="0" parTransId="{22020532-29DA-4FB2-98AA-A54D5A8ECB6C}" sibTransId="{EAF23C3F-9195-436B-9A7A-6ABC5A26AEA6}"/>
    <dgm:cxn modelId="{E85434F2-A102-4AED-8A8D-070356CD0E71}" type="presOf" srcId="{905C6E16-FC24-4931-833F-1B0F01D38546}" destId="{736F0854-434E-49C2-8ED9-F0E6561B9D91}" srcOrd="0" destOrd="0" presId="urn:microsoft.com/office/officeart/2008/layout/HexagonCluster"/>
    <dgm:cxn modelId="{9A4619FE-2844-4630-8234-21438179AE42}" srcId="{AEB0ED24-24F5-490D-8068-D4A4009B83A7}" destId="{57E4AAD1-CD9C-4A29-9EB2-57DA4B2C506F}" srcOrd="3" destOrd="0" parTransId="{8A3497D2-CC9C-4D7C-B227-CD0EB9C9BECF}" sibTransId="{3005C8B2-A2ED-4F1C-AF91-53EF7AA62070}"/>
    <dgm:cxn modelId="{62179AC4-D0D4-475E-BCBD-9CB0E534C582}" type="presParOf" srcId="{C741C642-F568-4412-B46A-D1BBF8698BB3}" destId="{3F6AAD10-01BE-4D0A-8C21-2C94DDB5A978}" srcOrd="0" destOrd="0" presId="urn:microsoft.com/office/officeart/2008/layout/HexagonCluster"/>
    <dgm:cxn modelId="{95E8BFCF-E276-4FE4-8DD5-50B7766084A9}" type="presParOf" srcId="{3F6AAD10-01BE-4D0A-8C21-2C94DDB5A978}" destId="{736F0854-434E-49C2-8ED9-F0E6561B9D91}" srcOrd="0" destOrd="0" presId="urn:microsoft.com/office/officeart/2008/layout/HexagonCluster"/>
    <dgm:cxn modelId="{065C43AD-1363-436A-878D-FCD2873D1B78}" type="presParOf" srcId="{C741C642-F568-4412-B46A-D1BBF8698BB3}" destId="{B4F74FDA-DF04-4786-B7FF-C65253319BC8}" srcOrd="1" destOrd="0" presId="urn:microsoft.com/office/officeart/2008/layout/HexagonCluster"/>
    <dgm:cxn modelId="{97DDA096-5743-464F-8F48-1B7763AB41D9}" type="presParOf" srcId="{B4F74FDA-DF04-4786-B7FF-C65253319BC8}" destId="{CC3C3800-9F91-4475-AE35-EECB6E5BBA07}" srcOrd="0" destOrd="0" presId="urn:microsoft.com/office/officeart/2008/layout/HexagonCluster"/>
    <dgm:cxn modelId="{0ABBAE2A-328F-4910-967A-2DDA7909B561}" type="presParOf" srcId="{C741C642-F568-4412-B46A-D1BBF8698BB3}" destId="{C5B76794-B3B7-4F55-B096-44589BA5EF38}" srcOrd="2" destOrd="0" presId="urn:microsoft.com/office/officeart/2008/layout/HexagonCluster"/>
    <dgm:cxn modelId="{45269C88-8FB8-4D63-BF09-EC4CCEF41D7F}" type="presParOf" srcId="{C5B76794-B3B7-4F55-B096-44589BA5EF38}" destId="{4CD8CAE6-F2A6-4F03-A207-28B270EA4168}" srcOrd="0" destOrd="0" presId="urn:microsoft.com/office/officeart/2008/layout/HexagonCluster"/>
    <dgm:cxn modelId="{B6FA34B2-2C4D-4F06-9E89-A542E1AE51EC}" type="presParOf" srcId="{C741C642-F568-4412-B46A-D1BBF8698BB3}" destId="{D1165677-E9AA-4EB7-8D50-688AA824FBDD}" srcOrd="3" destOrd="0" presId="urn:microsoft.com/office/officeart/2008/layout/HexagonCluster"/>
    <dgm:cxn modelId="{6B9C6225-9B84-4BD4-B08E-9A2596AD0467}" type="presParOf" srcId="{D1165677-E9AA-4EB7-8D50-688AA824FBDD}" destId="{0C0B6886-8A49-49AC-8C56-4AD401261314}" srcOrd="0" destOrd="0" presId="urn:microsoft.com/office/officeart/2008/layout/HexagonCluster"/>
    <dgm:cxn modelId="{7C8DDF1A-2B61-42E0-8C13-720CBD08E83A}" type="presParOf" srcId="{C741C642-F568-4412-B46A-D1BBF8698BB3}" destId="{02B835ED-DC24-44BD-8197-726E2E2AB8E3}" srcOrd="4" destOrd="0" presId="urn:microsoft.com/office/officeart/2008/layout/HexagonCluster"/>
    <dgm:cxn modelId="{1E223020-ABA3-43C8-A827-F9F07CC8E867}" type="presParOf" srcId="{02B835ED-DC24-44BD-8197-726E2E2AB8E3}" destId="{9B78B221-C490-4F94-B4CD-4066FA24B017}" srcOrd="0" destOrd="0" presId="urn:microsoft.com/office/officeart/2008/layout/HexagonCluster"/>
    <dgm:cxn modelId="{EFA0F65F-2A04-4745-BEE4-F5E04D3EDCC6}" type="presParOf" srcId="{C741C642-F568-4412-B46A-D1BBF8698BB3}" destId="{48A1A906-52D8-4AE1-9BE9-CCB0CAB7F9C1}" srcOrd="5" destOrd="0" presId="urn:microsoft.com/office/officeart/2008/layout/HexagonCluster"/>
    <dgm:cxn modelId="{4887E93D-0278-47F4-810D-D79A53CB6372}" type="presParOf" srcId="{48A1A906-52D8-4AE1-9BE9-CCB0CAB7F9C1}" destId="{F16055D5-1C66-4D46-8EC2-8101376DCD97}" srcOrd="0" destOrd="0" presId="urn:microsoft.com/office/officeart/2008/layout/HexagonCluster"/>
    <dgm:cxn modelId="{182310ED-FF9C-42CD-9641-61F35DC06C9E}" type="presParOf" srcId="{C741C642-F568-4412-B46A-D1BBF8698BB3}" destId="{0A6A69F8-DCB4-4FCD-AB02-0C541ECEC7B9}" srcOrd="6" destOrd="0" presId="urn:microsoft.com/office/officeart/2008/layout/HexagonCluster"/>
    <dgm:cxn modelId="{A5006172-9872-4C1A-9CE9-3E9E8C69DFDB}" type="presParOf" srcId="{0A6A69F8-DCB4-4FCD-AB02-0C541ECEC7B9}" destId="{E8D8F1F1-0C82-469E-86C6-527CD6BEF2F6}" srcOrd="0" destOrd="0" presId="urn:microsoft.com/office/officeart/2008/layout/HexagonCluster"/>
    <dgm:cxn modelId="{6ABAC906-ABB8-4408-BC07-084DA5B7DA81}" type="presParOf" srcId="{C741C642-F568-4412-B46A-D1BBF8698BB3}" destId="{CC88EF9B-3398-4190-8AEC-F4078D2B6AB3}" srcOrd="7" destOrd="0" presId="urn:microsoft.com/office/officeart/2008/layout/HexagonCluster"/>
    <dgm:cxn modelId="{492A178D-0EF6-4059-AA07-26E9BDBC5663}" type="presParOf" srcId="{CC88EF9B-3398-4190-8AEC-F4078D2B6AB3}" destId="{D10D7B27-E931-4726-B454-915D8188DD1A}" srcOrd="0" destOrd="0" presId="urn:microsoft.com/office/officeart/2008/layout/HexagonCluster"/>
    <dgm:cxn modelId="{6F173C54-B902-4E7B-A56A-535B97267E55}" type="presParOf" srcId="{C741C642-F568-4412-B46A-D1BBF8698BB3}" destId="{299BCD42-F066-41A6-B977-AA1E9040981C}" srcOrd="8" destOrd="0" presId="urn:microsoft.com/office/officeart/2008/layout/HexagonCluster"/>
    <dgm:cxn modelId="{9D713096-BCB6-4DCA-B84F-E252502906EA}" type="presParOf" srcId="{299BCD42-F066-41A6-B977-AA1E9040981C}" destId="{FEDC0CAC-5996-49A1-90A8-B2C3B1668F77}" srcOrd="0" destOrd="0" presId="urn:microsoft.com/office/officeart/2008/layout/HexagonCluster"/>
    <dgm:cxn modelId="{6774D974-B206-4A20-ACF4-54B5762D4D43}" type="presParOf" srcId="{C741C642-F568-4412-B46A-D1BBF8698BB3}" destId="{7E5092A7-811D-4589-9A3C-1CADDCC16F08}" srcOrd="9" destOrd="0" presId="urn:microsoft.com/office/officeart/2008/layout/HexagonCluster"/>
    <dgm:cxn modelId="{DC16C63C-5791-4A2E-AF6D-E968E4642969}" type="presParOf" srcId="{7E5092A7-811D-4589-9A3C-1CADDCC16F08}" destId="{9FB617DD-BC56-4D99-A684-105A04980A3F}" srcOrd="0" destOrd="0" presId="urn:microsoft.com/office/officeart/2008/layout/HexagonCluster"/>
    <dgm:cxn modelId="{377C4629-7A45-479B-91B2-AACB7E9D62B8}" type="presParOf" srcId="{C741C642-F568-4412-B46A-D1BBF8698BB3}" destId="{9B60FD1B-6B65-4D33-9745-8B0B3E2A1790}" srcOrd="10" destOrd="0" presId="urn:microsoft.com/office/officeart/2008/layout/HexagonCluster"/>
    <dgm:cxn modelId="{E3EF38E9-1149-4B45-BC58-FE616CC23727}" type="presParOf" srcId="{9B60FD1B-6B65-4D33-9745-8B0B3E2A1790}" destId="{51834DD4-B554-4777-89D3-EFCC75A78322}" srcOrd="0" destOrd="0" presId="urn:microsoft.com/office/officeart/2008/layout/HexagonCluster"/>
    <dgm:cxn modelId="{C73A01B7-BDF8-422C-BD50-37F7DB2E9B66}" type="presParOf" srcId="{C741C642-F568-4412-B46A-D1BBF8698BB3}" destId="{687A51D5-33CC-4279-B8BB-5274BD6AEC45}" srcOrd="11" destOrd="0" presId="urn:microsoft.com/office/officeart/2008/layout/HexagonCluster"/>
    <dgm:cxn modelId="{C996BE1D-49D1-4531-B4FA-6CD2AD129F83}" type="presParOf" srcId="{687A51D5-33CC-4279-B8BB-5274BD6AEC45}" destId="{74940418-7B73-4CC3-A60E-D25F25817F95}" srcOrd="0" destOrd="0" presId="urn:microsoft.com/office/officeart/2008/layout/HexagonCluster"/>
    <dgm:cxn modelId="{C0C812DA-EC43-428B-A22F-F3F0C8D7454C}" type="presParOf" srcId="{C741C642-F568-4412-B46A-D1BBF8698BB3}" destId="{AE1F9910-2105-49DD-94D3-9F448A37A98F}" srcOrd="12" destOrd="0" presId="urn:microsoft.com/office/officeart/2008/layout/HexagonCluster"/>
    <dgm:cxn modelId="{8C2B5D45-8727-4A82-8067-B9248D287517}" type="presParOf" srcId="{AE1F9910-2105-49DD-94D3-9F448A37A98F}" destId="{18E6F954-EC9D-4EA1-A0CA-715B55102BF2}" srcOrd="0" destOrd="0" presId="urn:microsoft.com/office/officeart/2008/layout/HexagonCluster"/>
    <dgm:cxn modelId="{9D383338-DF8B-4D9A-AFEF-115B6385635B}" type="presParOf" srcId="{C741C642-F568-4412-B46A-D1BBF8698BB3}" destId="{E109B626-3DDA-4435-BB43-C519145C8A6D}" srcOrd="13" destOrd="0" presId="urn:microsoft.com/office/officeart/2008/layout/HexagonCluster"/>
    <dgm:cxn modelId="{6C89D9F3-D387-407E-88FC-E47EEADE477E}" type="presParOf" srcId="{E109B626-3DDA-4435-BB43-C519145C8A6D}" destId="{44639D4B-968C-4AF3-923D-55CD1D33BA94}" srcOrd="0" destOrd="0" presId="urn:microsoft.com/office/officeart/2008/layout/HexagonCluster"/>
    <dgm:cxn modelId="{F8842F59-B915-4392-9627-25F315AF19D1}" type="presParOf" srcId="{C741C642-F568-4412-B46A-D1BBF8698BB3}" destId="{D30EA4ED-59DD-4DD3-9B51-29D1CDACBF48}" srcOrd="14" destOrd="0" presId="urn:microsoft.com/office/officeart/2008/layout/HexagonCluster"/>
    <dgm:cxn modelId="{611D7717-FAF1-4987-B849-3F4C00B777FD}" type="presParOf" srcId="{D30EA4ED-59DD-4DD3-9B51-29D1CDACBF48}" destId="{584B0B02-A02B-4512-9D47-7CA3AD376F18}" srcOrd="0" destOrd="0" presId="urn:microsoft.com/office/officeart/2008/layout/HexagonCluster"/>
    <dgm:cxn modelId="{855724EA-8B78-46E2-858A-1FA0E724109B}" type="presParOf" srcId="{C741C642-F568-4412-B46A-D1BBF8698BB3}" destId="{D6B497AB-8BE1-4FB3-B55C-E5B6DB3105D8}" srcOrd="15" destOrd="0" presId="urn:microsoft.com/office/officeart/2008/layout/HexagonCluster"/>
    <dgm:cxn modelId="{BF456ECE-AA90-42F9-9ECA-372532FEB8B5}" type="presParOf" srcId="{D6B497AB-8BE1-4FB3-B55C-E5B6DB3105D8}" destId="{D9FA8155-6C24-416A-9D37-64C657D1E67A}" srcOrd="0" destOrd="0" presId="urn:microsoft.com/office/officeart/2008/layout/Hexagon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A7DFAF8-27CC-4A7B-A37A-D250913EBB1F}"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sl-SI"/>
        </a:p>
      </dgm:t>
    </dgm:pt>
    <dgm:pt modelId="{BB3574F4-46F3-422F-91B4-A4C596F7682A}">
      <dgm:prSet phldrT="[besedilo]" phldr="0"/>
      <dgm:spPr/>
      <dgm:t>
        <a:bodyPr/>
        <a:lstStyle/>
        <a:p>
          <a:pPr rtl="0"/>
          <a:r>
            <a:rPr lang="sl-SI">
              <a:latin typeface="Arial"/>
            </a:rPr>
            <a:t>Sprejem UN predvidoma do konca marca 2025 na Strokovnem svetu</a:t>
          </a:r>
          <a:endParaRPr lang="sl-SI"/>
        </a:p>
      </dgm:t>
    </dgm:pt>
    <dgm:pt modelId="{E578D04B-AEE7-4BC8-B311-9D7027B9FEF8}" type="parTrans" cxnId="{0EB3BE2C-6733-4A2C-AEB8-AD22B9F73879}">
      <dgm:prSet/>
      <dgm:spPr/>
    </dgm:pt>
    <dgm:pt modelId="{753EDDFB-34D9-4D23-BB44-F659C2F72621}" type="sibTrans" cxnId="{0EB3BE2C-6733-4A2C-AEB8-AD22B9F73879}">
      <dgm:prSet/>
      <dgm:spPr/>
    </dgm:pt>
    <dgm:pt modelId="{57675572-54A5-4C87-8D65-90DE8F69D359}">
      <dgm:prSet phldrT="[besedilo]" phldr="0"/>
      <dgm:spPr/>
      <dgm:t>
        <a:bodyPr/>
        <a:lstStyle/>
        <a:p>
          <a:pPr rtl="0"/>
          <a:r>
            <a:rPr lang="sl-SI">
              <a:latin typeface="Arial"/>
            </a:rPr>
            <a:t>Uvajanje predvidoma v š. l. 26/27</a:t>
          </a:r>
          <a:endParaRPr lang="sl-SI"/>
        </a:p>
      </dgm:t>
    </dgm:pt>
    <dgm:pt modelId="{F06B70FE-BB45-45F8-B4E0-09581861DCE5}" type="parTrans" cxnId="{2FAE2A4C-F9AB-4E85-92B2-5E9398D37702}">
      <dgm:prSet/>
      <dgm:spPr/>
    </dgm:pt>
    <dgm:pt modelId="{A20C9A4D-B9ED-4E9D-ADC1-918B7504D31F}" type="sibTrans" cxnId="{2FAE2A4C-F9AB-4E85-92B2-5E9398D37702}">
      <dgm:prSet/>
      <dgm:spPr/>
    </dgm:pt>
    <dgm:pt modelId="{1C2DF172-3A95-475D-998B-CFDB263DB806}">
      <dgm:prSet phldrT="[besedilo]" phldr="0"/>
      <dgm:spPr/>
      <dgm:t>
        <a:bodyPr/>
        <a:lstStyle/>
        <a:p>
          <a:pPr rtl="0"/>
          <a:r>
            <a:rPr lang="sl-SI">
              <a:latin typeface="Arial"/>
            </a:rPr>
            <a:t>Izobraževanje v zvezi z UN do in po začetku uvajanja</a:t>
          </a:r>
          <a:endParaRPr lang="sl-SI"/>
        </a:p>
      </dgm:t>
    </dgm:pt>
    <dgm:pt modelId="{973705F3-5DE2-4AD0-9A30-B34829FFB63D}" type="parTrans" cxnId="{008E009C-A1A2-45E6-B441-1AFB5C11EDA2}">
      <dgm:prSet/>
      <dgm:spPr/>
    </dgm:pt>
    <dgm:pt modelId="{5EC384FB-9151-4E1A-AE3D-C4FBC1D5FC0A}" type="sibTrans" cxnId="{008E009C-A1A2-45E6-B441-1AFB5C11EDA2}">
      <dgm:prSet/>
      <dgm:spPr/>
    </dgm:pt>
    <dgm:pt modelId="{88690C10-2CD5-4D58-AC78-038A1250BDCB}" type="pres">
      <dgm:prSet presAssocID="{FA7DFAF8-27CC-4A7B-A37A-D250913EBB1F}" presName="CompostProcess" presStyleCnt="0">
        <dgm:presLayoutVars>
          <dgm:dir/>
          <dgm:resizeHandles val="exact"/>
        </dgm:presLayoutVars>
      </dgm:prSet>
      <dgm:spPr/>
    </dgm:pt>
    <dgm:pt modelId="{571B81BC-073B-4386-A8D7-BBD143794D7E}" type="pres">
      <dgm:prSet presAssocID="{FA7DFAF8-27CC-4A7B-A37A-D250913EBB1F}" presName="arrow" presStyleLbl="bgShp" presStyleIdx="0" presStyleCnt="1"/>
      <dgm:spPr/>
    </dgm:pt>
    <dgm:pt modelId="{33AF6A17-A39E-4B23-8695-47AA2260A2B2}" type="pres">
      <dgm:prSet presAssocID="{FA7DFAF8-27CC-4A7B-A37A-D250913EBB1F}" presName="linearProcess" presStyleCnt="0"/>
      <dgm:spPr/>
    </dgm:pt>
    <dgm:pt modelId="{0A5FE9EC-DF07-4B71-B9A5-51BB5DFE56A5}" type="pres">
      <dgm:prSet presAssocID="{BB3574F4-46F3-422F-91B4-A4C596F7682A}" presName="textNode" presStyleLbl="node1" presStyleIdx="0" presStyleCnt="3">
        <dgm:presLayoutVars>
          <dgm:bulletEnabled val="1"/>
        </dgm:presLayoutVars>
      </dgm:prSet>
      <dgm:spPr/>
    </dgm:pt>
    <dgm:pt modelId="{4480C557-0D09-45EF-A0A9-46B719E8067D}" type="pres">
      <dgm:prSet presAssocID="{753EDDFB-34D9-4D23-BB44-F659C2F72621}" presName="sibTrans" presStyleCnt="0"/>
      <dgm:spPr/>
    </dgm:pt>
    <dgm:pt modelId="{A109F216-AEED-4CAE-A2C6-103572526397}" type="pres">
      <dgm:prSet presAssocID="{57675572-54A5-4C87-8D65-90DE8F69D359}" presName="textNode" presStyleLbl="node1" presStyleIdx="1" presStyleCnt="3">
        <dgm:presLayoutVars>
          <dgm:bulletEnabled val="1"/>
        </dgm:presLayoutVars>
      </dgm:prSet>
      <dgm:spPr/>
    </dgm:pt>
    <dgm:pt modelId="{792EFB98-4C53-4CE8-B84C-32B92A1B41B5}" type="pres">
      <dgm:prSet presAssocID="{A20C9A4D-B9ED-4E9D-ADC1-918B7504D31F}" presName="sibTrans" presStyleCnt="0"/>
      <dgm:spPr/>
    </dgm:pt>
    <dgm:pt modelId="{4B57DA27-E888-47BB-BA5A-2A4AEF6EB455}" type="pres">
      <dgm:prSet presAssocID="{1C2DF172-3A95-475D-998B-CFDB263DB806}" presName="textNode" presStyleLbl="node1" presStyleIdx="2" presStyleCnt="3">
        <dgm:presLayoutVars>
          <dgm:bulletEnabled val="1"/>
        </dgm:presLayoutVars>
      </dgm:prSet>
      <dgm:spPr/>
    </dgm:pt>
  </dgm:ptLst>
  <dgm:cxnLst>
    <dgm:cxn modelId="{BEA4BB02-D4EB-449A-A8BE-AF477DF2E54E}" type="presOf" srcId="{BB3574F4-46F3-422F-91B4-A4C596F7682A}" destId="{0A5FE9EC-DF07-4B71-B9A5-51BB5DFE56A5}" srcOrd="0" destOrd="0" presId="urn:microsoft.com/office/officeart/2005/8/layout/hProcess9"/>
    <dgm:cxn modelId="{0EB3BE2C-6733-4A2C-AEB8-AD22B9F73879}" srcId="{FA7DFAF8-27CC-4A7B-A37A-D250913EBB1F}" destId="{BB3574F4-46F3-422F-91B4-A4C596F7682A}" srcOrd="0" destOrd="0" parTransId="{E578D04B-AEE7-4BC8-B311-9D7027B9FEF8}" sibTransId="{753EDDFB-34D9-4D23-BB44-F659C2F72621}"/>
    <dgm:cxn modelId="{2FAE2A4C-F9AB-4E85-92B2-5E9398D37702}" srcId="{FA7DFAF8-27CC-4A7B-A37A-D250913EBB1F}" destId="{57675572-54A5-4C87-8D65-90DE8F69D359}" srcOrd="1" destOrd="0" parTransId="{F06B70FE-BB45-45F8-B4E0-09581861DCE5}" sibTransId="{A20C9A4D-B9ED-4E9D-ADC1-918B7504D31F}"/>
    <dgm:cxn modelId="{FD79956D-3D20-43AA-810F-2C6398E43FBF}" type="presOf" srcId="{1C2DF172-3A95-475D-998B-CFDB263DB806}" destId="{4B57DA27-E888-47BB-BA5A-2A4AEF6EB455}" srcOrd="0" destOrd="0" presId="urn:microsoft.com/office/officeart/2005/8/layout/hProcess9"/>
    <dgm:cxn modelId="{746BEB55-159E-484C-BCC2-CB3359DDE690}" type="presOf" srcId="{FA7DFAF8-27CC-4A7B-A37A-D250913EBB1F}" destId="{88690C10-2CD5-4D58-AC78-038A1250BDCB}" srcOrd="0" destOrd="0" presId="urn:microsoft.com/office/officeart/2005/8/layout/hProcess9"/>
    <dgm:cxn modelId="{008E009C-A1A2-45E6-B441-1AFB5C11EDA2}" srcId="{FA7DFAF8-27CC-4A7B-A37A-D250913EBB1F}" destId="{1C2DF172-3A95-475D-998B-CFDB263DB806}" srcOrd="2" destOrd="0" parTransId="{973705F3-5DE2-4AD0-9A30-B34829FFB63D}" sibTransId="{5EC384FB-9151-4E1A-AE3D-C4FBC1D5FC0A}"/>
    <dgm:cxn modelId="{7C819AAD-F751-4313-B3FE-93A9E37D0A09}" type="presOf" srcId="{57675572-54A5-4C87-8D65-90DE8F69D359}" destId="{A109F216-AEED-4CAE-A2C6-103572526397}" srcOrd="0" destOrd="0" presId="urn:microsoft.com/office/officeart/2005/8/layout/hProcess9"/>
    <dgm:cxn modelId="{3247BFAB-5009-483D-BF2D-8605182AE39C}" type="presParOf" srcId="{88690C10-2CD5-4D58-AC78-038A1250BDCB}" destId="{571B81BC-073B-4386-A8D7-BBD143794D7E}" srcOrd="0" destOrd="0" presId="urn:microsoft.com/office/officeart/2005/8/layout/hProcess9"/>
    <dgm:cxn modelId="{CED6214D-B48C-4174-9AA7-0C76262F0092}" type="presParOf" srcId="{88690C10-2CD5-4D58-AC78-038A1250BDCB}" destId="{33AF6A17-A39E-4B23-8695-47AA2260A2B2}" srcOrd="1" destOrd="0" presId="urn:microsoft.com/office/officeart/2005/8/layout/hProcess9"/>
    <dgm:cxn modelId="{86A1AEA0-7500-48AA-A5A6-1EB813E77F54}" type="presParOf" srcId="{33AF6A17-A39E-4B23-8695-47AA2260A2B2}" destId="{0A5FE9EC-DF07-4B71-B9A5-51BB5DFE56A5}" srcOrd="0" destOrd="0" presId="urn:microsoft.com/office/officeart/2005/8/layout/hProcess9"/>
    <dgm:cxn modelId="{CFB62005-C043-4A08-A499-E48E3C66F32E}" type="presParOf" srcId="{33AF6A17-A39E-4B23-8695-47AA2260A2B2}" destId="{4480C557-0D09-45EF-A0A9-46B719E8067D}" srcOrd="1" destOrd="0" presId="urn:microsoft.com/office/officeart/2005/8/layout/hProcess9"/>
    <dgm:cxn modelId="{9950AD37-FD82-4A92-BAF0-297C72972A77}" type="presParOf" srcId="{33AF6A17-A39E-4B23-8695-47AA2260A2B2}" destId="{A109F216-AEED-4CAE-A2C6-103572526397}" srcOrd="2" destOrd="0" presId="urn:microsoft.com/office/officeart/2005/8/layout/hProcess9"/>
    <dgm:cxn modelId="{92C9BAD9-8742-4832-8B8F-54FD4A5AC517}" type="presParOf" srcId="{33AF6A17-A39E-4B23-8695-47AA2260A2B2}" destId="{792EFB98-4C53-4CE8-B84C-32B92A1B41B5}" srcOrd="3" destOrd="0" presId="urn:microsoft.com/office/officeart/2005/8/layout/hProcess9"/>
    <dgm:cxn modelId="{E9F0057F-1127-4ABE-AEF7-BFFF9359C932}" type="presParOf" srcId="{33AF6A17-A39E-4B23-8695-47AA2260A2B2}" destId="{4B57DA27-E888-47BB-BA5A-2A4AEF6EB455}" srcOrd="4"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6F0854-434E-49C2-8ED9-F0E6561B9D91}">
      <dsp:nvSpPr>
        <dsp:cNvPr id="0" name=""/>
        <dsp:cNvSpPr/>
      </dsp:nvSpPr>
      <dsp:spPr>
        <a:xfrm>
          <a:off x="1255663" y="2618195"/>
          <a:ext cx="1479167" cy="1269694"/>
        </a:xfrm>
        <a:prstGeom prst="hexagon">
          <a:avLst>
            <a:gd name="adj" fmla="val 25000"/>
            <a:gd name="vf" fmla="val 115470"/>
          </a:avLst>
        </a:prstGeom>
        <a:solidFill>
          <a:srgbClr val="DF2E28">
            <a:hueOff val="0"/>
            <a:satOff val="0"/>
            <a:lumOff val="0"/>
            <a:alphaOff val="0"/>
          </a:srgbClr>
        </a:solidFill>
        <a:ln w="12700" cap="flat" cmpd="sng" algn="ctr">
          <a:solidFill>
            <a:srgbClr val="DF2E28">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9050" rIns="0" bIns="19050" numCol="1" spcCol="1270" anchor="ctr" anchorCtr="0">
          <a:noAutofit/>
        </a:bodyPr>
        <a:lstStyle/>
        <a:p>
          <a:pPr marL="0" lvl="0" indent="0" algn="ctr" defTabSz="666750" rtl="0">
            <a:lnSpc>
              <a:spcPct val="90000"/>
            </a:lnSpc>
            <a:spcBef>
              <a:spcPct val="0"/>
            </a:spcBef>
            <a:spcAft>
              <a:spcPct val="35000"/>
            </a:spcAft>
            <a:buNone/>
          </a:pPr>
          <a:r>
            <a:rPr lang="sl-SI" sz="1500" b="0" kern="1200">
              <a:solidFill>
                <a:sysClr val="window" lastClr="FFFFFF"/>
              </a:solidFill>
              <a:latin typeface="Calibri"/>
              <a:ea typeface="+mn-ea"/>
              <a:cs typeface="+mn-cs"/>
            </a:rPr>
            <a:t>Podjetnost </a:t>
          </a:r>
        </a:p>
      </dsp:txBody>
      <dsp:txXfrm>
        <a:off x="1484735" y="2814827"/>
        <a:ext cx="1021023" cy="876430"/>
      </dsp:txXfrm>
    </dsp:sp>
    <dsp:sp modelId="{CC3C3800-9F91-4475-AE35-EECB6E5BBA07}">
      <dsp:nvSpPr>
        <dsp:cNvPr id="0" name=""/>
        <dsp:cNvSpPr/>
      </dsp:nvSpPr>
      <dsp:spPr>
        <a:xfrm>
          <a:off x="1301928" y="3179261"/>
          <a:ext cx="172678" cy="148902"/>
        </a:xfrm>
        <a:prstGeom prst="hexagon">
          <a:avLst>
            <a:gd name="adj" fmla="val 25000"/>
            <a:gd name="vf" fmla="val 115470"/>
          </a:avLst>
        </a:prstGeom>
        <a:solidFill>
          <a:sysClr val="window" lastClr="FFFFFF">
            <a:hueOff val="0"/>
            <a:satOff val="0"/>
            <a:lumOff val="0"/>
            <a:alphaOff val="0"/>
          </a:sysClr>
        </a:solidFill>
        <a:ln w="12700" cap="flat" cmpd="sng" algn="ctr">
          <a:solidFill>
            <a:srgbClr val="DF2E28">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 modelId="{4CD8CAE6-F2A6-4F03-A207-28B270EA4168}">
      <dsp:nvSpPr>
        <dsp:cNvPr id="0" name=""/>
        <dsp:cNvSpPr/>
      </dsp:nvSpPr>
      <dsp:spPr>
        <a:xfrm>
          <a:off x="29864" y="1908179"/>
          <a:ext cx="1479167" cy="1269694"/>
        </a:xfrm>
        <a:prstGeom prst="hexagon">
          <a:avLst>
            <a:gd name="adj" fmla="val 25000"/>
            <a:gd name="vf" fmla="val 115470"/>
          </a:avLst>
        </a:prstGeom>
        <a:solidFill>
          <a:sysClr val="window" lastClr="FFFFFF">
            <a:alpha val="90000"/>
            <a:hueOff val="0"/>
            <a:satOff val="0"/>
            <a:lumOff val="0"/>
            <a:alphaOff val="0"/>
          </a:sysClr>
        </a:solidFill>
        <a:ln w="12700" cap="flat" cmpd="sng" algn="ctr">
          <a:solidFill>
            <a:srgbClr val="DF2E28">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 modelId="{0C0B6886-8A49-49AC-8C56-4AD401261314}">
      <dsp:nvSpPr>
        <dsp:cNvPr id="0" name=""/>
        <dsp:cNvSpPr/>
      </dsp:nvSpPr>
      <dsp:spPr>
        <a:xfrm>
          <a:off x="1001533" y="3021640"/>
          <a:ext cx="172678" cy="148902"/>
        </a:xfrm>
        <a:prstGeom prst="hexagon">
          <a:avLst>
            <a:gd name="adj" fmla="val 25000"/>
            <a:gd name="vf" fmla="val 115470"/>
          </a:avLst>
        </a:prstGeom>
        <a:solidFill>
          <a:sysClr val="window" lastClr="FFFFFF">
            <a:hueOff val="0"/>
            <a:satOff val="0"/>
            <a:lumOff val="0"/>
            <a:alphaOff val="0"/>
          </a:sysClr>
        </a:solidFill>
        <a:ln w="12700" cap="flat" cmpd="sng" algn="ctr">
          <a:solidFill>
            <a:srgbClr val="DF2E28">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 modelId="{9B78B221-C490-4F94-B4CD-4066FA24B017}">
      <dsp:nvSpPr>
        <dsp:cNvPr id="0" name=""/>
        <dsp:cNvSpPr/>
      </dsp:nvSpPr>
      <dsp:spPr>
        <a:xfrm>
          <a:off x="2510023" y="1918286"/>
          <a:ext cx="1479167" cy="1269694"/>
        </a:xfrm>
        <a:prstGeom prst="hexagon">
          <a:avLst>
            <a:gd name="adj" fmla="val 25000"/>
            <a:gd name="vf" fmla="val 115470"/>
          </a:avLst>
        </a:prstGeom>
        <a:solidFill>
          <a:srgbClr val="DF2E28">
            <a:hueOff val="0"/>
            <a:satOff val="0"/>
            <a:lumOff val="0"/>
            <a:alphaOff val="0"/>
          </a:srgbClr>
        </a:solidFill>
        <a:ln w="12700" cap="flat" cmpd="sng" algn="ctr">
          <a:solidFill>
            <a:srgbClr val="DF2E28">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9050" rIns="0" bIns="19050" numCol="1" spcCol="1270" anchor="ctr" anchorCtr="0">
          <a:noAutofit/>
        </a:bodyPr>
        <a:lstStyle/>
        <a:p>
          <a:pPr marL="0" lvl="0" indent="0" algn="ctr" defTabSz="666750" rtl="0">
            <a:lnSpc>
              <a:spcPct val="90000"/>
            </a:lnSpc>
            <a:spcBef>
              <a:spcPct val="0"/>
            </a:spcBef>
            <a:spcAft>
              <a:spcPct val="35000"/>
            </a:spcAft>
            <a:buNone/>
          </a:pPr>
          <a:r>
            <a:rPr lang="sl-SI" sz="1500" b="1" kern="1200">
              <a:solidFill>
                <a:sysClr val="window" lastClr="FFFFFF"/>
              </a:solidFill>
              <a:latin typeface="Calibri"/>
              <a:ea typeface="+mn-ea"/>
              <a:cs typeface="+mn-cs"/>
            </a:rPr>
            <a:t>Zdravje in dobrobit </a:t>
          </a:r>
        </a:p>
      </dsp:txBody>
      <dsp:txXfrm>
        <a:off x="2739095" y="2114918"/>
        <a:ext cx="1021023" cy="876430"/>
      </dsp:txXfrm>
    </dsp:sp>
    <dsp:sp modelId="{F16055D5-1C66-4D46-8EC2-8101376DCD97}">
      <dsp:nvSpPr>
        <dsp:cNvPr id="0" name=""/>
        <dsp:cNvSpPr/>
      </dsp:nvSpPr>
      <dsp:spPr>
        <a:xfrm>
          <a:off x="3523286" y="3010573"/>
          <a:ext cx="172678" cy="148902"/>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8D8F1F1-0C82-469E-86C6-527CD6BEF2F6}">
      <dsp:nvSpPr>
        <dsp:cNvPr id="0" name=""/>
        <dsp:cNvSpPr/>
      </dsp:nvSpPr>
      <dsp:spPr>
        <a:xfrm>
          <a:off x="3770900" y="2616182"/>
          <a:ext cx="1479167" cy="1269694"/>
        </a:xfrm>
        <a:prstGeom prst="hexagon">
          <a:avLst>
            <a:gd name="adj" fmla="val 25000"/>
            <a:gd name="vf" fmla="val 11547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10D7B27-E931-4726-B454-915D8188DD1A}">
      <dsp:nvSpPr>
        <dsp:cNvPr id="0" name=""/>
        <dsp:cNvSpPr/>
      </dsp:nvSpPr>
      <dsp:spPr>
        <a:xfrm>
          <a:off x="3804784" y="3184963"/>
          <a:ext cx="172678" cy="148902"/>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EDC0CAC-5996-49A1-90A8-B2C3B1668F77}">
      <dsp:nvSpPr>
        <dsp:cNvPr id="0" name=""/>
        <dsp:cNvSpPr/>
      </dsp:nvSpPr>
      <dsp:spPr>
        <a:xfrm>
          <a:off x="1255663" y="1234140"/>
          <a:ext cx="1479167" cy="1269694"/>
        </a:xfrm>
        <a:prstGeom prst="hexagon">
          <a:avLst>
            <a:gd name="adj" fmla="val 25000"/>
            <a:gd name="vf" fmla="val 115470"/>
          </a:avLst>
        </a:prstGeom>
        <a:solidFill>
          <a:srgbClr val="DF2E28">
            <a:hueOff val="0"/>
            <a:satOff val="0"/>
            <a:lumOff val="0"/>
            <a:alphaOff val="0"/>
          </a:srgbClr>
        </a:solidFill>
        <a:ln w="12700" cap="flat" cmpd="sng" algn="ctr">
          <a:solidFill>
            <a:srgbClr val="DF2E28">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9050" rIns="0" bIns="19050" numCol="1" spcCol="1270" anchor="ctr" anchorCtr="0">
          <a:noAutofit/>
        </a:bodyPr>
        <a:lstStyle/>
        <a:p>
          <a:pPr marL="0" lvl="0" indent="0" algn="ctr" defTabSz="666750" rtl="0">
            <a:lnSpc>
              <a:spcPct val="90000"/>
            </a:lnSpc>
            <a:spcBef>
              <a:spcPct val="0"/>
            </a:spcBef>
            <a:spcAft>
              <a:spcPct val="35000"/>
            </a:spcAft>
            <a:buNone/>
          </a:pPr>
          <a:r>
            <a:rPr lang="sl-SI" sz="1500" b="1" kern="1200">
              <a:solidFill>
                <a:sysClr val="window" lastClr="FFFFFF"/>
              </a:solidFill>
              <a:latin typeface="Calibri"/>
              <a:ea typeface="+mn-ea"/>
              <a:cs typeface="+mn-cs"/>
            </a:rPr>
            <a:t>Trajnostni razvoj </a:t>
          </a:r>
        </a:p>
      </dsp:txBody>
      <dsp:txXfrm>
        <a:off x="1484735" y="1430772"/>
        <a:ext cx="1021023" cy="876430"/>
      </dsp:txXfrm>
    </dsp:sp>
    <dsp:sp modelId="{9FB617DD-BC56-4D99-A684-105A04980A3F}">
      <dsp:nvSpPr>
        <dsp:cNvPr id="0" name=""/>
        <dsp:cNvSpPr/>
      </dsp:nvSpPr>
      <dsp:spPr>
        <a:xfrm>
          <a:off x="2262409" y="1260299"/>
          <a:ext cx="172678" cy="148902"/>
        </a:xfrm>
        <a:prstGeom prst="hexagon">
          <a:avLst>
            <a:gd name="adj" fmla="val 25000"/>
            <a:gd name="vf" fmla="val 115470"/>
          </a:avLst>
        </a:prstGeom>
        <a:solidFill>
          <a:sysClr val="window" lastClr="FFFFFF">
            <a:hueOff val="0"/>
            <a:satOff val="0"/>
            <a:lumOff val="0"/>
            <a:alphaOff val="0"/>
          </a:sysClr>
        </a:solidFill>
        <a:ln w="12700" cap="flat" cmpd="sng" algn="ctr">
          <a:solidFill>
            <a:srgbClr val="DF2E28">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 modelId="{51834DD4-B554-4777-89D3-EFCC75A78322}">
      <dsp:nvSpPr>
        <dsp:cNvPr id="0" name=""/>
        <dsp:cNvSpPr/>
      </dsp:nvSpPr>
      <dsp:spPr>
        <a:xfrm>
          <a:off x="2510023" y="534232"/>
          <a:ext cx="1479167" cy="1269694"/>
        </a:xfrm>
        <a:prstGeom prst="hexagon">
          <a:avLst>
            <a:gd name="adj" fmla="val 25000"/>
            <a:gd name="vf" fmla="val 115470"/>
          </a:avLst>
        </a:prstGeom>
        <a:solidFill>
          <a:sysClr val="window" lastClr="FFFFFF">
            <a:alpha val="90000"/>
            <a:hueOff val="0"/>
            <a:satOff val="0"/>
            <a:lumOff val="0"/>
            <a:alphaOff val="0"/>
          </a:sysClr>
        </a:solidFill>
        <a:ln w="12700" cap="flat" cmpd="sng" algn="ctr">
          <a:solidFill>
            <a:srgbClr val="DF2E28">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 modelId="{74940418-7B73-4CC3-A60E-D25F25817F95}">
      <dsp:nvSpPr>
        <dsp:cNvPr id="0" name=""/>
        <dsp:cNvSpPr/>
      </dsp:nvSpPr>
      <dsp:spPr>
        <a:xfrm>
          <a:off x="2543907" y="1096975"/>
          <a:ext cx="172678" cy="148902"/>
        </a:xfrm>
        <a:prstGeom prst="hexagon">
          <a:avLst>
            <a:gd name="adj" fmla="val 25000"/>
            <a:gd name="vf" fmla="val 115470"/>
          </a:avLst>
        </a:prstGeom>
        <a:solidFill>
          <a:sysClr val="window" lastClr="FFFFFF">
            <a:hueOff val="0"/>
            <a:satOff val="0"/>
            <a:lumOff val="0"/>
            <a:alphaOff val="0"/>
          </a:sysClr>
        </a:solidFill>
        <a:ln w="12700" cap="flat" cmpd="sng" algn="ctr">
          <a:solidFill>
            <a:srgbClr val="DF2E28">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 modelId="{18E6F954-EC9D-4EA1-A0CA-715B55102BF2}">
      <dsp:nvSpPr>
        <dsp:cNvPr id="0" name=""/>
        <dsp:cNvSpPr/>
      </dsp:nvSpPr>
      <dsp:spPr>
        <a:xfrm>
          <a:off x="3770900" y="1232128"/>
          <a:ext cx="1479167" cy="1269694"/>
        </a:xfrm>
        <a:prstGeom prst="hexagon">
          <a:avLst>
            <a:gd name="adj" fmla="val 25000"/>
            <a:gd name="vf" fmla="val 115470"/>
          </a:avLst>
        </a:prstGeom>
        <a:solidFill>
          <a:srgbClr val="DF2E28">
            <a:hueOff val="0"/>
            <a:satOff val="0"/>
            <a:lumOff val="0"/>
            <a:alphaOff val="0"/>
          </a:srgbClr>
        </a:solidFill>
        <a:ln w="12700" cap="flat" cmpd="sng" algn="ctr">
          <a:solidFill>
            <a:srgbClr val="DF2E28">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9050" rIns="0" bIns="19050" numCol="1" spcCol="1270" anchor="ctr" anchorCtr="0">
          <a:noAutofit/>
        </a:bodyPr>
        <a:lstStyle/>
        <a:p>
          <a:pPr marL="0" lvl="0" indent="0" algn="ctr" defTabSz="666750">
            <a:lnSpc>
              <a:spcPct val="90000"/>
            </a:lnSpc>
            <a:spcBef>
              <a:spcPct val="0"/>
            </a:spcBef>
            <a:spcAft>
              <a:spcPct val="35000"/>
            </a:spcAft>
            <a:buNone/>
          </a:pPr>
          <a:r>
            <a:rPr lang="sl-SI" sz="1500" b="1" kern="1200">
              <a:solidFill>
                <a:sysClr val="window" lastClr="FFFFFF"/>
              </a:solidFill>
              <a:latin typeface="Calibri"/>
              <a:ea typeface="+mn-ea"/>
              <a:cs typeface="+mn-cs"/>
            </a:rPr>
            <a:t>Digitalne kompetence</a:t>
          </a:r>
        </a:p>
      </dsp:txBody>
      <dsp:txXfrm>
        <a:off x="3999972" y="1428760"/>
        <a:ext cx="1021023" cy="876430"/>
      </dsp:txXfrm>
    </dsp:sp>
    <dsp:sp modelId="{44639D4B-968C-4AF3-923D-55CD1D33BA94}">
      <dsp:nvSpPr>
        <dsp:cNvPr id="0" name=""/>
        <dsp:cNvSpPr/>
      </dsp:nvSpPr>
      <dsp:spPr>
        <a:xfrm>
          <a:off x="5042853" y="1792524"/>
          <a:ext cx="172678" cy="148902"/>
        </a:xfrm>
        <a:prstGeom prst="hexagon">
          <a:avLst>
            <a:gd name="adj" fmla="val 25000"/>
            <a:gd name="vf" fmla="val 115470"/>
          </a:avLst>
        </a:prstGeom>
        <a:solidFill>
          <a:sysClr val="window" lastClr="FFFFFF">
            <a:hueOff val="0"/>
            <a:satOff val="0"/>
            <a:lumOff val="0"/>
            <a:alphaOff val="0"/>
          </a:sysClr>
        </a:solidFill>
        <a:ln w="12700" cap="flat" cmpd="sng" algn="ctr">
          <a:solidFill>
            <a:srgbClr val="DF2E28">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 modelId="{584B0B02-A02B-4512-9D47-7CA3AD376F18}">
      <dsp:nvSpPr>
        <dsp:cNvPr id="0" name=""/>
        <dsp:cNvSpPr/>
      </dsp:nvSpPr>
      <dsp:spPr>
        <a:xfrm>
          <a:off x="5036989" y="1873535"/>
          <a:ext cx="1479167" cy="1382672"/>
        </a:xfrm>
        <a:prstGeom prst="hexagon">
          <a:avLst>
            <a:gd name="adj" fmla="val 25000"/>
            <a:gd name="vf" fmla="val 115470"/>
          </a:avLst>
        </a:prstGeom>
        <a:solidFill>
          <a:sysClr val="window" lastClr="FFFFFF">
            <a:alpha val="90000"/>
            <a:hueOff val="0"/>
            <a:satOff val="0"/>
            <a:lumOff val="0"/>
            <a:alphaOff val="0"/>
          </a:sysClr>
        </a:solidFill>
        <a:ln w="12700" cap="flat" cmpd="sng" algn="ctr">
          <a:solidFill>
            <a:srgbClr val="DF2E28">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 modelId="{D9FA8155-6C24-416A-9D37-64C657D1E67A}">
      <dsp:nvSpPr>
        <dsp:cNvPr id="0" name=""/>
        <dsp:cNvSpPr/>
      </dsp:nvSpPr>
      <dsp:spPr>
        <a:xfrm>
          <a:off x="5335429" y="1952493"/>
          <a:ext cx="172678" cy="148902"/>
        </a:xfrm>
        <a:prstGeom prst="hexagon">
          <a:avLst>
            <a:gd name="adj" fmla="val 25000"/>
            <a:gd name="vf" fmla="val 115470"/>
          </a:avLst>
        </a:prstGeom>
        <a:solidFill>
          <a:sysClr val="window" lastClr="FFFFFF">
            <a:hueOff val="0"/>
            <a:satOff val="0"/>
            <a:lumOff val="0"/>
            <a:alphaOff val="0"/>
          </a:sysClr>
        </a:solidFill>
        <a:ln w="12700" cap="flat" cmpd="sng" algn="ctr">
          <a:solidFill>
            <a:srgbClr val="DF2E28">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1B81BC-073B-4386-A8D7-BBD143794D7E}">
      <dsp:nvSpPr>
        <dsp:cNvPr id="0" name=""/>
        <dsp:cNvSpPr/>
      </dsp:nvSpPr>
      <dsp:spPr>
        <a:xfrm>
          <a:off x="435903" y="0"/>
          <a:ext cx="4940239" cy="4444759"/>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A5FE9EC-DF07-4B71-B9A5-51BB5DFE56A5}">
      <dsp:nvSpPr>
        <dsp:cNvPr id="0" name=""/>
        <dsp:cNvSpPr/>
      </dsp:nvSpPr>
      <dsp:spPr>
        <a:xfrm>
          <a:off x="6243" y="1333427"/>
          <a:ext cx="1870752" cy="177790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lang="sl-SI" sz="1300" kern="1200">
              <a:latin typeface="Arial"/>
            </a:rPr>
            <a:t>Sprejem UN predvidoma do konca marca 2025 na Strokovnem svetu</a:t>
          </a:r>
          <a:endParaRPr lang="sl-SI" sz="1300" kern="1200"/>
        </a:p>
      </dsp:txBody>
      <dsp:txXfrm>
        <a:off x="93033" y="1420217"/>
        <a:ext cx="1697172" cy="1604323"/>
      </dsp:txXfrm>
    </dsp:sp>
    <dsp:sp modelId="{A109F216-AEED-4CAE-A2C6-103572526397}">
      <dsp:nvSpPr>
        <dsp:cNvPr id="0" name=""/>
        <dsp:cNvSpPr/>
      </dsp:nvSpPr>
      <dsp:spPr>
        <a:xfrm>
          <a:off x="1970646" y="1333427"/>
          <a:ext cx="1870752" cy="177790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lang="sl-SI" sz="1300" kern="1200">
              <a:latin typeface="Arial"/>
            </a:rPr>
            <a:t>Uvajanje predvidoma v š. l. 26/27</a:t>
          </a:r>
          <a:endParaRPr lang="sl-SI" sz="1300" kern="1200"/>
        </a:p>
      </dsp:txBody>
      <dsp:txXfrm>
        <a:off x="2057436" y="1420217"/>
        <a:ext cx="1697172" cy="1604323"/>
      </dsp:txXfrm>
    </dsp:sp>
    <dsp:sp modelId="{4B57DA27-E888-47BB-BA5A-2A4AEF6EB455}">
      <dsp:nvSpPr>
        <dsp:cNvPr id="0" name=""/>
        <dsp:cNvSpPr/>
      </dsp:nvSpPr>
      <dsp:spPr>
        <a:xfrm>
          <a:off x="3935050" y="1333427"/>
          <a:ext cx="1870752" cy="177790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lang="sl-SI" sz="1300" kern="1200">
              <a:latin typeface="Arial"/>
            </a:rPr>
            <a:t>Izobraževanje v zvezi z UN do in po začetku uvajanja</a:t>
          </a:r>
          <a:endParaRPr lang="sl-SI" sz="1300" kern="1200"/>
        </a:p>
      </dsp:txBody>
      <dsp:txXfrm>
        <a:off x="4021840" y="1420217"/>
        <a:ext cx="1697172" cy="1604323"/>
      </dsp:txXfrm>
    </dsp:sp>
  </dsp:spTree>
</dsp:drawing>
</file>

<file path=ppt/diagrams/layout1.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a:xfrm>
            <a:off x="381000" y="685800"/>
            <a:ext cx="6096000" cy="3429000"/>
          </a:xfrm>
        </p:spPr>
      </p:sp>
      <p:sp>
        <p:nvSpPr>
          <p:cNvPr id="3" name="Označba mesta opomb 2"/>
          <p:cNvSpPr>
            <a:spLocks noGrp="1"/>
          </p:cNvSpPr>
          <p:nvPr>
            <p:ph type="body" idx="1"/>
          </p:nvPr>
        </p:nvSpPr>
        <p:spPr/>
        <p:txBody>
          <a:bodyPr/>
          <a:lstStyle/>
          <a:p>
            <a:endParaRPr lang="sl-SI"/>
          </a:p>
        </p:txBody>
      </p:sp>
    </p:spTree>
    <p:extLst>
      <p:ext uri="{BB962C8B-B14F-4D97-AF65-F5344CB8AC3E}">
        <p14:creationId xmlns:p14="http://schemas.microsoft.com/office/powerpoint/2010/main" val="5045082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a:xfrm>
            <a:off x="381000" y="685800"/>
            <a:ext cx="6096000" cy="3429000"/>
          </a:xfrm>
        </p:spPr>
      </p:sp>
      <p:sp>
        <p:nvSpPr>
          <p:cNvPr id="3" name="Označba mesta opomb 2"/>
          <p:cNvSpPr>
            <a:spLocks noGrp="1"/>
          </p:cNvSpPr>
          <p:nvPr>
            <p:ph type="body" idx="1"/>
          </p:nvPr>
        </p:nvSpPr>
        <p:spPr/>
        <p:txBody>
          <a:bodyPr/>
          <a:lstStyle/>
          <a:p>
            <a:endParaRPr lang="sl-SI"/>
          </a:p>
        </p:txBody>
      </p:sp>
    </p:spTree>
    <p:extLst>
      <p:ext uri="{BB962C8B-B14F-4D97-AF65-F5344CB8AC3E}">
        <p14:creationId xmlns:p14="http://schemas.microsoft.com/office/powerpoint/2010/main" val="32742047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a:xfrm>
            <a:off x="422275" y="1241425"/>
            <a:ext cx="5953125" cy="3349625"/>
          </a:xfrm>
        </p:spPr>
      </p:sp>
      <p:sp>
        <p:nvSpPr>
          <p:cNvPr id="3" name="Označba mesta opomb 2"/>
          <p:cNvSpPr>
            <a:spLocks noGrp="1"/>
          </p:cNvSpPr>
          <p:nvPr>
            <p:ph type="body" idx="1"/>
          </p:nvPr>
        </p:nvSpPr>
        <p:spPr/>
        <p:txBody>
          <a:bodyPr/>
          <a:lstStyle/>
          <a:p>
            <a:r>
              <a:rPr lang="en-GB" err="1"/>
              <a:t>Ključna</a:t>
            </a:r>
            <a:r>
              <a:rPr lang="en-GB"/>
              <a:t> </a:t>
            </a:r>
            <a:r>
              <a:rPr lang="en-GB" err="1"/>
              <a:t>vprašanja</a:t>
            </a:r>
            <a:r>
              <a:rPr lang="en-GB"/>
              <a:t>, ki </a:t>
            </a:r>
            <a:r>
              <a:rPr lang="en-GB" err="1"/>
              <a:t>usmerjajo</a:t>
            </a:r>
            <a:r>
              <a:rPr lang="en-GB"/>
              <a:t> </a:t>
            </a:r>
            <a:r>
              <a:rPr lang="en-GB" err="1"/>
              <a:t>prenovo</a:t>
            </a:r>
            <a:r>
              <a:rPr lang="en-GB"/>
              <a:t> </a:t>
            </a:r>
            <a:r>
              <a:rPr lang="en-GB" err="1"/>
              <a:t>šolstva</a:t>
            </a:r>
            <a:r>
              <a:rPr lang="en-GB"/>
              <a:t> so, </a:t>
            </a:r>
            <a:r>
              <a:rPr lang="en-GB" err="1"/>
              <a:t>kakšno</a:t>
            </a:r>
            <a:r>
              <a:rPr lang="en-GB"/>
              <a:t> </a:t>
            </a:r>
            <a:r>
              <a:rPr lang="en-GB" err="1"/>
              <a:t>znanje</a:t>
            </a:r>
            <a:r>
              <a:rPr lang="en-GB"/>
              <a:t> </a:t>
            </a:r>
            <a:r>
              <a:rPr lang="en-GB" err="1"/>
              <a:t>želimo</a:t>
            </a:r>
            <a:r>
              <a:rPr lang="en-GB"/>
              <a:t>, </a:t>
            </a:r>
            <a:r>
              <a:rPr lang="en-GB" err="1"/>
              <a:t>kakšno</a:t>
            </a:r>
            <a:r>
              <a:rPr lang="en-GB"/>
              <a:t> </a:t>
            </a:r>
            <a:r>
              <a:rPr lang="en-GB" err="1"/>
              <a:t>učenje</a:t>
            </a:r>
            <a:r>
              <a:rPr lang="en-GB"/>
              <a:t> </a:t>
            </a:r>
            <a:r>
              <a:rPr lang="en-GB" err="1"/>
              <a:t>želimo</a:t>
            </a:r>
            <a:r>
              <a:rPr lang="en-GB"/>
              <a:t> </a:t>
            </a:r>
            <a:r>
              <a:rPr lang="en-GB" err="1"/>
              <a:t>spodbujati</a:t>
            </a:r>
            <a:r>
              <a:rPr lang="en-GB"/>
              <a:t> </a:t>
            </a:r>
            <a:r>
              <a:rPr lang="en-GB" err="1"/>
              <a:t>ter</a:t>
            </a:r>
            <a:r>
              <a:rPr lang="en-GB"/>
              <a:t> </a:t>
            </a:r>
            <a:r>
              <a:rPr lang="en-GB" err="1"/>
              <a:t>kakšen</a:t>
            </a:r>
            <a:r>
              <a:rPr lang="en-GB"/>
              <a:t> pouk </a:t>
            </a:r>
            <a:r>
              <a:rPr lang="en-GB" err="1"/>
              <a:t>naj</a:t>
            </a:r>
            <a:r>
              <a:rPr lang="en-GB"/>
              <a:t> to </a:t>
            </a:r>
            <a:r>
              <a:rPr lang="en-GB" err="1"/>
              <a:t>podpira</a:t>
            </a:r>
            <a:r>
              <a:rPr lang="en-GB"/>
              <a:t>? </a:t>
            </a:r>
            <a:r>
              <a:rPr lang="en-GB" err="1"/>
              <a:t>Seveda</a:t>
            </a:r>
            <a:r>
              <a:rPr lang="en-GB"/>
              <a:t> </a:t>
            </a:r>
            <a:r>
              <a:rPr lang="en-GB" err="1"/>
              <a:t>si</a:t>
            </a:r>
            <a:r>
              <a:rPr lang="en-GB"/>
              <a:t> </a:t>
            </a:r>
            <a:r>
              <a:rPr lang="en-GB" err="1"/>
              <a:t>vsi</a:t>
            </a:r>
            <a:r>
              <a:rPr lang="en-GB"/>
              <a:t> </a:t>
            </a:r>
            <a:r>
              <a:rPr lang="en-GB" err="1"/>
              <a:t>želimo</a:t>
            </a:r>
            <a:r>
              <a:rPr lang="en-GB"/>
              <a:t> </a:t>
            </a:r>
            <a:r>
              <a:rPr lang="en-GB" err="1"/>
              <a:t>kakovostno</a:t>
            </a:r>
            <a:r>
              <a:rPr lang="en-GB"/>
              <a:t> </a:t>
            </a:r>
            <a:r>
              <a:rPr lang="en-GB" err="1"/>
              <a:t>znanje</a:t>
            </a:r>
            <a:r>
              <a:rPr lang="en-GB"/>
              <a:t>, </a:t>
            </a:r>
            <a:r>
              <a:rPr lang="en-GB" err="1"/>
              <a:t>aktivnega</a:t>
            </a:r>
            <a:r>
              <a:rPr lang="en-GB"/>
              <a:t> in </a:t>
            </a:r>
            <a:r>
              <a:rPr lang="en-GB" err="1"/>
              <a:t>samoregulativnega</a:t>
            </a:r>
            <a:r>
              <a:rPr lang="en-GB"/>
              <a:t> </a:t>
            </a:r>
            <a:r>
              <a:rPr lang="en-GB" err="1"/>
              <a:t>učenca</a:t>
            </a:r>
            <a:r>
              <a:rPr lang="en-GB"/>
              <a:t>, ki se </a:t>
            </a:r>
            <a:r>
              <a:rPr lang="en-GB" err="1"/>
              <a:t>učinkovito</a:t>
            </a:r>
            <a:r>
              <a:rPr lang="en-GB"/>
              <a:t> </a:t>
            </a:r>
            <a:r>
              <a:rPr lang="en-GB" err="1"/>
              <a:t>uči</a:t>
            </a:r>
            <a:r>
              <a:rPr lang="en-GB"/>
              <a:t> </a:t>
            </a:r>
            <a:r>
              <a:rPr lang="en-GB" err="1"/>
              <a:t>ter</a:t>
            </a:r>
            <a:r>
              <a:rPr lang="en-GB"/>
              <a:t> </a:t>
            </a:r>
            <a:r>
              <a:rPr lang="en-GB" err="1"/>
              <a:t>učitelja</a:t>
            </a:r>
            <a:r>
              <a:rPr lang="en-GB"/>
              <a:t>, ki to </a:t>
            </a:r>
            <a:r>
              <a:rPr lang="en-GB" err="1"/>
              <a:t>podpira</a:t>
            </a:r>
            <a:r>
              <a:rPr lang="en-GB"/>
              <a:t> z </a:t>
            </a:r>
            <a:r>
              <a:rPr lang="en-GB" err="1"/>
              <a:t>ustreznim</a:t>
            </a:r>
            <a:r>
              <a:rPr lang="en-GB"/>
              <a:t> </a:t>
            </a:r>
            <a:r>
              <a:rPr lang="en-GB" err="1"/>
              <a:t>pristopom</a:t>
            </a:r>
            <a:r>
              <a:rPr lang="en-GB"/>
              <a:t> in </a:t>
            </a:r>
            <a:r>
              <a:rPr lang="en-GB" err="1"/>
              <a:t>metodami</a:t>
            </a:r>
            <a:r>
              <a:rPr lang="en-GB"/>
              <a:t>. Glede </a:t>
            </a:r>
            <a:r>
              <a:rPr lang="en-GB" err="1"/>
              <a:t>tega</a:t>
            </a:r>
            <a:r>
              <a:rPr lang="en-GB"/>
              <a:t> se </a:t>
            </a:r>
            <a:r>
              <a:rPr lang="en-GB" err="1"/>
              <a:t>na</a:t>
            </a:r>
            <a:r>
              <a:rPr lang="en-GB"/>
              <a:t> </a:t>
            </a:r>
            <a:r>
              <a:rPr lang="en-GB" err="1"/>
              <a:t>načelni</a:t>
            </a:r>
            <a:r>
              <a:rPr lang="en-GB"/>
              <a:t> </a:t>
            </a:r>
            <a:r>
              <a:rPr lang="en-GB" err="1"/>
              <a:t>ravni</a:t>
            </a:r>
            <a:r>
              <a:rPr lang="en-GB"/>
              <a:t> </a:t>
            </a:r>
            <a:r>
              <a:rPr lang="en-GB" err="1"/>
              <a:t>verjetno</a:t>
            </a:r>
            <a:r>
              <a:rPr lang="en-GB"/>
              <a:t> </a:t>
            </a:r>
            <a:r>
              <a:rPr lang="en-GB" err="1"/>
              <a:t>vsi</a:t>
            </a:r>
            <a:r>
              <a:rPr lang="en-GB"/>
              <a:t> </a:t>
            </a:r>
            <a:r>
              <a:rPr lang="en-GB" err="1"/>
              <a:t>strinjamo</a:t>
            </a:r>
            <a:r>
              <a:rPr lang="en-GB"/>
              <a:t>. </a:t>
            </a:r>
            <a:r>
              <a:rPr lang="en-GB" err="1"/>
              <a:t>Zaplete</a:t>
            </a:r>
            <a:r>
              <a:rPr lang="en-GB"/>
              <a:t> pa se </a:t>
            </a:r>
            <a:r>
              <a:rPr lang="en-GB" err="1"/>
              <a:t>pri</a:t>
            </a:r>
            <a:r>
              <a:rPr lang="en-GB"/>
              <a:t> </a:t>
            </a:r>
            <a:r>
              <a:rPr lang="en-GB" err="1"/>
              <a:t>konkretnostih</a:t>
            </a:r>
            <a:r>
              <a:rPr lang="en-GB"/>
              <a:t>: </a:t>
            </a:r>
            <a:r>
              <a:rPr lang="en-GB" err="1"/>
              <a:t>kaj</a:t>
            </a:r>
            <a:r>
              <a:rPr lang="en-GB"/>
              <a:t> je </a:t>
            </a:r>
            <a:r>
              <a:rPr lang="en-GB" err="1"/>
              <a:t>kakovostno</a:t>
            </a:r>
            <a:r>
              <a:rPr lang="en-GB"/>
              <a:t> </a:t>
            </a:r>
            <a:r>
              <a:rPr lang="en-GB" err="1"/>
              <a:t>znanje</a:t>
            </a:r>
            <a:r>
              <a:rPr lang="en-GB"/>
              <a:t>, </a:t>
            </a:r>
            <a:r>
              <a:rPr lang="en-GB" err="1"/>
              <a:t>kaj</a:t>
            </a:r>
            <a:r>
              <a:rPr lang="en-GB"/>
              <a:t> je </a:t>
            </a:r>
            <a:r>
              <a:rPr lang="en-GB" err="1"/>
              <a:t>učinkovito</a:t>
            </a:r>
            <a:r>
              <a:rPr lang="en-GB"/>
              <a:t> </a:t>
            </a:r>
            <a:r>
              <a:rPr lang="en-GB" err="1"/>
              <a:t>učenje</a:t>
            </a:r>
            <a:r>
              <a:rPr lang="en-GB"/>
              <a:t>, </a:t>
            </a:r>
            <a:r>
              <a:rPr lang="en-GB" err="1"/>
              <a:t>na</a:t>
            </a:r>
            <a:r>
              <a:rPr lang="en-GB"/>
              <a:t> </a:t>
            </a:r>
            <a:r>
              <a:rPr lang="en-GB" err="1"/>
              <a:t>kaj</a:t>
            </a:r>
            <a:r>
              <a:rPr lang="en-GB"/>
              <a:t> </a:t>
            </a:r>
            <a:r>
              <a:rPr lang="en-GB" err="1"/>
              <a:t>natančno</a:t>
            </a:r>
            <a:r>
              <a:rPr lang="en-GB"/>
              <a:t> </a:t>
            </a:r>
            <a:r>
              <a:rPr lang="en-GB" err="1"/>
              <a:t>merimo</a:t>
            </a:r>
            <a:r>
              <a:rPr lang="en-GB"/>
              <a:t>, ko </a:t>
            </a:r>
            <a:r>
              <a:rPr lang="en-GB" err="1"/>
              <a:t>govorimo</a:t>
            </a:r>
            <a:r>
              <a:rPr lang="en-GB"/>
              <a:t> o </a:t>
            </a:r>
            <a:r>
              <a:rPr lang="en-GB" err="1"/>
              <a:t>aktivni</a:t>
            </a:r>
            <a:r>
              <a:rPr lang="en-GB"/>
              <a:t> </a:t>
            </a:r>
            <a:r>
              <a:rPr lang="en-GB" err="1"/>
              <a:t>vlogi</a:t>
            </a:r>
            <a:r>
              <a:rPr lang="en-GB"/>
              <a:t> </a:t>
            </a:r>
            <a:r>
              <a:rPr lang="en-GB" err="1"/>
              <a:t>učenca</a:t>
            </a:r>
            <a:r>
              <a:rPr lang="en-GB"/>
              <a:t> in ko </a:t>
            </a:r>
            <a:r>
              <a:rPr lang="en-GB" err="1"/>
              <a:t>omenjamo</a:t>
            </a:r>
            <a:r>
              <a:rPr lang="en-GB"/>
              <a:t> </a:t>
            </a:r>
            <a:r>
              <a:rPr lang="en-GB" err="1"/>
              <a:t>poučevanje</a:t>
            </a:r>
            <a:r>
              <a:rPr lang="en-GB"/>
              <a:t>, </a:t>
            </a:r>
            <a:r>
              <a:rPr lang="en-GB" err="1"/>
              <a:t>osredotočeno</a:t>
            </a:r>
            <a:r>
              <a:rPr lang="en-GB"/>
              <a:t> </a:t>
            </a:r>
            <a:r>
              <a:rPr lang="en-GB" err="1"/>
              <a:t>na</a:t>
            </a:r>
            <a:r>
              <a:rPr lang="en-GB"/>
              <a:t> </a:t>
            </a:r>
            <a:r>
              <a:rPr lang="en-GB" err="1"/>
              <a:t>učenca</a:t>
            </a:r>
            <a:r>
              <a:rPr lang="en-GB"/>
              <a:t> oz. </a:t>
            </a:r>
            <a:r>
              <a:rPr lang="en-GB" err="1"/>
              <a:t>učenje</a:t>
            </a:r>
            <a:r>
              <a:rPr lang="en-GB"/>
              <a:t>?</a:t>
            </a:r>
            <a:endParaRPr lang="en-GB" b="1">
              <a:ea typeface="Calibri"/>
              <a:cs typeface="Calibri"/>
            </a:endParaRPr>
          </a:p>
          <a:p>
            <a:endParaRPr lang="en-GB" b="1">
              <a:ea typeface="Calibri"/>
              <a:cs typeface="Calibri"/>
            </a:endParaRPr>
          </a:p>
          <a:p>
            <a:endParaRPr lang="en-GB" b="1">
              <a:ea typeface="Calibri"/>
              <a:cs typeface="Calibri"/>
            </a:endParaRPr>
          </a:p>
          <a:p>
            <a:endParaRPr lang="en-GB" b="1">
              <a:ea typeface="Calibri"/>
              <a:cs typeface="Calibri"/>
            </a:endParaRPr>
          </a:p>
          <a:p>
            <a:endParaRPr lang="en-GB" b="1">
              <a:ea typeface="Calibri"/>
              <a:cs typeface="Calibri"/>
            </a:endParaRPr>
          </a:p>
          <a:p>
            <a:endParaRPr lang="en-GB" b="1">
              <a:ea typeface="Calibri"/>
              <a:cs typeface="Calibri"/>
            </a:endParaRPr>
          </a:p>
          <a:p>
            <a:endParaRPr lang="en-GB" b="1">
              <a:ea typeface="Calibri"/>
              <a:cs typeface="Calibri"/>
            </a:endParaRPr>
          </a:p>
          <a:p>
            <a:endParaRPr lang="en-GB" b="1">
              <a:ea typeface="Calibri"/>
              <a:cs typeface="Calibri"/>
            </a:endParaRPr>
          </a:p>
          <a:p>
            <a:endParaRPr lang="en-GB" b="1">
              <a:ea typeface="Calibri"/>
              <a:cs typeface="Calibri"/>
            </a:endParaRPr>
          </a:p>
          <a:p>
            <a:endParaRPr lang="en-GB" b="1">
              <a:ea typeface="Calibri"/>
              <a:cs typeface="Calibri"/>
            </a:endParaRPr>
          </a:p>
          <a:p>
            <a:pPr marL="171450" indent="-171450">
              <a:buFont typeface="Arial" panose="020B0604020202020204" pitchFamily="34" charset="0"/>
              <a:buChar char="•"/>
            </a:pPr>
            <a:endParaRPr lang="sl-SI">
              <a:ea typeface="Calibri"/>
              <a:cs typeface="Calibri"/>
            </a:endParaRPr>
          </a:p>
          <a:p>
            <a:pPr marL="171450" indent="-171450">
              <a:buFont typeface="Arial" panose="020B0604020202020204" pitchFamily="34" charset="0"/>
              <a:buChar char="•"/>
            </a:pPr>
            <a:endParaRPr lang="sl-SI">
              <a:ea typeface="Calibri"/>
              <a:cs typeface="Calibri"/>
            </a:endParaRPr>
          </a:p>
          <a:p>
            <a:pPr>
              <a:buFont typeface="Arial" panose="020B0604020202020204" pitchFamily="34" charset="0"/>
            </a:pPr>
            <a:endParaRPr lang="sl-SI">
              <a:ea typeface="Calibri"/>
              <a:cs typeface="Calibri"/>
            </a:endParaRPr>
          </a:p>
          <a:p>
            <a:endParaRPr lang="sl-SI">
              <a:ea typeface="Calibri"/>
              <a:cs typeface="Calibri"/>
            </a:endParaRPr>
          </a:p>
          <a:p>
            <a:endParaRPr lang="sl-SI" sz="1200" cap="none"/>
          </a:p>
        </p:txBody>
      </p:sp>
      <p:sp>
        <p:nvSpPr>
          <p:cNvPr id="4" name="Označba mesta številke diapozitiva 3"/>
          <p:cNvSpPr>
            <a:spLocks noGrp="1"/>
          </p:cNvSpPr>
          <p:nvPr>
            <p:ph type="sldNum" sz="quarter" idx="10"/>
          </p:nvPr>
        </p:nvSpPr>
        <p:spPr/>
        <p:txBody>
          <a:bodyPr/>
          <a:lstStyle/>
          <a:p>
            <a:fld id="{83227712-FA46-1842-86FB-428110D84511}" type="slidenum">
              <a:rPr lang="en-SI" smtClean="0"/>
              <a:t>13</a:t>
            </a:fld>
            <a:endParaRPr lang="en-SI"/>
          </a:p>
        </p:txBody>
      </p:sp>
    </p:spTree>
    <p:extLst>
      <p:ext uri="{BB962C8B-B14F-4D97-AF65-F5344CB8AC3E}">
        <p14:creationId xmlns:p14="http://schemas.microsoft.com/office/powerpoint/2010/main" val="24898064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a:xfrm>
            <a:off x="381000" y="685800"/>
            <a:ext cx="6096000" cy="3429000"/>
          </a:xfrm>
        </p:spPr>
      </p:sp>
      <p:sp>
        <p:nvSpPr>
          <p:cNvPr id="3" name="Označba mesta opomb 2"/>
          <p:cNvSpPr>
            <a:spLocks noGrp="1"/>
          </p:cNvSpPr>
          <p:nvPr>
            <p:ph type="body" idx="1"/>
          </p:nvPr>
        </p:nvSpPr>
        <p:spPr/>
        <p:txBody>
          <a:bodyPr/>
          <a:lstStyle/>
          <a:p>
            <a:endParaRPr lang="sl-SI"/>
          </a:p>
        </p:txBody>
      </p:sp>
    </p:spTree>
    <p:extLst>
      <p:ext uri="{BB962C8B-B14F-4D97-AF65-F5344CB8AC3E}">
        <p14:creationId xmlns:p14="http://schemas.microsoft.com/office/powerpoint/2010/main" val="38502104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a:xfrm>
            <a:off x="422275" y="1241425"/>
            <a:ext cx="5953125" cy="3349625"/>
          </a:xfrm>
        </p:spPr>
      </p:sp>
      <p:sp>
        <p:nvSpPr>
          <p:cNvPr id="3" name="Označba mesta opomb 2"/>
          <p:cNvSpPr>
            <a:spLocks noGrp="1"/>
          </p:cNvSpPr>
          <p:nvPr>
            <p:ph type="body" idx="1"/>
          </p:nvPr>
        </p:nvSpPr>
        <p:spPr/>
        <p:txBody>
          <a:bodyPr/>
          <a:lstStyle/>
          <a:p>
            <a:r>
              <a:rPr lang="en-US" err="1">
                <a:ea typeface="Calibri"/>
                <a:cs typeface="Calibri"/>
              </a:rPr>
              <a:t>Omenjena</a:t>
            </a:r>
            <a:r>
              <a:rPr lang="en-US">
                <a:ea typeface="Calibri"/>
                <a:cs typeface="Calibri"/>
              </a:rPr>
              <a:t> </a:t>
            </a:r>
            <a:r>
              <a:rPr lang="en-US" err="1">
                <a:ea typeface="Calibri"/>
                <a:cs typeface="Calibri"/>
              </a:rPr>
              <a:t>Izhodišča</a:t>
            </a:r>
            <a:r>
              <a:rPr lang="en-US">
                <a:ea typeface="Calibri"/>
                <a:cs typeface="Calibri"/>
              </a:rPr>
              <a:t> </a:t>
            </a:r>
            <a:r>
              <a:rPr lang="en-US" err="1">
                <a:ea typeface="Calibri"/>
                <a:cs typeface="Calibri"/>
              </a:rPr>
              <a:t>prenove</a:t>
            </a:r>
            <a:r>
              <a:rPr lang="en-US">
                <a:ea typeface="Calibri"/>
                <a:cs typeface="Calibri"/>
              </a:rPr>
              <a:t> </a:t>
            </a:r>
            <a:r>
              <a:rPr lang="en-US" err="1">
                <a:ea typeface="Calibri"/>
                <a:cs typeface="Calibri"/>
              </a:rPr>
              <a:t>učnih</a:t>
            </a:r>
            <a:r>
              <a:rPr lang="en-US">
                <a:ea typeface="Calibri"/>
                <a:cs typeface="Calibri"/>
              </a:rPr>
              <a:t> </a:t>
            </a:r>
            <a:r>
              <a:rPr lang="en-US" err="1">
                <a:ea typeface="Calibri"/>
                <a:cs typeface="Calibri"/>
              </a:rPr>
              <a:t>načrtov</a:t>
            </a:r>
            <a:r>
              <a:rPr lang="en-US">
                <a:ea typeface="Calibri"/>
                <a:cs typeface="Calibri"/>
              </a:rPr>
              <a:t> </a:t>
            </a:r>
            <a:r>
              <a:rPr lang="en-US" err="1">
                <a:ea typeface="Calibri"/>
                <a:cs typeface="Calibri"/>
              </a:rPr>
              <a:t>sledijo</a:t>
            </a:r>
            <a:r>
              <a:rPr lang="en-US">
                <a:ea typeface="Calibri"/>
                <a:cs typeface="Calibri"/>
              </a:rPr>
              <a:t> </a:t>
            </a:r>
            <a:r>
              <a:rPr lang="en-US" err="1">
                <a:ea typeface="Calibri"/>
                <a:cs typeface="Calibri"/>
              </a:rPr>
              <a:t>načelom</a:t>
            </a:r>
            <a:r>
              <a:rPr lang="en-US">
                <a:ea typeface="Calibri"/>
                <a:cs typeface="Calibri"/>
              </a:rPr>
              <a:t>: </a:t>
            </a:r>
            <a:r>
              <a:rPr lang="en-US" err="1">
                <a:ea typeface="Calibri"/>
                <a:cs typeface="Calibri"/>
              </a:rPr>
              <a:t>ciljne</a:t>
            </a:r>
            <a:r>
              <a:rPr lang="en-US">
                <a:ea typeface="Calibri"/>
                <a:cs typeface="Calibri"/>
              </a:rPr>
              <a:t> </a:t>
            </a:r>
            <a:r>
              <a:rPr lang="en-US" err="1">
                <a:ea typeface="Calibri"/>
                <a:cs typeface="Calibri"/>
              </a:rPr>
              <a:t>naravnanosti</a:t>
            </a:r>
            <a:r>
              <a:rPr lang="en-US">
                <a:ea typeface="Calibri"/>
                <a:cs typeface="Calibri"/>
              </a:rPr>
              <a:t>, </a:t>
            </a:r>
            <a:r>
              <a:rPr lang="en-US" err="1">
                <a:ea typeface="Calibri"/>
                <a:cs typeface="Calibri"/>
              </a:rPr>
              <a:t>horizontalne</a:t>
            </a:r>
            <a:r>
              <a:rPr lang="en-US">
                <a:ea typeface="Calibri"/>
                <a:cs typeface="Calibri"/>
              </a:rPr>
              <a:t> in </a:t>
            </a:r>
            <a:r>
              <a:rPr lang="en-US" err="1">
                <a:ea typeface="Calibri"/>
                <a:cs typeface="Calibri"/>
              </a:rPr>
              <a:t>vertikalne</a:t>
            </a:r>
            <a:r>
              <a:rPr lang="en-US">
                <a:ea typeface="Calibri"/>
                <a:cs typeface="Calibri"/>
              </a:rPr>
              <a:t> </a:t>
            </a:r>
            <a:r>
              <a:rPr lang="en-US" err="1">
                <a:ea typeface="Calibri"/>
                <a:cs typeface="Calibri"/>
              </a:rPr>
              <a:t>povezanosti</a:t>
            </a:r>
            <a:r>
              <a:rPr lang="en-US">
                <a:ea typeface="Calibri"/>
                <a:cs typeface="Calibri"/>
              </a:rPr>
              <a:t>, </a:t>
            </a:r>
            <a:r>
              <a:rPr lang="en-US" err="1">
                <a:ea typeface="Calibri"/>
                <a:cs typeface="Calibri"/>
              </a:rPr>
              <a:t>notranje</a:t>
            </a:r>
            <a:r>
              <a:rPr lang="en-US">
                <a:ea typeface="Calibri"/>
                <a:cs typeface="Calibri"/>
              </a:rPr>
              <a:t> </a:t>
            </a:r>
            <a:r>
              <a:rPr lang="en-US" err="1">
                <a:ea typeface="Calibri"/>
                <a:cs typeface="Calibri"/>
              </a:rPr>
              <a:t>konsistentnosti</a:t>
            </a:r>
            <a:r>
              <a:rPr lang="en-US">
                <a:ea typeface="Calibri"/>
                <a:cs typeface="Calibri"/>
              </a:rPr>
              <a:t>, </a:t>
            </a:r>
            <a:r>
              <a:rPr lang="en-US" err="1">
                <a:ea typeface="Calibri"/>
                <a:cs typeface="Calibri"/>
              </a:rPr>
              <a:t>individulalizacije</a:t>
            </a:r>
            <a:r>
              <a:rPr lang="en-US">
                <a:ea typeface="Calibri"/>
                <a:cs typeface="Calibri"/>
              </a:rPr>
              <a:t> in </a:t>
            </a:r>
            <a:r>
              <a:rPr lang="en-US" err="1">
                <a:ea typeface="Calibri"/>
                <a:cs typeface="Calibri"/>
              </a:rPr>
              <a:t>inkluzivne</a:t>
            </a:r>
            <a:r>
              <a:rPr lang="en-US">
                <a:ea typeface="Calibri"/>
                <a:cs typeface="Calibri"/>
              </a:rPr>
              <a:t> </a:t>
            </a:r>
            <a:r>
              <a:rPr lang="en-US" err="1">
                <a:ea typeface="Calibri"/>
                <a:cs typeface="Calibri"/>
              </a:rPr>
              <a:t>naravnanosti</a:t>
            </a:r>
            <a:r>
              <a:rPr lang="en-US">
                <a:ea typeface="Calibri"/>
                <a:cs typeface="Calibri"/>
              </a:rPr>
              <a:t> </a:t>
            </a:r>
            <a:r>
              <a:rPr lang="en-US" err="1">
                <a:ea typeface="Calibri"/>
                <a:cs typeface="Calibri"/>
              </a:rPr>
              <a:t>ter</a:t>
            </a:r>
            <a:r>
              <a:rPr lang="en-US">
                <a:ea typeface="Calibri"/>
                <a:cs typeface="Calibri"/>
              </a:rPr>
              <a:t> </a:t>
            </a:r>
            <a:r>
              <a:rPr lang="en-US" err="1">
                <a:ea typeface="Calibri"/>
                <a:cs typeface="Calibri"/>
              </a:rPr>
              <a:t>vključevanja</a:t>
            </a:r>
            <a:r>
              <a:rPr lang="en-US">
                <a:ea typeface="Calibri"/>
                <a:cs typeface="Calibri"/>
              </a:rPr>
              <a:t> </a:t>
            </a:r>
            <a:r>
              <a:rPr lang="en-US" err="1">
                <a:ea typeface="Calibri"/>
                <a:cs typeface="Calibri"/>
              </a:rPr>
              <a:t>skupnih</a:t>
            </a:r>
            <a:r>
              <a:rPr lang="en-US">
                <a:ea typeface="Calibri"/>
                <a:cs typeface="Calibri"/>
              </a:rPr>
              <a:t> </a:t>
            </a:r>
            <a:r>
              <a:rPr lang="en-US" err="1">
                <a:ea typeface="Calibri"/>
                <a:cs typeface="Calibri"/>
              </a:rPr>
              <a:t>ciljev</a:t>
            </a:r>
            <a:r>
              <a:rPr lang="en-US">
                <a:ea typeface="Calibri"/>
                <a:cs typeface="Calibri"/>
              </a:rPr>
              <a:t> v </a:t>
            </a:r>
            <a:r>
              <a:rPr lang="en-US" err="1">
                <a:ea typeface="Calibri"/>
                <a:cs typeface="Calibri"/>
              </a:rPr>
              <a:t>učne</a:t>
            </a:r>
            <a:r>
              <a:rPr lang="en-US">
                <a:ea typeface="Calibri"/>
                <a:cs typeface="Calibri"/>
              </a:rPr>
              <a:t> </a:t>
            </a:r>
            <a:r>
              <a:rPr lang="en-US" err="1">
                <a:ea typeface="Calibri"/>
                <a:cs typeface="Calibri"/>
              </a:rPr>
              <a:t>načrte</a:t>
            </a:r>
            <a:r>
              <a:rPr lang="en-US">
                <a:ea typeface="Calibri"/>
                <a:cs typeface="Calibri"/>
              </a:rPr>
              <a:t>. </a:t>
            </a:r>
          </a:p>
          <a:p>
            <a:endParaRPr lang="en-US">
              <a:ea typeface="Calibri"/>
              <a:cs typeface="Calibri"/>
            </a:endParaRPr>
          </a:p>
          <a:p>
            <a:r>
              <a:rPr lang="en-US" err="1">
                <a:ea typeface="Calibri"/>
                <a:cs typeface="Calibri"/>
              </a:rPr>
              <a:t>Katalogi</a:t>
            </a:r>
            <a:r>
              <a:rPr lang="en-US">
                <a:ea typeface="Calibri"/>
                <a:cs typeface="Calibri"/>
              </a:rPr>
              <a:t> </a:t>
            </a:r>
            <a:r>
              <a:rPr lang="en-US" err="1">
                <a:ea typeface="Calibri"/>
                <a:cs typeface="Calibri"/>
              </a:rPr>
              <a:t>znanja</a:t>
            </a:r>
            <a:r>
              <a:rPr lang="en-US">
                <a:ea typeface="Calibri"/>
                <a:cs typeface="Calibri"/>
              </a:rPr>
              <a:t> pa </a:t>
            </a:r>
            <a:r>
              <a:rPr lang="en-US" err="1">
                <a:ea typeface="Calibri"/>
                <a:cs typeface="Calibri"/>
              </a:rPr>
              <a:t>sledijo</a:t>
            </a:r>
            <a:r>
              <a:rPr lang="en-US">
                <a:ea typeface="Calibri"/>
                <a:cs typeface="Calibri"/>
              </a:rPr>
              <a:t> </a:t>
            </a:r>
            <a:r>
              <a:rPr lang="en-US" err="1">
                <a:ea typeface="Calibri"/>
                <a:cs typeface="Calibri"/>
              </a:rPr>
              <a:t>načelom</a:t>
            </a:r>
            <a:r>
              <a:rPr lang="en-US">
                <a:ea typeface="Calibri"/>
                <a:cs typeface="Calibri"/>
              </a:rPr>
              <a:t> </a:t>
            </a:r>
            <a:r>
              <a:rPr lang="en-US" err="1"/>
              <a:t>ciljne</a:t>
            </a:r>
            <a:r>
              <a:rPr lang="en-US"/>
              <a:t> </a:t>
            </a:r>
            <a:r>
              <a:rPr lang="en-US" err="1"/>
              <a:t>naravnanosti</a:t>
            </a:r>
            <a:r>
              <a:rPr lang="en-US"/>
              <a:t>, </a:t>
            </a:r>
            <a:r>
              <a:rPr lang="en-US" err="1"/>
              <a:t>horizontalne</a:t>
            </a:r>
            <a:r>
              <a:rPr lang="en-US"/>
              <a:t> in </a:t>
            </a:r>
            <a:r>
              <a:rPr lang="en-US" err="1"/>
              <a:t>vertikalne</a:t>
            </a:r>
            <a:r>
              <a:rPr lang="en-US"/>
              <a:t> </a:t>
            </a:r>
            <a:r>
              <a:rPr lang="en-US" err="1"/>
              <a:t>povezanosti</a:t>
            </a:r>
            <a:r>
              <a:rPr lang="en-US"/>
              <a:t>, </a:t>
            </a:r>
            <a:r>
              <a:rPr lang="en-US" err="1"/>
              <a:t>eksemplarnosti</a:t>
            </a:r>
            <a:r>
              <a:rPr lang="en-US"/>
              <a:t> in </a:t>
            </a:r>
            <a:r>
              <a:rPr lang="en-US" err="1"/>
              <a:t>izbirnosti</a:t>
            </a:r>
            <a:r>
              <a:rPr lang="en-US"/>
              <a:t>, </a:t>
            </a:r>
            <a:r>
              <a:rPr lang="en-US" err="1"/>
              <a:t>individulalizacije</a:t>
            </a:r>
            <a:r>
              <a:rPr lang="en-US"/>
              <a:t> in </a:t>
            </a:r>
            <a:r>
              <a:rPr lang="en-US" err="1"/>
              <a:t>inkluzivne</a:t>
            </a:r>
            <a:r>
              <a:rPr lang="en-US"/>
              <a:t> </a:t>
            </a:r>
            <a:r>
              <a:rPr lang="en-US" err="1"/>
              <a:t>naravnanosti</a:t>
            </a:r>
            <a:r>
              <a:rPr lang="en-US"/>
              <a:t> </a:t>
            </a:r>
            <a:r>
              <a:rPr lang="en-US" err="1"/>
              <a:t>ter</a:t>
            </a:r>
            <a:r>
              <a:rPr lang="en-US"/>
              <a:t> </a:t>
            </a:r>
            <a:r>
              <a:rPr lang="en-US" err="1"/>
              <a:t>povezovanja</a:t>
            </a:r>
            <a:r>
              <a:rPr lang="en-US"/>
              <a:t> s </a:t>
            </a:r>
            <a:r>
              <a:rPr lang="en-US" err="1"/>
              <a:t>poklicnim</a:t>
            </a:r>
            <a:r>
              <a:rPr lang="en-US"/>
              <a:t> </a:t>
            </a:r>
            <a:r>
              <a:rPr lang="en-US" err="1"/>
              <a:t>področjem</a:t>
            </a:r>
            <a:r>
              <a:rPr lang="en-US"/>
              <a:t>. </a:t>
            </a:r>
            <a:endParaRPr lang="en-US">
              <a:ea typeface="Calibri"/>
              <a:cs typeface="Calibri"/>
            </a:endParaRPr>
          </a:p>
        </p:txBody>
      </p:sp>
      <p:sp>
        <p:nvSpPr>
          <p:cNvPr id="4" name="Označba mesta številke diapozitiva 3"/>
          <p:cNvSpPr>
            <a:spLocks noGrp="1"/>
          </p:cNvSpPr>
          <p:nvPr>
            <p:ph type="sldNum" sz="quarter" idx="5"/>
          </p:nvPr>
        </p:nvSpPr>
        <p:spPr/>
        <p:txBody>
          <a:bodyPr/>
          <a:lstStyle/>
          <a:p>
            <a:fld id="{83227712-FA46-1842-86FB-428110D84511}" type="slidenum">
              <a:rPr lang="en-SI" smtClean="0"/>
              <a:t>15</a:t>
            </a:fld>
            <a:endParaRPr lang="en-SI"/>
          </a:p>
        </p:txBody>
      </p:sp>
    </p:spTree>
    <p:extLst>
      <p:ext uri="{BB962C8B-B14F-4D97-AF65-F5344CB8AC3E}">
        <p14:creationId xmlns:p14="http://schemas.microsoft.com/office/powerpoint/2010/main" val="18353091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a:xfrm>
            <a:off x="381000" y="685800"/>
            <a:ext cx="6096000" cy="3429000"/>
          </a:xfrm>
        </p:spPr>
      </p:sp>
      <p:sp>
        <p:nvSpPr>
          <p:cNvPr id="3" name="Označba mesta opomb 2"/>
          <p:cNvSpPr>
            <a:spLocks noGrp="1"/>
          </p:cNvSpPr>
          <p:nvPr>
            <p:ph type="body" idx="1"/>
          </p:nvPr>
        </p:nvSpPr>
        <p:spPr/>
        <p:txBody>
          <a:bodyPr/>
          <a:lstStyle/>
          <a:p>
            <a:endParaRPr lang="sl-SI"/>
          </a:p>
        </p:txBody>
      </p:sp>
    </p:spTree>
    <p:extLst>
      <p:ext uri="{BB962C8B-B14F-4D97-AF65-F5344CB8AC3E}">
        <p14:creationId xmlns:p14="http://schemas.microsoft.com/office/powerpoint/2010/main" val="24029376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a:xfrm>
            <a:off x="381000" y="685800"/>
            <a:ext cx="6096000" cy="3429000"/>
          </a:xfrm>
        </p:spPr>
      </p:sp>
      <p:sp>
        <p:nvSpPr>
          <p:cNvPr id="3" name="Označba mesta opomb 2"/>
          <p:cNvSpPr>
            <a:spLocks noGrp="1"/>
          </p:cNvSpPr>
          <p:nvPr>
            <p:ph type="body" idx="1"/>
          </p:nvPr>
        </p:nvSpPr>
        <p:spPr/>
        <p:txBody>
          <a:bodyPr/>
          <a:lstStyle/>
          <a:p>
            <a:endParaRPr lang="sl-SI"/>
          </a:p>
        </p:txBody>
      </p:sp>
    </p:spTree>
    <p:extLst>
      <p:ext uri="{BB962C8B-B14F-4D97-AF65-F5344CB8AC3E}">
        <p14:creationId xmlns:p14="http://schemas.microsoft.com/office/powerpoint/2010/main" val="31606232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a:xfrm>
            <a:off x="381000" y="685800"/>
            <a:ext cx="6096000" cy="3429000"/>
          </a:xfrm>
        </p:spPr>
      </p:sp>
      <p:sp>
        <p:nvSpPr>
          <p:cNvPr id="3" name="Označba mesta opomb 2"/>
          <p:cNvSpPr>
            <a:spLocks noGrp="1"/>
          </p:cNvSpPr>
          <p:nvPr>
            <p:ph type="body" idx="1"/>
          </p:nvPr>
        </p:nvSpPr>
        <p:spPr/>
        <p:txBody>
          <a:bodyPr/>
          <a:lstStyle/>
          <a:p>
            <a:endParaRPr lang="sl-SI"/>
          </a:p>
        </p:txBody>
      </p:sp>
    </p:spTree>
    <p:extLst>
      <p:ext uri="{BB962C8B-B14F-4D97-AF65-F5344CB8AC3E}">
        <p14:creationId xmlns:p14="http://schemas.microsoft.com/office/powerpoint/2010/main" val="31422910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a:xfrm>
            <a:off x="381000" y="685800"/>
            <a:ext cx="6096000" cy="3429000"/>
          </a:xfrm>
        </p:spPr>
      </p:sp>
      <p:sp>
        <p:nvSpPr>
          <p:cNvPr id="3" name="Označba mesta opomb 2"/>
          <p:cNvSpPr>
            <a:spLocks noGrp="1"/>
          </p:cNvSpPr>
          <p:nvPr>
            <p:ph type="body" idx="1"/>
          </p:nvPr>
        </p:nvSpPr>
        <p:spPr/>
        <p:txBody>
          <a:bodyPr/>
          <a:lstStyle/>
          <a:p>
            <a:endParaRPr lang="sl-SI"/>
          </a:p>
        </p:txBody>
      </p:sp>
    </p:spTree>
    <p:extLst>
      <p:ext uri="{BB962C8B-B14F-4D97-AF65-F5344CB8AC3E}">
        <p14:creationId xmlns:p14="http://schemas.microsoft.com/office/powerpoint/2010/main" val="40211737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a:xfrm>
            <a:off x="381000" y="685800"/>
            <a:ext cx="6096000" cy="3429000"/>
          </a:xfrm>
        </p:spPr>
      </p:sp>
      <p:sp>
        <p:nvSpPr>
          <p:cNvPr id="3" name="Označba mesta opomb 2"/>
          <p:cNvSpPr>
            <a:spLocks noGrp="1"/>
          </p:cNvSpPr>
          <p:nvPr>
            <p:ph type="body" idx="1"/>
          </p:nvPr>
        </p:nvSpPr>
        <p:spPr/>
        <p:txBody>
          <a:bodyPr/>
          <a:lstStyle/>
          <a:p>
            <a:endParaRPr lang="sl-SI"/>
          </a:p>
        </p:txBody>
      </p:sp>
    </p:spTree>
    <p:extLst>
      <p:ext uri="{BB962C8B-B14F-4D97-AF65-F5344CB8AC3E}">
        <p14:creationId xmlns:p14="http://schemas.microsoft.com/office/powerpoint/2010/main" val="544536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a:xfrm>
            <a:off x="381000" y="685800"/>
            <a:ext cx="6096000" cy="3429000"/>
          </a:xfrm>
        </p:spPr>
      </p:sp>
      <p:sp>
        <p:nvSpPr>
          <p:cNvPr id="3" name="Označba mesta opomb 2"/>
          <p:cNvSpPr>
            <a:spLocks noGrp="1"/>
          </p:cNvSpPr>
          <p:nvPr>
            <p:ph type="body" idx="1"/>
          </p:nvPr>
        </p:nvSpPr>
        <p:spPr/>
        <p:txBody>
          <a:bodyPr/>
          <a:lstStyle/>
          <a:p>
            <a:endParaRPr lang="sl-SI"/>
          </a:p>
        </p:txBody>
      </p:sp>
    </p:spTree>
    <p:extLst>
      <p:ext uri="{BB962C8B-B14F-4D97-AF65-F5344CB8AC3E}">
        <p14:creationId xmlns:p14="http://schemas.microsoft.com/office/powerpoint/2010/main" val="9509891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a:xfrm>
            <a:off x="381000" y="685800"/>
            <a:ext cx="6096000" cy="3429000"/>
          </a:xfrm>
        </p:spPr>
      </p:sp>
      <p:sp>
        <p:nvSpPr>
          <p:cNvPr id="3" name="Označba mesta opomb 2"/>
          <p:cNvSpPr>
            <a:spLocks noGrp="1"/>
          </p:cNvSpPr>
          <p:nvPr>
            <p:ph type="body" idx="1"/>
          </p:nvPr>
        </p:nvSpPr>
        <p:spPr/>
        <p:txBody>
          <a:bodyPr/>
          <a:lstStyle/>
          <a:p>
            <a:endParaRPr lang="sl-SI"/>
          </a:p>
        </p:txBody>
      </p:sp>
    </p:spTree>
    <p:extLst>
      <p:ext uri="{BB962C8B-B14F-4D97-AF65-F5344CB8AC3E}">
        <p14:creationId xmlns:p14="http://schemas.microsoft.com/office/powerpoint/2010/main" val="39318966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a:xfrm>
            <a:off x="381000" y="685800"/>
            <a:ext cx="6096000" cy="3429000"/>
          </a:xfrm>
        </p:spPr>
      </p:sp>
      <p:sp>
        <p:nvSpPr>
          <p:cNvPr id="3" name="Označba mesta opomb 2"/>
          <p:cNvSpPr>
            <a:spLocks noGrp="1"/>
          </p:cNvSpPr>
          <p:nvPr>
            <p:ph type="body" idx="1"/>
          </p:nvPr>
        </p:nvSpPr>
        <p:spPr/>
        <p:txBody>
          <a:bodyPr/>
          <a:lstStyle/>
          <a:p>
            <a:endParaRPr lang="sl-SI"/>
          </a:p>
        </p:txBody>
      </p:sp>
    </p:spTree>
    <p:extLst>
      <p:ext uri="{BB962C8B-B14F-4D97-AF65-F5344CB8AC3E}">
        <p14:creationId xmlns:p14="http://schemas.microsoft.com/office/powerpoint/2010/main" val="38072924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a:xfrm>
            <a:off x="381000" y="685800"/>
            <a:ext cx="6096000" cy="3429000"/>
          </a:xfrm>
        </p:spPr>
      </p:sp>
      <p:sp>
        <p:nvSpPr>
          <p:cNvPr id="3" name="Označba mesta opomb 2"/>
          <p:cNvSpPr>
            <a:spLocks noGrp="1"/>
          </p:cNvSpPr>
          <p:nvPr>
            <p:ph type="body" idx="1"/>
          </p:nvPr>
        </p:nvSpPr>
        <p:spPr/>
        <p:txBody>
          <a:bodyPr/>
          <a:lstStyle/>
          <a:p>
            <a:endParaRPr lang="sl-SI"/>
          </a:p>
        </p:txBody>
      </p:sp>
    </p:spTree>
    <p:extLst>
      <p:ext uri="{BB962C8B-B14F-4D97-AF65-F5344CB8AC3E}">
        <p14:creationId xmlns:p14="http://schemas.microsoft.com/office/powerpoint/2010/main" val="6240725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a:xfrm>
            <a:off x="381000" y="685800"/>
            <a:ext cx="6096000" cy="3429000"/>
          </a:xfrm>
        </p:spPr>
      </p:sp>
      <p:sp>
        <p:nvSpPr>
          <p:cNvPr id="3" name="Označba mesta opomb 2"/>
          <p:cNvSpPr>
            <a:spLocks noGrp="1"/>
          </p:cNvSpPr>
          <p:nvPr>
            <p:ph type="body" idx="1"/>
          </p:nvPr>
        </p:nvSpPr>
        <p:spPr/>
        <p:txBody>
          <a:bodyPr/>
          <a:lstStyle/>
          <a:p>
            <a:endParaRPr lang="sl-SI"/>
          </a:p>
        </p:txBody>
      </p:sp>
    </p:spTree>
    <p:extLst>
      <p:ext uri="{BB962C8B-B14F-4D97-AF65-F5344CB8AC3E}">
        <p14:creationId xmlns:p14="http://schemas.microsoft.com/office/powerpoint/2010/main" val="3917099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a:xfrm>
            <a:off x="381000" y="685800"/>
            <a:ext cx="6096000" cy="3429000"/>
          </a:xfrm>
        </p:spPr>
      </p:sp>
      <p:sp>
        <p:nvSpPr>
          <p:cNvPr id="3" name="Označba mesta opomb 2"/>
          <p:cNvSpPr>
            <a:spLocks noGrp="1"/>
          </p:cNvSpPr>
          <p:nvPr>
            <p:ph type="body" idx="1"/>
          </p:nvPr>
        </p:nvSpPr>
        <p:spPr/>
        <p:txBody>
          <a:bodyPr/>
          <a:lstStyle/>
          <a:p>
            <a:endParaRPr lang="sl-SI"/>
          </a:p>
        </p:txBody>
      </p:sp>
    </p:spTree>
    <p:extLst>
      <p:ext uri="{BB962C8B-B14F-4D97-AF65-F5344CB8AC3E}">
        <p14:creationId xmlns:p14="http://schemas.microsoft.com/office/powerpoint/2010/main" val="28203287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a:xfrm>
            <a:off x="381000" y="685800"/>
            <a:ext cx="6096000" cy="3429000"/>
          </a:xfrm>
        </p:spPr>
      </p:sp>
      <p:sp>
        <p:nvSpPr>
          <p:cNvPr id="3" name="Označba mesta opomb 2"/>
          <p:cNvSpPr>
            <a:spLocks noGrp="1"/>
          </p:cNvSpPr>
          <p:nvPr>
            <p:ph type="body" idx="1"/>
          </p:nvPr>
        </p:nvSpPr>
        <p:spPr/>
        <p:txBody>
          <a:bodyPr/>
          <a:lstStyle/>
          <a:p>
            <a:endParaRPr lang="sl-SI"/>
          </a:p>
        </p:txBody>
      </p:sp>
    </p:spTree>
    <p:extLst>
      <p:ext uri="{BB962C8B-B14F-4D97-AF65-F5344CB8AC3E}">
        <p14:creationId xmlns:p14="http://schemas.microsoft.com/office/powerpoint/2010/main" val="34691821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a:xfrm>
            <a:off x="381000" y="685800"/>
            <a:ext cx="6096000" cy="3429000"/>
          </a:xfrm>
        </p:spPr>
      </p:sp>
      <p:sp>
        <p:nvSpPr>
          <p:cNvPr id="3" name="Označba mesta opomb 2"/>
          <p:cNvSpPr>
            <a:spLocks noGrp="1"/>
          </p:cNvSpPr>
          <p:nvPr>
            <p:ph type="body" idx="1"/>
          </p:nvPr>
        </p:nvSpPr>
        <p:spPr/>
        <p:txBody>
          <a:bodyPr/>
          <a:lstStyle/>
          <a:p>
            <a:endParaRPr lang="sl-SI"/>
          </a:p>
        </p:txBody>
      </p:sp>
    </p:spTree>
    <p:extLst>
      <p:ext uri="{BB962C8B-B14F-4D97-AF65-F5344CB8AC3E}">
        <p14:creationId xmlns:p14="http://schemas.microsoft.com/office/powerpoint/2010/main" val="9478996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a:xfrm>
            <a:off x="381000" y="685800"/>
            <a:ext cx="6096000" cy="3429000"/>
          </a:xfrm>
        </p:spPr>
      </p:sp>
      <p:sp>
        <p:nvSpPr>
          <p:cNvPr id="3" name="Označba mesta opomb 2"/>
          <p:cNvSpPr>
            <a:spLocks noGrp="1"/>
          </p:cNvSpPr>
          <p:nvPr>
            <p:ph type="body" idx="1"/>
          </p:nvPr>
        </p:nvSpPr>
        <p:spPr/>
        <p:txBody>
          <a:bodyPr/>
          <a:lstStyle/>
          <a:p>
            <a:endParaRPr lang="sl-SI"/>
          </a:p>
        </p:txBody>
      </p:sp>
    </p:spTree>
    <p:extLst>
      <p:ext uri="{BB962C8B-B14F-4D97-AF65-F5344CB8AC3E}">
        <p14:creationId xmlns:p14="http://schemas.microsoft.com/office/powerpoint/2010/main" val="28343800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a:xfrm>
            <a:off x="381000" y="685800"/>
            <a:ext cx="6096000" cy="3429000"/>
          </a:xfrm>
        </p:spPr>
      </p:sp>
      <p:sp>
        <p:nvSpPr>
          <p:cNvPr id="3" name="Označba mesta opomb 2"/>
          <p:cNvSpPr>
            <a:spLocks noGrp="1"/>
          </p:cNvSpPr>
          <p:nvPr>
            <p:ph type="body" idx="1"/>
          </p:nvPr>
        </p:nvSpPr>
        <p:spPr/>
        <p:txBody>
          <a:bodyPr/>
          <a:lstStyle/>
          <a:p>
            <a:endParaRPr lang="sl-SI"/>
          </a:p>
        </p:txBody>
      </p:sp>
    </p:spTree>
    <p:extLst>
      <p:ext uri="{BB962C8B-B14F-4D97-AF65-F5344CB8AC3E}">
        <p14:creationId xmlns:p14="http://schemas.microsoft.com/office/powerpoint/2010/main" val="3416250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a:xfrm>
            <a:off x="381000" y="685800"/>
            <a:ext cx="6096000" cy="3429000"/>
          </a:xfrm>
        </p:spPr>
      </p:sp>
      <p:sp>
        <p:nvSpPr>
          <p:cNvPr id="3" name="Označba mesta opomb 2"/>
          <p:cNvSpPr>
            <a:spLocks noGrp="1"/>
          </p:cNvSpPr>
          <p:nvPr>
            <p:ph type="body" idx="1"/>
          </p:nvPr>
        </p:nvSpPr>
        <p:spPr/>
        <p:txBody>
          <a:bodyPr/>
          <a:lstStyle/>
          <a:p>
            <a:endParaRPr lang="sl-SI"/>
          </a:p>
        </p:txBody>
      </p:sp>
    </p:spTree>
    <p:extLst>
      <p:ext uri="{BB962C8B-B14F-4D97-AF65-F5344CB8AC3E}">
        <p14:creationId xmlns:p14="http://schemas.microsoft.com/office/powerpoint/2010/main" val="21095209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a:xfrm>
            <a:off x="381000" y="685800"/>
            <a:ext cx="6096000" cy="3429000"/>
          </a:xfrm>
        </p:spPr>
      </p:sp>
      <p:sp>
        <p:nvSpPr>
          <p:cNvPr id="3" name="Označba mesta opomb 2"/>
          <p:cNvSpPr>
            <a:spLocks noGrp="1"/>
          </p:cNvSpPr>
          <p:nvPr>
            <p:ph type="body" idx="1"/>
          </p:nvPr>
        </p:nvSpPr>
        <p:spPr/>
        <p:txBody>
          <a:bodyPr/>
          <a:lstStyle/>
          <a:p>
            <a:endParaRPr lang="sl-SI"/>
          </a:p>
        </p:txBody>
      </p:sp>
    </p:spTree>
    <p:extLst>
      <p:ext uri="{BB962C8B-B14F-4D97-AF65-F5344CB8AC3E}">
        <p14:creationId xmlns:p14="http://schemas.microsoft.com/office/powerpoint/2010/main" val="5424080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a:xfrm>
            <a:off x="381000" y="685800"/>
            <a:ext cx="6096000" cy="3429000"/>
          </a:xfrm>
        </p:spPr>
      </p:sp>
      <p:sp>
        <p:nvSpPr>
          <p:cNvPr id="3" name="Označba mesta opomb 2"/>
          <p:cNvSpPr>
            <a:spLocks noGrp="1"/>
          </p:cNvSpPr>
          <p:nvPr>
            <p:ph type="body" idx="1"/>
          </p:nvPr>
        </p:nvSpPr>
        <p:spPr/>
        <p:txBody>
          <a:bodyPr/>
          <a:lstStyle/>
          <a:p>
            <a:endParaRPr lang="sl-SI"/>
          </a:p>
        </p:txBody>
      </p:sp>
    </p:spTree>
    <p:extLst>
      <p:ext uri="{BB962C8B-B14F-4D97-AF65-F5344CB8AC3E}">
        <p14:creationId xmlns:p14="http://schemas.microsoft.com/office/powerpoint/2010/main" val="8764943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a:xfrm>
            <a:off x="-220663" y="811213"/>
            <a:ext cx="7183438" cy="4041775"/>
          </a:xfrm>
        </p:spPr>
      </p:sp>
      <p:sp>
        <p:nvSpPr>
          <p:cNvPr id="3" name="Označba mesta opomb 2"/>
          <p:cNvSpPr>
            <a:spLocks noGrp="1"/>
          </p:cNvSpPr>
          <p:nvPr>
            <p:ph type="body" idx="1"/>
          </p:nvPr>
        </p:nvSpPr>
        <p:spPr/>
        <p:txBody>
          <a:bodyPr/>
          <a:lstStyle/>
          <a:p>
            <a:r>
              <a:rPr lang="sl-SI"/>
              <a:t>Učitelj si za uresničitev učnega načrta, učinkovito učenje in optimalni psihofizični razvoj učencev prizadeva zagotoviti varno in spodbudno učno okolje. To zagotavlja s poučevanjem in učenjem, ki je osredotočeno na učence. To pomeni, da so učenci aktivno vključeni, da jim učitelj glede na raznolike zmožnosti, potrebe in interese  ustrezno prilagaja zahtevnost in kompleksnost učnih izzivov, učno okolje, tempo učnega procesa.  V ta namen izbira različne didaktične pristope in kombinira didaktične strategije,  metode ter učne oblike.  Ob različni stopnji vodenja in podpore spodbuja učence k samostojnemu učenju v različnih učnih okoljih, tudi digitalnih in zunaj učilnic. </a:t>
            </a:r>
            <a:endParaRPr lang="sl-SI" err="1"/>
          </a:p>
          <a:p>
            <a:r>
              <a:rPr lang="sl-SI"/>
              <a:t>V didaktičnih priporočilih  so poudarjeni didaktični pristopi, ki spodbujajo izgrajevanje, nadgrajevanje in povezovanje znanja učenje, ob uporabi avtentičnih učnih virov in reševanju za učence relevantnih življenjskih problemov.</a:t>
            </a:r>
            <a:endParaRPr lang="sl-SI">
              <a:ea typeface="Calibri"/>
              <a:cs typeface="Calibri"/>
            </a:endParaRPr>
          </a:p>
        </p:txBody>
      </p:sp>
      <p:sp>
        <p:nvSpPr>
          <p:cNvPr id="4" name="Označba mesta številke diapozitiva 3"/>
          <p:cNvSpPr>
            <a:spLocks noGrp="1"/>
          </p:cNvSpPr>
          <p:nvPr>
            <p:ph type="sldNum" sz="quarter" idx="10"/>
          </p:nvPr>
        </p:nvSpPr>
        <p:spPr/>
        <p:txBody>
          <a:bodyPr/>
          <a:lstStyle/>
          <a:p>
            <a:pPr>
              <a:defRPr/>
            </a:pPr>
            <a:fld id="{49141178-D3A4-455A-8FB8-A782284C3D06}" type="slidenum">
              <a:rPr lang="sl-SI" smtClean="0"/>
              <a:pPr>
                <a:defRPr/>
              </a:pPr>
              <a:t>32</a:t>
            </a:fld>
            <a:endParaRPr lang="sl-SI"/>
          </a:p>
        </p:txBody>
      </p:sp>
    </p:spTree>
    <p:extLst>
      <p:ext uri="{BB962C8B-B14F-4D97-AF65-F5344CB8AC3E}">
        <p14:creationId xmlns:p14="http://schemas.microsoft.com/office/powerpoint/2010/main" val="332673200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a:xfrm>
            <a:off x="381000" y="685800"/>
            <a:ext cx="6096000" cy="3429000"/>
          </a:xfrm>
        </p:spPr>
      </p:sp>
      <p:sp>
        <p:nvSpPr>
          <p:cNvPr id="3" name="Označba mesta opomb 2"/>
          <p:cNvSpPr>
            <a:spLocks noGrp="1"/>
          </p:cNvSpPr>
          <p:nvPr>
            <p:ph type="body" idx="1"/>
          </p:nvPr>
        </p:nvSpPr>
        <p:spPr/>
        <p:txBody>
          <a:bodyPr/>
          <a:lstStyle/>
          <a:p>
            <a:endParaRPr lang="sl-SI"/>
          </a:p>
        </p:txBody>
      </p:sp>
    </p:spTree>
    <p:extLst>
      <p:ext uri="{BB962C8B-B14F-4D97-AF65-F5344CB8AC3E}">
        <p14:creationId xmlns:p14="http://schemas.microsoft.com/office/powerpoint/2010/main" val="1468405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a:xfrm>
            <a:off x="381000" y="685800"/>
            <a:ext cx="6096000" cy="3429000"/>
          </a:xfrm>
        </p:spPr>
      </p:sp>
      <p:sp>
        <p:nvSpPr>
          <p:cNvPr id="3" name="Označba mesta opomb 2"/>
          <p:cNvSpPr>
            <a:spLocks noGrp="1"/>
          </p:cNvSpPr>
          <p:nvPr>
            <p:ph type="body" idx="1"/>
          </p:nvPr>
        </p:nvSpPr>
        <p:spPr/>
        <p:txBody>
          <a:bodyPr/>
          <a:lstStyle/>
          <a:p>
            <a:endParaRPr lang="sl-SI"/>
          </a:p>
        </p:txBody>
      </p:sp>
    </p:spTree>
    <p:extLst>
      <p:ext uri="{BB962C8B-B14F-4D97-AF65-F5344CB8AC3E}">
        <p14:creationId xmlns:p14="http://schemas.microsoft.com/office/powerpoint/2010/main" val="7112951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a:xfrm>
            <a:off x="381000" y="685800"/>
            <a:ext cx="6096000" cy="3429000"/>
          </a:xfrm>
        </p:spPr>
      </p:sp>
      <p:sp>
        <p:nvSpPr>
          <p:cNvPr id="3" name="Označba mesta opomb 2"/>
          <p:cNvSpPr>
            <a:spLocks noGrp="1"/>
          </p:cNvSpPr>
          <p:nvPr>
            <p:ph type="body" idx="1"/>
          </p:nvPr>
        </p:nvSpPr>
        <p:spPr/>
        <p:txBody>
          <a:bodyPr/>
          <a:lstStyle/>
          <a:p>
            <a:endParaRPr lang="sl-SI"/>
          </a:p>
        </p:txBody>
      </p:sp>
    </p:spTree>
    <p:extLst>
      <p:ext uri="{BB962C8B-B14F-4D97-AF65-F5344CB8AC3E}">
        <p14:creationId xmlns:p14="http://schemas.microsoft.com/office/powerpoint/2010/main" val="216293732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a:xfrm>
            <a:off x="381000" y="685800"/>
            <a:ext cx="6096000" cy="3429000"/>
          </a:xfrm>
        </p:spPr>
      </p:sp>
      <p:sp>
        <p:nvSpPr>
          <p:cNvPr id="3" name="Označba mesta opomb 2"/>
          <p:cNvSpPr>
            <a:spLocks noGrp="1"/>
          </p:cNvSpPr>
          <p:nvPr>
            <p:ph type="body" idx="1"/>
          </p:nvPr>
        </p:nvSpPr>
        <p:spPr/>
        <p:txBody>
          <a:bodyPr/>
          <a:lstStyle/>
          <a:p>
            <a:endParaRPr lang="sl-SI"/>
          </a:p>
        </p:txBody>
      </p:sp>
    </p:spTree>
    <p:extLst>
      <p:ext uri="{BB962C8B-B14F-4D97-AF65-F5344CB8AC3E}">
        <p14:creationId xmlns:p14="http://schemas.microsoft.com/office/powerpoint/2010/main" val="9833461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a:xfrm>
            <a:off x="381000" y="685800"/>
            <a:ext cx="6096000" cy="3429000"/>
          </a:xfrm>
        </p:spPr>
      </p:sp>
      <p:sp>
        <p:nvSpPr>
          <p:cNvPr id="3" name="Označba mesta opomb 2"/>
          <p:cNvSpPr>
            <a:spLocks noGrp="1"/>
          </p:cNvSpPr>
          <p:nvPr>
            <p:ph type="body" idx="1"/>
          </p:nvPr>
        </p:nvSpPr>
        <p:spPr/>
        <p:txBody>
          <a:bodyPr/>
          <a:lstStyle/>
          <a:p>
            <a:endParaRPr lang="sl-SI"/>
          </a:p>
        </p:txBody>
      </p:sp>
    </p:spTree>
    <p:extLst>
      <p:ext uri="{BB962C8B-B14F-4D97-AF65-F5344CB8AC3E}">
        <p14:creationId xmlns:p14="http://schemas.microsoft.com/office/powerpoint/2010/main" val="64748845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a:xfrm>
            <a:off x="381000" y="685800"/>
            <a:ext cx="6096000" cy="3429000"/>
          </a:xfrm>
        </p:spPr>
      </p:sp>
      <p:sp>
        <p:nvSpPr>
          <p:cNvPr id="3" name="Označba mesta opomb 2"/>
          <p:cNvSpPr>
            <a:spLocks noGrp="1"/>
          </p:cNvSpPr>
          <p:nvPr>
            <p:ph type="body" idx="1"/>
          </p:nvPr>
        </p:nvSpPr>
        <p:spPr/>
        <p:txBody>
          <a:bodyPr/>
          <a:lstStyle/>
          <a:p>
            <a:endParaRPr lang="sl-SI"/>
          </a:p>
        </p:txBody>
      </p:sp>
    </p:spTree>
    <p:extLst>
      <p:ext uri="{BB962C8B-B14F-4D97-AF65-F5344CB8AC3E}">
        <p14:creationId xmlns:p14="http://schemas.microsoft.com/office/powerpoint/2010/main" val="123772561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a:xfrm>
            <a:off x="381000" y="685800"/>
            <a:ext cx="6096000" cy="3429000"/>
          </a:xfrm>
        </p:spPr>
      </p:sp>
      <p:sp>
        <p:nvSpPr>
          <p:cNvPr id="3" name="Označba mesta opomb 2"/>
          <p:cNvSpPr>
            <a:spLocks noGrp="1"/>
          </p:cNvSpPr>
          <p:nvPr>
            <p:ph type="body" idx="1"/>
          </p:nvPr>
        </p:nvSpPr>
        <p:spPr/>
        <p:txBody>
          <a:bodyPr/>
          <a:lstStyle/>
          <a:p>
            <a:endParaRPr lang="sl-SI"/>
          </a:p>
        </p:txBody>
      </p:sp>
    </p:spTree>
    <p:extLst>
      <p:ext uri="{BB962C8B-B14F-4D97-AF65-F5344CB8AC3E}">
        <p14:creationId xmlns:p14="http://schemas.microsoft.com/office/powerpoint/2010/main" val="307696654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a:xfrm>
            <a:off x="381000" y="685800"/>
            <a:ext cx="6096000" cy="3429000"/>
          </a:xfrm>
        </p:spPr>
      </p:sp>
      <p:sp>
        <p:nvSpPr>
          <p:cNvPr id="3" name="Označba mesta opomb 2"/>
          <p:cNvSpPr>
            <a:spLocks noGrp="1"/>
          </p:cNvSpPr>
          <p:nvPr>
            <p:ph type="body" idx="1"/>
          </p:nvPr>
        </p:nvSpPr>
        <p:spPr/>
        <p:txBody>
          <a:bodyPr/>
          <a:lstStyle/>
          <a:p>
            <a:endParaRPr lang="sl-SI"/>
          </a:p>
        </p:txBody>
      </p:sp>
    </p:spTree>
    <p:extLst>
      <p:ext uri="{BB962C8B-B14F-4D97-AF65-F5344CB8AC3E}">
        <p14:creationId xmlns:p14="http://schemas.microsoft.com/office/powerpoint/2010/main" val="56662739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a:xfrm>
            <a:off x="381000" y="685800"/>
            <a:ext cx="6096000" cy="3429000"/>
          </a:xfrm>
        </p:spPr>
      </p:sp>
      <p:sp>
        <p:nvSpPr>
          <p:cNvPr id="3" name="Označba mesta opomb 2"/>
          <p:cNvSpPr>
            <a:spLocks noGrp="1"/>
          </p:cNvSpPr>
          <p:nvPr>
            <p:ph type="body" idx="1"/>
          </p:nvPr>
        </p:nvSpPr>
        <p:spPr/>
        <p:txBody>
          <a:bodyPr/>
          <a:lstStyle/>
          <a:p>
            <a:endParaRPr lang="sl-SI"/>
          </a:p>
        </p:txBody>
      </p:sp>
    </p:spTree>
    <p:extLst>
      <p:ext uri="{BB962C8B-B14F-4D97-AF65-F5344CB8AC3E}">
        <p14:creationId xmlns:p14="http://schemas.microsoft.com/office/powerpoint/2010/main" val="20201964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a:xfrm>
            <a:off x="381000" y="685800"/>
            <a:ext cx="6096000" cy="3429000"/>
          </a:xfrm>
        </p:spPr>
      </p:sp>
      <p:sp>
        <p:nvSpPr>
          <p:cNvPr id="3" name="Označba mesta opomb 2"/>
          <p:cNvSpPr>
            <a:spLocks noGrp="1"/>
          </p:cNvSpPr>
          <p:nvPr>
            <p:ph type="body" idx="1"/>
          </p:nvPr>
        </p:nvSpPr>
        <p:spPr/>
        <p:txBody>
          <a:bodyPr/>
          <a:lstStyle/>
          <a:p>
            <a:endParaRPr lang="sl-SI"/>
          </a:p>
        </p:txBody>
      </p:sp>
    </p:spTree>
    <p:extLst>
      <p:ext uri="{BB962C8B-B14F-4D97-AF65-F5344CB8AC3E}">
        <p14:creationId xmlns:p14="http://schemas.microsoft.com/office/powerpoint/2010/main" val="353681602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a:xfrm>
            <a:off x="381000" y="685800"/>
            <a:ext cx="6096000" cy="3429000"/>
          </a:xfrm>
        </p:spPr>
      </p:sp>
      <p:sp>
        <p:nvSpPr>
          <p:cNvPr id="3" name="Označba mesta opomb 2"/>
          <p:cNvSpPr>
            <a:spLocks noGrp="1"/>
          </p:cNvSpPr>
          <p:nvPr>
            <p:ph type="body" idx="1"/>
          </p:nvPr>
        </p:nvSpPr>
        <p:spPr/>
        <p:txBody>
          <a:bodyPr/>
          <a:lstStyle/>
          <a:p>
            <a:endParaRPr lang="sl-SI"/>
          </a:p>
        </p:txBody>
      </p:sp>
    </p:spTree>
    <p:extLst>
      <p:ext uri="{BB962C8B-B14F-4D97-AF65-F5344CB8AC3E}">
        <p14:creationId xmlns:p14="http://schemas.microsoft.com/office/powerpoint/2010/main" val="96521884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a:xfrm>
            <a:off x="381000" y="685800"/>
            <a:ext cx="6096000" cy="3429000"/>
          </a:xfrm>
        </p:spPr>
      </p:sp>
      <p:sp>
        <p:nvSpPr>
          <p:cNvPr id="3" name="Označba mesta opomb 2"/>
          <p:cNvSpPr>
            <a:spLocks noGrp="1"/>
          </p:cNvSpPr>
          <p:nvPr>
            <p:ph type="body" idx="1"/>
          </p:nvPr>
        </p:nvSpPr>
        <p:spPr/>
        <p:txBody>
          <a:bodyPr/>
          <a:lstStyle/>
          <a:p>
            <a:endParaRPr lang="sl-SI"/>
          </a:p>
        </p:txBody>
      </p:sp>
    </p:spTree>
    <p:extLst>
      <p:ext uri="{BB962C8B-B14F-4D97-AF65-F5344CB8AC3E}">
        <p14:creationId xmlns:p14="http://schemas.microsoft.com/office/powerpoint/2010/main" val="157522297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a:xfrm>
            <a:off x="381000" y="685800"/>
            <a:ext cx="6096000" cy="3429000"/>
          </a:xfrm>
        </p:spPr>
      </p:sp>
      <p:sp>
        <p:nvSpPr>
          <p:cNvPr id="3" name="Označba mesta opomb 2"/>
          <p:cNvSpPr>
            <a:spLocks noGrp="1"/>
          </p:cNvSpPr>
          <p:nvPr>
            <p:ph type="body" idx="1"/>
          </p:nvPr>
        </p:nvSpPr>
        <p:spPr/>
        <p:txBody>
          <a:bodyPr/>
          <a:lstStyle/>
          <a:p>
            <a:endParaRPr lang="sl-SI"/>
          </a:p>
        </p:txBody>
      </p:sp>
    </p:spTree>
    <p:extLst>
      <p:ext uri="{BB962C8B-B14F-4D97-AF65-F5344CB8AC3E}">
        <p14:creationId xmlns:p14="http://schemas.microsoft.com/office/powerpoint/2010/main" val="125047242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a:xfrm>
            <a:off x="381000" y="685800"/>
            <a:ext cx="6096000" cy="3429000"/>
          </a:xfrm>
        </p:spPr>
      </p:sp>
      <p:sp>
        <p:nvSpPr>
          <p:cNvPr id="3" name="Označba mesta opomb 2"/>
          <p:cNvSpPr>
            <a:spLocks noGrp="1"/>
          </p:cNvSpPr>
          <p:nvPr>
            <p:ph type="body" idx="1"/>
          </p:nvPr>
        </p:nvSpPr>
        <p:spPr/>
        <p:txBody>
          <a:bodyPr/>
          <a:lstStyle/>
          <a:p>
            <a:endParaRPr lang="sl-SI"/>
          </a:p>
        </p:txBody>
      </p:sp>
    </p:spTree>
    <p:extLst>
      <p:ext uri="{BB962C8B-B14F-4D97-AF65-F5344CB8AC3E}">
        <p14:creationId xmlns:p14="http://schemas.microsoft.com/office/powerpoint/2010/main" val="12027159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a:xfrm>
            <a:off x="381000" y="685800"/>
            <a:ext cx="6096000" cy="3429000"/>
          </a:xfrm>
        </p:spPr>
      </p:sp>
      <p:sp>
        <p:nvSpPr>
          <p:cNvPr id="3" name="Označba mesta opomb 2"/>
          <p:cNvSpPr>
            <a:spLocks noGrp="1"/>
          </p:cNvSpPr>
          <p:nvPr>
            <p:ph type="body" idx="1"/>
          </p:nvPr>
        </p:nvSpPr>
        <p:spPr/>
        <p:txBody>
          <a:bodyPr/>
          <a:lstStyle/>
          <a:p>
            <a:endParaRPr lang="sl-SI"/>
          </a:p>
        </p:txBody>
      </p:sp>
    </p:spTree>
    <p:extLst>
      <p:ext uri="{BB962C8B-B14F-4D97-AF65-F5344CB8AC3E}">
        <p14:creationId xmlns:p14="http://schemas.microsoft.com/office/powerpoint/2010/main" val="317693012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a:xfrm>
            <a:off x="381000" y="685800"/>
            <a:ext cx="6096000" cy="3429000"/>
          </a:xfrm>
        </p:spPr>
      </p:sp>
      <p:sp>
        <p:nvSpPr>
          <p:cNvPr id="3" name="Označba mesta opomb 2"/>
          <p:cNvSpPr>
            <a:spLocks noGrp="1"/>
          </p:cNvSpPr>
          <p:nvPr>
            <p:ph type="body" idx="1"/>
          </p:nvPr>
        </p:nvSpPr>
        <p:spPr/>
        <p:txBody>
          <a:bodyPr/>
          <a:lstStyle/>
          <a:p>
            <a:endParaRPr lang="sl-SI"/>
          </a:p>
        </p:txBody>
      </p:sp>
    </p:spTree>
    <p:extLst>
      <p:ext uri="{BB962C8B-B14F-4D97-AF65-F5344CB8AC3E}">
        <p14:creationId xmlns:p14="http://schemas.microsoft.com/office/powerpoint/2010/main" val="296188225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a:xfrm>
            <a:off x="381000" y="685800"/>
            <a:ext cx="6096000" cy="3429000"/>
          </a:xfrm>
        </p:spPr>
      </p:sp>
      <p:sp>
        <p:nvSpPr>
          <p:cNvPr id="3" name="Označba mesta opomb 2"/>
          <p:cNvSpPr>
            <a:spLocks noGrp="1"/>
          </p:cNvSpPr>
          <p:nvPr>
            <p:ph type="body" idx="1"/>
          </p:nvPr>
        </p:nvSpPr>
        <p:spPr/>
        <p:txBody>
          <a:bodyPr/>
          <a:lstStyle/>
          <a:p>
            <a:endParaRPr lang="sl-SI"/>
          </a:p>
        </p:txBody>
      </p:sp>
    </p:spTree>
    <p:extLst>
      <p:ext uri="{BB962C8B-B14F-4D97-AF65-F5344CB8AC3E}">
        <p14:creationId xmlns:p14="http://schemas.microsoft.com/office/powerpoint/2010/main" val="68379303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a:xfrm>
            <a:off x="381000" y="685800"/>
            <a:ext cx="6096000" cy="3429000"/>
          </a:xfrm>
        </p:spPr>
      </p:sp>
      <p:sp>
        <p:nvSpPr>
          <p:cNvPr id="3" name="Označba mesta opomb 2"/>
          <p:cNvSpPr>
            <a:spLocks noGrp="1"/>
          </p:cNvSpPr>
          <p:nvPr>
            <p:ph type="body" idx="1"/>
          </p:nvPr>
        </p:nvSpPr>
        <p:spPr/>
        <p:txBody>
          <a:bodyPr/>
          <a:lstStyle/>
          <a:p>
            <a:endParaRPr lang="sl-SI"/>
          </a:p>
        </p:txBody>
      </p:sp>
    </p:spTree>
    <p:extLst>
      <p:ext uri="{BB962C8B-B14F-4D97-AF65-F5344CB8AC3E}">
        <p14:creationId xmlns:p14="http://schemas.microsoft.com/office/powerpoint/2010/main" val="34546480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a:xfrm>
            <a:off x="381000" y="685800"/>
            <a:ext cx="6096000" cy="3429000"/>
          </a:xfrm>
        </p:spPr>
      </p:sp>
      <p:sp>
        <p:nvSpPr>
          <p:cNvPr id="3" name="Označba mesta opomb 2"/>
          <p:cNvSpPr>
            <a:spLocks noGrp="1"/>
          </p:cNvSpPr>
          <p:nvPr>
            <p:ph type="body" idx="1"/>
          </p:nvPr>
        </p:nvSpPr>
        <p:spPr/>
        <p:txBody>
          <a:bodyPr/>
          <a:lstStyle/>
          <a:p>
            <a:endParaRPr lang="sl-SI"/>
          </a:p>
        </p:txBody>
      </p:sp>
    </p:spTree>
    <p:extLst>
      <p:ext uri="{BB962C8B-B14F-4D97-AF65-F5344CB8AC3E}">
        <p14:creationId xmlns:p14="http://schemas.microsoft.com/office/powerpoint/2010/main" val="270291485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a:xfrm>
            <a:off x="381000" y="685800"/>
            <a:ext cx="6096000" cy="3429000"/>
          </a:xfrm>
        </p:spPr>
      </p:sp>
      <p:sp>
        <p:nvSpPr>
          <p:cNvPr id="3" name="Označba mesta opomb 2"/>
          <p:cNvSpPr>
            <a:spLocks noGrp="1"/>
          </p:cNvSpPr>
          <p:nvPr>
            <p:ph type="body" idx="1"/>
          </p:nvPr>
        </p:nvSpPr>
        <p:spPr/>
        <p:txBody>
          <a:bodyPr/>
          <a:lstStyle/>
          <a:p>
            <a:endParaRPr lang="sl-SI"/>
          </a:p>
        </p:txBody>
      </p:sp>
    </p:spTree>
    <p:extLst>
      <p:ext uri="{BB962C8B-B14F-4D97-AF65-F5344CB8AC3E}">
        <p14:creationId xmlns:p14="http://schemas.microsoft.com/office/powerpoint/2010/main" val="26564298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a:xfrm>
            <a:off x="381000" y="685800"/>
            <a:ext cx="6096000" cy="3429000"/>
          </a:xfrm>
        </p:spPr>
      </p:sp>
      <p:sp>
        <p:nvSpPr>
          <p:cNvPr id="3" name="Označba mesta opomb 2"/>
          <p:cNvSpPr>
            <a:spLocks noGrp="1"/>
          </p:cNvSpPr>
          <p:nvPr>
            <p:ph type="body" idx="1"/>
          </p:nvPr>
        </p:nvSpPr>
        <p:spPr/>
        <p:txBody>
          <a:bodyPr/>
          <a:lstStyle/>
          <a:p>
            <a:endParaRPr lang="sl-SI"/>
          </a:p>
        </p:txBody>
      </p:sp>
    </p:spTree>
    <p:extLst>
      <p:ext uri="{BB962C8B-B14F-4D97-AF65-F5344CB8AC3E}">
        <p14:creationId xmlns:p14="http://schemas.microsoft.com/office/powerpoint/2010/main" val="422956253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a:xfrm>
            <a:off x="381000" y="685800"/>
            <a:ext cx="6096000" cy="3429000"/>
          </a:xfrm>
        </p:spPr>
      </p:sp>
      <p:sp>
        <p:nvSpPr>
          <p:cNvPr id="3" name="Označba mesta opomb 2"/>
          <p:cNvSpPr>
            <a:spLocks noGrp="1"/>
          </p:cNvSpPr>
          <p:nvPr>
            <p:ph type="body" idx="1"/>
          </p:nvPr>
        </p:nvSpPr>
        <p:spPr/>
        <p:txBody>
          <a:bodyPr/>
          <a:lstStyle/>
          <a:p>
            <a:endParaRPr lang="sl-SI"/>
          </a:p>
        </p:txBody>
      </p:sp>
    </p:spTree>
    <p:extLst>
      <p:ext uri="{BB962C8B-B14F-4D97-AF65-F5344CB8AC3E}">
        <p14:creationId xmlns:p14="http://schemas.microsoft.com/office/powerpoint/2010/main" val="291608138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a:xfrm>
            <a:off x="381000" y="685800"/>
            <a:ext cx="6096000" cy="3429000"/>
          </a:xfrm>
        </p:spPr>
      </p:sp>
      <p:sp>
        <p:nvSpPr>
          <p:cNvPr id="3" name="Označba mesta opomb 2"/>
          <p:cNvSpPr>
            <a:spLocks noGrp="1"/>
          </p:cNvSpPr>
          <p:nvPr>
            <p:ph type="body" idx="1"/>
          </p:nvPr>
        </p:nvSpPr>
        <p:spPr/>
        <p:txBody>
          <a:bodyPr/>
          <a:lstStyle/>
          <a:p>
            <a:endParaRPr lang="sl-SI"/>
          </a:p>
        </p:txBody>
      </p:sp>
    </p:spTree>
    <p:extLst>
      <p:ext uri="{BB962C8B-B14F-4D97-AF65-F5344CB8AC3E}">
        <p14:creationId xmlns:p14="http://schemas.microsoft.com/office/powerpoint/2010/main" val="367962846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a:xfrm>
            <a:off x="381000" y="685800"/>
            <a:ext cx="6096000" cy="3429000"/>
          </a:xfrm>
        </p:spPr>
      </p:sp>
      <p:sp>
        <p:nvSpPr>
          <p:cNvPr id="3" name="Označba mesta opomb 2"/>
          <p:cNvSpPr>
            <a:spLocks noGrp="1"/>
          </p:cNvSpPr>
          <p:nvPr>
            <p:ph type="body" idx="1"/>
          </p:nvPr>
        </p:nvSpPr>
        <p:spPr/>
        <p:txBody>
          <a:bodyPr/>
          <a:lstStyle/>
          <a:p>
            <a:endParaRPr lang="sl-SI"/>
          </a:p>
        </p:txBody>
      </p:sp>
    </p:spTree>
    <p:extLst>
      <p:ext uri="{BB962C8B-B14F-4D97-AF65-F5344CB8AC3E}">
        <p14:creationId xmlns:p14="http://schemas.microsoft.com/office/powerpoint/2010/main" val="6402877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a:xfrm>
            <a:off x="381000" y="685800"/>
            <a:ext cx="6096000" cy="3429000"/>
          </a:xfrm>
        </p:spPr>
      </p:sp>
      <p:sp>
        <p:nvSpPr>
          <p:cNvPr id="3" name="Označba mesta opomb 2"/>
          <p:cNvSpPr>
            <a:spLocks noGrp="1"/>
          </p:cNvSpPr>
          <p:nvPr>
            <p:ph type="body" idx="1"/>
          </p:nvPr>
        </p:nvSpPr>
        <p:spPr/>
        <p:txBody>
          <a:bodyPr/>
          <a:lstStyle/>
          <a:p>
            <a:endParaRPr lang="sl-SI"/>
          </a:p>
        </p:txBody>
      </p:sp>
    </p:spTree>
    <p:extLst>
      <p:ext uri="{BB962C8B-B14F-4D97-AF65-F5344CB8AC3E}">
        <p14:creationId xmlns:p14="http://schemas.microsoft.com/office/powerpoint/2010/main" val="16587934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a:xfrm>
            <a:off x="381000" y="685800"/>
            <a:ext cx="6096000" cy="3429000"/>
          </a:xfrm>
        </p:spPr>
      </p:sp>
      <p:sp>
        <p:nvSpPr>
          <p:cNvPr id="3" name="Označba mesta opomb 2"/>
          <p:cNvSpPr>
            <a:spLocks noGrp="1"/>
          </p:cNvSpPr>
          <p:nvPr>
            <p:ph type="body" idx="1"/>
          </p:nvPr>
        </p:nvSpPr>
        <p:spPr/>
        <p:txBody>
          <a:bodyPr/>
          <a:lstStyle/>
          <a:p>
            <a:endParaRPr lang="sl-SI"/>
          </a:p>
        </p:txBody>
      </p:sp>
    </p:spTree>
    <p:extLst>
      <p:ext uri="{BB962C8B-B14F-4D97-AF65-F5344CB8AC3E}">
        <p14:creationId xmlns:p14="http://schemas.microsoft.com/office/powerpoint/2010/main" val="30982953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a:xfrm>
            <a:off x="381000" y="685800"/>
            <a:ext cx="6096000" cy="3429000"/>
          </a:xfrm>
        </p:spPr>
      </p:sp>
      <p:sp>
        <p:nvSpPr>
          <p:cNvPr id="3" name="Označba mesta opomb 2"/>
          <p:cNvSpPr>
            <a:spLocks noGrp="1"/>
          </p:cNvSpPr>
          <p:nvPr>
            <p:ph type="body" idx="1"/>
          </p:nvPr>
        </p:nvSpPr>
        <p:spPr/>
        <p:txBody>
          <a:bodyPr/>
          <a:lstStyle/>
          <a:p>
            <a:endParaRPr lang="sl-SI"/>
          </a:p>
        </p:txBody>
      </p:sp>
    </p:spTree>
    <p:extLst>
      <p:ext uri="{BB962C8B-B14F-4D97-AF65-F5344CB8AC3E}">
        <p14:creationId xmlns:p14="http://schemas.microsoft.com/office/powerpoint/2010/main" val="37019997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a:xfrm>
            <a:off x="381000" y="685800"/>
            <a:ext cx="6096000" cy="3429000"/>
          </a:xfrm>
        </p:spPr>
      </p:sp>
      <p:sp>
        <p:nvSpPr>
          <p:cNvPr id="3" name="Označba mesta opomb 2"/>
          <p:cNvSpPr>
            <a:spLocks noGrp="1"/>
          </p:cNvSpPr>
          <p:nvPr>
            <p:ph type="body" idx="1"/>
          </p:nvPr>
        </p:nvSpPr>
        <p:spPr/>
        <p:txBody>
          <a:bodyPr/>
          <a:lstStyle/>
          <a:p>
            <a:endParaRPr lang="sl-SI"/>
          </a:p>
        </p:txBody>
      </p:sp>
    </p:spTree>
    <p:extLst>
      <p:ext uri="{BB962C8B-B14F-4D97-AF65-F5344CB8AC3E}">
        <p14:creationId xmlns:p14="http://schemas.microsoft.com/office/powerpoint/2010/main" val="3313181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6"/>
        <p:cNvGrpSpPr/>
        <p:nvPr/>
      </p:nvGrpSpPr>
      <p:grpSpPr>
        <a:xfrm>
          <a:off x="0" y="0"/>
          <a:ext cx="0" cy="0"/>
          <a:chOff x="0" y="0"/>
          <a:chExt cx="0" cy="0"/>
        </a:xfrm>
      </p:grpSpPr>
      <p:sp>
        <p:nvSpPr>
          <p:cNvPr id="57" name="Google Shape;57;p6"/>
          <p:cNvSpPr txBox="1">
            <a:spLocks noGrp="1"/>
          </p:cNvSpPr>
          <p:nvPr>
            <p:ph type="title"/>
          </p:nvPr>
        </p:nvSpPr>
        <p:spPr>
          <a:xfrm>
            <a:off x="713225" y="539500"/>
            <a:ext cx="7717500" cy="557100"/>
          </a:xfrm>
          <a:prstGeom prst="rect">
            <a:avLst/>
          </a:prstGeom>
        </p:spPr>
        <p:txBody>
          <a:bodyPr spcFirstLastPara="1" wrap="square" lIns="91425" tIns="91425" rIns="91425" bIns="91425" anchor="t" anchorCtr="0">
            <a:noAutofit/>
          </a:bodyPr>
          <a:lstStyle>
            <a:lvl1pPr lvl="0" algn="ctr">
              <a:spcBef>
                <a:spcPts val="0"/>
              </a:spcBef>
              <a:spcAft>
                <a:spcPts val="0"/>
              </a:spcAft>
              <a:buSzPts val="2800"/>
              <a:buNone/>
              <a:defRPr sz="2800">
                <a:solidFill>
                  <a:schemeClr val="accent2"/>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58" name="Google Shape;58;p6"/>
          <p:cNvSpPr/>
          <p:nvPr/>
        </p:nvSpPr>
        <p:spPr>
          <a:xfrm rot="555826">
            <a:off x="-1598869" y="4151375"/>
            <a:ext cx="4341255" cy="3971975"/>
          </a:xfrm>
          <a:custGeom>
            <a:avLst/>
            <a:gdLst/>
            <a:ahLst/>
            <a:cxnLst/>
            <a:rect l="l" t="t" r="r" b="b"/>
            <a:pathLst>
              <a:path w="25107" h="22971" extrusionOk="0">
                <a:moveTo>
                  <a:pt x="6029" y="1"/>
                </a:moveTo>
                <a:cubicBezTo>
                  <a:pt x="4338" y="1"/>
                  <a:pt x="2979" y="676"/>
                  <a:pt x="2106" y="1643"/>
                </a:cubicBezTo>
                <a:cubicBezTo>
                  <a:pt x="580" y="3337"/>
                  <a:pt x="1" y="6173"/>
                  <a:pt x="2576" y="10368"/>
                </a:cubicBezTo>
                <a:cubicBezTo>
                  <a:pt x="4339" y="13239"/>
                  <a:pt x="4269" y="14957"/>
                  <a:pt x="3934" y="17793"/>
                </a:cubicBezTo>
                <a:cubicBezTo>
                  <a:pt x="3597" y="20624"/>
                  <a:pt x="4165" y="21865"/>
                  <a:pt x="5284" y="22550"/>
                </a:cubicBezTo>
                <a:cubicBezTo>
                  <a:pt x="5735" y="22827"/>
                  <a:pt x="6253" y="22970"/>
                  <a:pt x="6788" y="22970"/>
                </a:cubicBezTo>
                <a:cubicBezTo>
                  <a:pt x="7978" y="22970"/>
                  <a:pt x="9255" y="22259"/>
                  <a:pt x="10087" y="20722"/>
                </a:cubicBezTo>
                <a:cubicBezTo>
                  <a:pt x="11061" y="18911"/>
                  <a:pt x="11691" y="17303"/>
                  <a:pt x="13839" y="17303"/>
                </a:cubicBezTo>
                <a:cubicBezTo>
                  <a:pt x="14341" y="17303"/>
                  <a:pt x="14925" y="17391"/>
                  <a:pt x="15616" y="17584"/>
                </a:cubicBezTo>
                <a:cubicBezTo>
                  <a:pt x="16571" y="17851"/>
                  <a:pt x="17477" y="17980"/>
                  <a:pt x="18320" y="17980"/>
                </a:cubicBezTo>
                <a:cubicBezTo>
                  <a:pt x="20695" y="17980"/>
                  <a:pt x="22564" y="16954"/>
                  <a:pt x="23591" y="15113"/>
                </a:cubicBezTo>
                <a:cubicBezTo>
                  <a:pt x="24984" y="12619"/>
                  <a:pt x="25106" y="8192"/>
                  <a:pt x="22164" y="6325"/>
                </a:cubicBezTo>
                <a:cubicBezTo>
                  <a:pt x="19224" y="4462"/>
                  <a:pt x="16596" y="6173"/>
                  <a:pt x="12118" y="2548"/>
                </a:cubicBezTo>
                <a:cubicBezTo>
                  <a:pt x="9850" y="712"/>
                  <a:pt x="7765" y="1"/>
                  <a:pt x="6029" y="1"/>
                </a:cubicBezTo>
                <a:close/>
              </a:path>
            </a:pathLst>
          </a:custGeom>
          <a:solidFill>
            <a:srgbClr val="CDE0F1">
              <a:alpha val="41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FE2EF"/>
              </a:solidFill>
            </a:endParaRPr>
          </a:p>
        </p:txBody>
      </p:sp>
      <p:sp>
        <p:nvSpPr>
          <p:cNvPr id="59" name="Google Shape;59;p6"/>
          <p:cNvSpPr/>
          <p:nvPr/>
        </p:nvSpPr>
        <p:spPr>
          <a:xfrm rot="3328042">
            <a:off x="7402033" y="-1693888"/>
            <a:ext cx="4341210" cy="3971957"/>
          </a:xfrm>
          <a:custGeom>
            <a:avLst/>
            <a:gdLst/>
            <a:ahLst/>
            <a:cxnLst/>
            <a:rect l="l" t="t" r="r" b="b"/>
            <a:pathLst>
              <a:path w="25107" h="22971" extrusionOk="0">
                <a:moveTo>
                  <a:pt x="6029" y="1"/>
                </a:moveTo>
                <a:cubicBezTo>
                  <a:pt x="4338" y="1"/>
                  <a:pt x="2979" y="676"/>
                  <a:pt x="2106" y="1643"/>
                </a:cubicBezTo>
                <a:cubicBezTo>
                  <a:pt x="580" y="3337"/>
                  <a:pt x="1" y="6173"/>
                  <a:pt x="2576" y="10368"/>
                </a:cubicBezTo>
                <a:cubicBezTo>
                  <a:pt x="4339" y="13239"/>
                  <a:pt x="4269" y="14957"/>
                  <a:pt x="3934" y="17793"/>
                </a:cubicBezTo>
                <a:cubicBezTo>
                  <a:pt x="3597" y="20624"/>
                  <a:pt x="4165" y="21865"/>
                  <a:pt x="5284" y="22550"/>
                </a:cubicBezTo>
                <a:cubicBezTo>
                  <a:pt x="5735" y="22827"/>
                  <a:pt x="6253" y="22970"/>
                  <a:pt x="6788" y="22970"/>
                </a:cubicBezTo>
                <a:cubicBezTo>
                  <a:pt x="7978" y="22970"/>
                  <a:pt x="9255" y="22259"/>
                  <a:pt x="10087" y="20722"/>
                </a:cubicBezTo>
                <a:cubicBezTo>
                  <a:pt x="11061" y="18911"/>
                  <a:pt x="11691" y="17303"/>
                  <a:pt x="13839" y="17303"/>
                </a:cubicBezTo>
                <a:cubicBezTo>
                  <a:pt x="14341" y="17303"/>
                  <a:pt x="14925" y="17391"/>
                  <a:pt x="15616" y="17584"/>
                </a:cubicBezTo>
                <a:cubicBezTo>
                  <a:pt x="16571" y="17851"/>
                  <a:pt x="17477" y="17980"/>
                  <a:pt x="18320" y="17980"/>
                </a:cubicBezTo>
                <a:cubicBezTo>
                  <a:pt x="20695" y="17980"/>
                  <a:pt x="22564" y="16954"/>
                  <a:pt x="23591" y="15113"/>
                </a:cubicBezTo>
                <a:cubicBezTo>
                  <a:pt x="24984" y="12619"/>
                  <a:pt x="25106" y="8192"/>
                  <a:pt x="22164" y="6325"/>
                </a:cubicBezTo>
                <a:cubicBezTo>
                  <a:pt x="19224" y="4462"/>
                  <a:pt x="16596" y="6173"/>
                  <a:pt x="12118" y="2548"/>
                </a:cubicBezTo>
                <a:cubicBezTo>
                  <a:pt x="9850" y="712"/>
                  <a:pt x="7765" y="1"/>
                  <a:pt x="6029" y="1"/>
                </a:cubicBezTo>
                <a:close/>
              </a:path>
            </a:pathLst>
          </a:custGeom>
          <a:solidFill>
            <a:srgbClr val="CDE0F1">
              <a:alpha val="41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FE2EF"/>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4">
  <p:cSld name="TITLE_ONLY_4">
    <p:spTree>
      <p:nvGrpSpPr>
        <p:cNvPr id="1" name="Shape 416"/>
        <p:cNvGrpSpPr/>
        <p:nvPr/>
      </p:nvGrpSpPr>
      <p:grpSpPr>
        <a:xfrm>
          <a:off x="0" y="0"/>
          <a:ext cx="0" cy="0"/>
          <a:chOff x="0" y="0"/>
          <a:chExt cx="0" cy="0"/>
        </a:xfrm>
      </p:grpSpPr>
      <p:sp>
        <p:nvSpPr>
          <p:cNvPr id="417" name="Google Shape;417;p26"/>
          <p:cNvSpPr txBox="1">
            <a:spLocks noGrp="1"/>
          </p:cNvSpPr>
          <p:nvPr>
            <p:ph type="title"/>
          </p:nvPr>
        </p:nvSpPr>
        <p:spPr>
          <a:xfrm>
            <a:off x="713225" y="539500"/>
            <a:ext cx="7717500" cy="600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solidFill>
                  <a:schemeClr val="accent2"/>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18" name="Google Shape;418;p26"/>
          <p:cNvSpPr/>
          <p:nvPr/>
        </p:nvSpPr>
        <p:spPr>
          <a:xfrm rot="-2461249">
            <a:off x="-1891093" y="-1580816"/>
            <a:ext cx="3784413" cy="3442132"/>
          </a:xfrm>
          <a:custGeom>
            <a:avLst/>
            <a:gdLst/>
            <a:ahLst/>
            <a:cxnLst/>
            <a:rect l="l" t="t" r="r" b="b"/>
            <a:pathLst>
              <a:path w="25107" h="22971" extrusionOk="0">
                <a:moveTo>
                  <a:pt x="6029" y="1"/>
                </a:moveTo>
                <a:cubicBezTo>
                  <a:pt x="4338" y="1"/>
                  <a:pt x="2979" y="676"/>
                  <a:pt x="2106" y="1643"/>
                </a:cubicBezTo>
                <a:cubicBezTo>
                  <a:pt x="580" y="3337"/>
                  <a:pt x="1" y="6173"/>
                  <a:pt x="2576" y="10368"/>
                </a:cubicBezTo>
                <a:cubicBezTo>
                  <a:pt x="4339" y="13239"/>
                  <a:pt x="4269" y="14957"/>
                  <a:pt x="3934" y="17793"/>
                </a:cubicBezTo>
                <a:cubicBezTo>
                  <a:pt x="3597" y="20624"/>
                  <a:pt x="4165" y="21865"/>
                  <a:pt x="5284" y="22550"/>
                </a:cubicBezTo>
                <a:cubicBezTo>
                  <a:pt x="5735" y="22827"/>
                  <a:pt x="6253" y="22970"/>
                  <a:pt x="6788" y="22970"/>
                </a:cubicBezTo>
                <a:cubicBezTo>
                  <a:pt x="7978" y="22970"/>
                  <a:pt x="9255" y="22259"/>
                  <a:pt x="10087" y="20722"/>
                </a:cubicBezTo>
                <a:cubicBezTo>
                  <a:pt x="11061" y="18911"/>
                  <a:pt x="11691" y="17303"/>
                  <a:pt x="13839" y="17303"/>
                </a:cubicBezTo>
                <a:cubicBezTo>
                  <a:pt x="14341" y="17303"/>
                  <a:pt x="14925" y="17391"/>
                  <a:pt x="15616" y="17584"/>
                </a:cubicBezTo>
                <a:cubicBezTo>
                  <a:pt x="16571" y="17851"/>
                  <a:pt x="17477" y="17980"/>
                  <a:pt x="18320" y="17980"/>
                </a:cubicBezTo>
                <a:cubicBezTo>
                  <a:pt x="20695" y="17980"/>
                  <a:pt x="22564" y="16954"/>
                  <a:pt x="23591" y="15113"/>
                </a:cubicBezTo>
                <a:cubicBezTo>
                  <a:pt x="24984" y="12619"/>
                  <a:pt x="25106" y="8192"/>
                  <a:pt x="22164" y="6325"/>
                </a:cubicBezTo>
                <a:cubicBezTo>
                  <a:pt x="19224" y="4462"/>
                  <a:pt x="16596" y="6173"/>
                  <a:pt x="12118" y="2548"/>
                </a:cubicBezTo>
                <a:cubicBezTo>
                  <a:pt x="9850" y="712"/>
                  <a:pt x="7765" y="1"/>
                  <a:pt x="6029" y="1"/>
                </a:cubicBezTo>
                <a:close/>
              </a:path>
            </a:pathLst>
          </a:custGeom>
          <a:solidFill>
            <a:srgbClr val="CDE0F1">
              <a:alpha val="41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FE2EF"/>
              </a:solidFill>
            </a:endParaRPr>
          </a:p>
        </p:txBody>
      </p:sp>
      <p:grpSp>
        <p:nvGrpSpPr>
          <p:cNvPr id="419" name="Google Shape;419;p26"/>
          <p:cNvGrpSpPr/>
          <p:nvPr/>
        </p:nvGrpSpPr>
        <p:grpSpPr>
          <a:xfrm>
            <a:off x="-3" y="3781635"/>
            <a:ext cx="595325" cy="1380895"/>
            <a:chOff x="496605" y="-1338923"/>
            <a:chExt cx="373807" cy="867069"/>
          </a:xfrm>
        </p:grpSpPr>
        <p:sp>
          <p:nvSpPr>
            <p:cNvPr id="420" name="Google Shape;420;p26"/>
            <p:cNvSpPr/>
            <p:nvPr/>
          </p:nvSpPr>
          <p:spPr>
            <a:xfrm>
              <a:off x="496605" y="-1338923"/>
              <a:ext cx="373807" cy="667723"/>
            </a:xfrm>
            <a:custGeom>
              <a:avLst/>
              <a:gdLst/>
              <a:ahLst/>
              <a:cxnLst/>
              <a:rect l="l" t="t" r="r" b="b"/>
              <a:pathLst>
                <a:path w="12783" h="22834" extrusionOk="0">
                  <a:moveTo>
                    <a:pt x="6391" y="1"/>
                  </a:moveTo>
                  <a:lnTo>
                    <a:pt x="0" y="22833"/>
                  </a:lnTo>
                  <a:lnTo>
                    <a:pt x="12782" y="22833"/>
                  </a:lnTo>
                  <a:lnTo>
                    <a:pt x="639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26"/>
            <p:cNvSpPr/>
            <p:nvPr/>
          </p:nvSpPr>
          <p:spPr>
            <a:xfrm>
              <a:off x="676885" y="-807557"/>
              <a:ext cx="102641" cy="87961"/>
            </a:xfrm>
            <a:custGeom>
              <a:avLst/>
              <a:gdLst/>
              <a:ahLst/>
              <a:cxnLst/>
              <a:rect l="l" t="t" r="r" b="b"/>
              <a:pathLst>
                <a:path w="3510" h="3008" extrusionOk="0">
                  <a:moveTo>
                    <a:pt x="3184" y="0"/>
                  </a:moveTo>
                  <a:lnTo>
                    <a:pt x="1" y="2582"/>
                  </a:lnTo>
                  <a:lnTo>
                    <a:pt x="327" y="3008"/>
                  </a:lnTo>
                  <a:lnTo>
                    <a:pt x="3510" y="452"/>
                  </a:lnTo>
                  <a:lnTo>
                    <a:pt x="318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26"/>
            <p:cNvSpPr/>
            <p:nvPr/>
          </p:nvSpPr>
          <p:spPr>
            <a:xfrm>
              <a:off x="651970" y="-885255"/>
              <a:ext cx="55736" cy="413401"/>
            </a:xfrm>
            <a:custGeom>
              <a:avLst/>
              <a:gdLst/>
              <a:ahLst/>
              <a:cxnLst/>
              <a:rect l="l" t="t" r="r" b="b"/>
              <a:pathLst>
                <a:path w="1906" h="14137" extrusionOk="0">
                  <a:moveTo>
                    <a:pt x="477" y="1"/>
                  </a:moveTo>
                  <a:lnTo>
                    <a:pt x="1" y="14136"/>
                  </a:lnTo>
                  <a:lnTo>
                    <a:pt x="1905" y="14136"/>
                  </a:lnTo>
                  <a:lnTo>
                    <a:pt x="120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26"/>
            <p:cNvSpPr/>
            <p:nvPr/>
          </p:nvSpPr>
          <p:spPr>
            <a:xfrm>
              <a:off x="587490" y="-865457"/>
              <a:ext cx="85768" cy="62316"/>
            </a:xfrm>
            <a:custGeom>
              <a:avLst/>
              <a:gdLst/>
              <a:ahLst/>
              <a:cxnLst/>
              <a:rect l="l" t="t" r="r" b="b"/>
              <a:pathLst>
                <a:path w="2933" h="2131" extrusionOk="0">
                  <a:moveTo>
                    <a:pt x="276" y="0"/>
                  </a:moveTo>
                  <a:lnTo>
                    <a:pt x="0" y="477"/>
                  </a:lnTo>
                  <a:lnTo>
                    <a:pt x="2657" y="2131"/>
                  </a:lnTo>
                  <a:lnTo>
                    <a:pt x="2932" y="1655"/>
                  </a:lnTo>
                  <a:lnTo>
                    <a:pt x="27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26"/>
            <p:cNvSpPr/>
            <p:nvPr/>
          </p:nvSpPr>
          <p:spPr>
            <a:xfrm>
              <a:off x="651970" y="-885255"/>
              <a:ext cx="24944" cy="413401"/>
            </a:xfrm>
            <a:custGeom>
              <a:avLst/>
              <a:gdLst/>
              <a:ahLst/>
              <a:cxnLst/>
              <a:rect l="l" t="t" r="r" b="b"/>
              <a:pathLst>
                <a:path w="853" h="14137" extrusionOk="0">
                  <a:moveTo>
                    <a:pt x="477" y="1"/>
                  </a:moveTo>
                  <a:lnTo>
                    <a:pt x="1" y="14136"/>
                  </a:lnTo>
                  <a:lnTo>
                    <a:pt x="402" y="14136"/>
                  </a:lnTo>
                  <a:lnTo>
                    <a:pt x="85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5" name="Google Shape;425;p26"/>
          <p:cNvGrpSpPr/>
          <p:nvPr/>
        </p:nvGrpSpPr>
        <p:grpSpPr>
          <a:xfrm>
            <a:off x="431797" y="4240713"/>
            <a:ext cx="431276" cy="921607"/>
            <a:chOff x="2593550" y="3067175"/>
            <a:chExt cx="317675" cy="678900"/>
          </a:xfrm>
        </p:grpSpPr>
        <p:sp>
          <p:nvSpPr>
            <p:cNvPr id="426" name="Google Shape;426;p26"/>
            <p:cNvSpPr/>
            <p:nvPr/>
          </p:nvSpPr>
          <p:spPr>
            <a:xfrm>
              <a:off x="2735675" y="3391800"/>
              <a:ext cx="33950" cy="354275"/>
            </a:xfrm>
            <a:custGeom>
              <a:avLst/>
              <a:gdLst/>
              <a:ahLst/>
              <a:cxnLst/>
              <a:rect l="l" t="t" r="r" b="b"/>
              <a:pathLst>
                <a:path w="1358" h="14171" extrusionOk="0">
                  <a:moveTo>
                    <a:pt x="1" y="1"/>
                  </a:moveTo>
                  <a:lnTo>
                    <a:pt x="1" y="14020"/>
                  </a:lnTo>
                  <a:cubicBezTo>
                    <a:pt x="1" y="14106"/>
                    <a:pt x="302" y="14170"/>
                    <a:pt x="669" y="14170"/>
                  </a:cubicBezTo>
                  <a:cubicBezTo>
                    <a:pt x="1056" y="14170"/>
                    <a:pt x="1358" y="14106"/>
                    <a:pt x="1358" y="14020"/>
                  </a:cubicBezTo>
                  <a:lnTo>
                    <a:pt x="1358" y="1"/>
                  </a:lnTo>
                  <a:close/>
                </a:path>
              </a:pathLst>
            </a:custGeom>
            <a:solidFill>
              <a:srgbClr val="005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26"/>
            <p:cNvSpPr/>
            <p:nvPr/>
          </p:nvSpPr>
          <p:spPr>
            <a:xfrm>
              <a:off x="2593550" y="3067175"/>
              <a:ext cx="317675" cy="436625"/>
            </a:xfrm>
            <a:custGeom>
              <a:avLst/>
              <a:gdLst/>
              <a:ahLst/>
              <a:cxnLst/>
              <a:rect l="l" t="t" r="r" b="b"/>
              <a:pathLst>
                <a:path w="12707" h="17465" extrusionOk="0">
                  <a:moveTo>
                    <a:pt x="6354" y="1"/>
                  </a:moveTo>
                  <a:cubicBezTo>
                    <a:pt x="4028" y="1"/>
                    <a:pt x="2133" y="1293"/>
                    <a:pt x="2133" y="2908"/>
                  </a:cubicBezTo>
                  <a:cubicBezTo>
                    <a:pt x="2133" y="3597"/>
                    <a:pt x="2477" y="4243"/>
                    <a:pt x="3080" y="4738"/>
                  </a:cubicBezTo>
                  <a:cubicBezTo>
                    <a:pt x="1788" y="5406"/>
                    <a:pt x="927" y="6482"/>
                    <a:pt x="927" y="7688"/>
                  </a:cubicBezTo>
                  <a:cubicBezTo>
                    <a:pt x="927" y="8528"/>
                    <a:pt x="1358" y="9325"/>
                    <a:pt x="2047" y="9949"/>
                  </a:cubicBezTo>
                  <a:cubicBezTo>
                    <a:pt x="798" y="10725"/>
                    <a:pt x="1" y="11866"/>
                    <a:pt x="1" y="13137"/>
                  </a:cubicBezTo>
                  <a:cubicBezTo>
                    <a:pt x="1" y="15527"/>
                    <a:pt x="2843" y="17465"/>
                    <a:pt x="6354" y="17465"/>
                  </a:cubicBezTo>
                  <a:cubicBezTo>
                    <a:pt x="9864" y="17465"/>
                    <a:pt x="12706" y="15527"/>
                    <a:pt x="12706" y="13137"/>
                  </a:cubicBezTo>
                  <a:cubicBezTo>
                    <a:pt x="12706" y="11866"/>
                    <a:pt x="11931" y="10725"/>
                    <a:pt x="10660" y="9949"/>
                  </a:cubicBezTo>
                  <a:cubicBezTo>
                    <a:pt x="11371" y="9325"/>
                    <a:pt x="11780" y="8528"/>
                    <a:pt x="11780" y="7688"/>
                  </a:cubicBezTo>
                  <a:cubicBezTo>
                    <a:pt x="11780" y="6482"/>
                    <a:pt x="10940" y="5406"/>
                    <a:pt x="9627" y="4738"/>
                  </a:cubicBezTo>
                  <a:cubicBezTo>
                    <a:pt x="10230" y="4243"/>
                    <a:pt x="10596" y="3597"/>
                    <a:pt x="10596" y="2908"/>
                  </a:cubicBezTo>
                  <a:cubicBezTo>
                    <a:pt x="10596" y="1293"/>
                    <a:pt x="8701" y="1"/>
                    <a:pt x="63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8" name="Google Shape;428;p26"/>
          <p:cNvSpPr/>
          <p:nvPr/>
        </p:nvSpPr>
        <p:spPr>
          <a:xfrm rot="5399943" flipH="1">
            <a:off x="7767257" y="3066894"/>
            <a:ext cx="3784441" cy="3442089"/>
          </a:xfrm>
          <a:custGeom>
            <a:avLst/>
            <a:gdLst/>
            <a:ahLst/>
            <a:cxnLst/>
            <a:rect l="l" t="t" r="r" b="b"/>
            <a:pathLst>
              <a:path w="25107" h="22971" extrusionOk="0">
                <a:moveTo>
                  <a:pt x="6029" y="1"/>
                </a:moveTo>
                <a:cubicBezTo>
                  <a:pt x="4338" y="1"/>
                  <a:pt x="2979" y="676"/>
                  <a:pt x="2106" y="1643"/>
                </a:cubicBezTo>
                <a:cubicBezTo>
                  <a:pt x="580" y="3337"/>
                  <a:pt x="1" y="6173"/>
                  <a:pt x="2576" y="10368"/>
                </a:cubicBezTo>
                <a:cubicBezTo>
                  <a:pt x="4339" y="13239"/>
                  <a:pt x="4269" y="14957"/>
                  <a:pt x="3934" y="17793"/>
                </a:cubicBezTo>
                <a:cubicBezTo>
                  <a:pt x="3597" y="20624"/>
                  <a:pt x="4165" y="21865"/>
                  <a:pt x="5284" y="22550"/>
                </a:cubicBezTo>
                <a:cubicBezTo>
                  <a:pt x="5735" y="22827"/>
                  <a:pt x="6253" y="22970"/>
                  <a:pt x="6788" y="22970"/>
                </a:cubicBezTo>
                <a:cubicBezTo>
                  <a:pt x="7978" y="22970"/>
                  <a:pt x="9255" y="22259"/>
                  <a:pt x="10087" y="20722"/>
                </a:cubicBezTo>
                <a:cubicBezTo>
                  <a:pt x="11061" y="18911"/>
                  <a:pt x="11691" y="17303"/>
                  <a:pt x="13839" y="17303"/>
                </a:cubicBezTo>
                <a:cubicBezTo>
                  <a:pt x="14341" y="17303"/>
                  <a:pt x="14925" y="17391"/>
                  <a:pt x="15616" y="17584"/>
                </a:cubicBezTo>
                <a:cubicBezTo>
                  <a:pt x="16571" y="17851"/>
                  <a:pt x="17477" y="17980"/>
                  <a:pt x="18320" y="17980"/>
                </a:cubicBezTo>
                <a:cubicBezTo>
                  <a:pt x="20695" y="17980"/>
                  <a:pt x="22564" y="16954"/>
                  <a:pt x="23591" y="15113"/>
                </a:cubicBezTo>
                <a:cubicBezTo>
                  <a:pt x="24984" y="12619"/>
                  <a:pt x="25106" y="8192"/>
                  <a:pt x="22164" y="6325"/>
                </a:cubicBezTo>
                <a:cubicBezTo>
                  <a:pt x="19224" y="4462"/>
                  <a:pt x="16596" y="6173"/>
                  <a:pt x="12118" y="2548"/>
                </a:cubicBezTo>
                <a:cubicBezTo>
                  <a:pt x="9850" y="712"/>
                  <a:pt x="7765" y="1"/>
                  <a:pt x="6029" y="1"/>
                </a:cubicBezTo>
                <a:close/>
              </a:path>
            </a:pathLst>
          </a:custGeom>
          <a:solidFill>
            <a:srgbClr val="CDE0F1">
              <a:alpha val="41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FE2EF"/>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3">
  <p:cSld name="CUSTOM_3_1_4_2_1">
    <p:spTree>
      <p:nvGrpSpPr>
        <p:cNvPr id="1" name="Shape 615"/>
        <p:cNvGrpSpPr/>
        <p:nvPr/>
      </p:nvGrpSpPr>
      <p:grpSpPr>
        <a:xfrm>
          <a:off x="0" y="0"/>
          <a:ext cx="0" cy="0"/>
          <a:chOff x="0" y="0"/>
          <a:chExt cx="0" cy="0"/>
        </a:xfrm>
      </p:grpSpPr>
      <p:sp>
        <p:nvSpPr>
          <p:cNvPr id="616" name="Google Shape;616;p40"/>
          <p:cNvSpPr/>
          <p:nvPr/>
        </p:nvSpPr>
        <p:spPr>
          <a:xfrm>
            <a:off x="-128737" y="4455847"/>
            <a:ext cx="1761627" cy="825984"/>
          </a:xfrm>
          <a:custGeom>
            <a:avLst/>
            <a:gdLst/>
            <a:ahLst/>
            <a:cxnLst/>
            <a:rect l="l" t="t" r="r" b="b"/>
            <a:pathLst>
              <a:path w="60242" h="28246" extrusionOk="0">
                <a:moveTo>
                  <a:pt x="2105" y="0"/>
                </a:moveTo>
                <a:cubicBezTo>
                  <a:pt x="752" y="7018"/>
                  <a:pt x="25" y="14411"/>
                  <a:pt x="0" y="22030"/>
                </a:cubicBezTo>
                <a:cubicBezTo>
                  <a:pt x="0" y="22055"/>
                  <a:pt x="0" y="22055"/>
                  <a:pt x="0" y="22080"/>
                </a:cubicBezTo>
                <a:cubicBezTo>
                  <a:pt x="0" y="22105"/>
                  <a:pt x="0" y="22105"/>
                  <a:pt x="0" y="22130"/>
                </a:cubicBezTo>
                <a:cubicBezTo>
                  <a:pt x="0" y="24186"/>
                  <a:pt x="75" y="26216"/>
                  <a:pt x="175" y="28246"/>
                </a:cubicBezTo>
                <a:cubicBezTo>
                  <a:pt x="8120" y="28020"/>
                  <a:pt x="41429" y="27043"/>
                  <a:pt x="42231" y="27043"/>
                </a:cubicBezTo>
                <a:cubicBezTo>
                  <a:pt x="42600" y="27043"/>
                  <a:pt x="45532" y="27308"/>
                  <a:pt x="48922" y="27308"/>
                </a:cubicBezTo>
                <a:cubicBezTo>
                  <a:pt x="54057" y="27308"/>
                  <a:pt x="60241" y="26699"/>
                  <a:pt x="60151" y="23634"/>
                </a:cubicBezTo>
                <a:cubicBezTo>
                  <a:pt x="42256" y="1729"/>
                  <a:pt x="11780" y="175"/>
                  <a:pt x="210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40"/>
          <p:cNvSpPr txBox="1">
            <a:spLocks noGrp="1"/>
          </p:cNvSpPr>
          <p:nvPr>
            <p:ph type="title"/>
          </p:nvPr>
        </p:nvSpPr>
        <p:spPr>
          <a:xfrm>
            <a:off x="713225" y="539500"/>
            <a:ext cx="7717500" cy="600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18" name="Google Shape;618;p40"/>
          <p:cNvSpPr/>
          <p:nvPr/>
        </p:nvSpPr>
        <p:spPr>
          <a:xfrm rot="8099919" flipH="1">
            <a:off x="7014778" y="3726725"/>
            <a:ext cx="3784389" cy="3442125"/>
          </a:xfrm>
          <a:custGeom>
            <a:avLst/>
            <a:gdLst/>
            <a:ahLst/>
            <a:cxnLst/>
            <a:rect l="l" t="t" r="r" b="b"/>
            <a:pathLst>
              <a:path w="25107" h="22971" extrusionOk="0">
                <a:moveTo>
                  <a:pt x="6029" y="1"/>
                </a:moveTo>
                <a:cubicBezTo>
                  <a:pt x="4338" y="1"/>
                  <a:pt x="2979" y="676"/>
                  <a:pt x="2106" y="1643"/>
                </a:cubicBezTo>
                <a:cubicBezTo>
                  <a:pt x="580" y="3337"/>
                  <a:pt x="1" y="6173"/>
                  <a:pt x="2576" y="10368"/>
                </a:cubicBezTo>
                <a:cubicBezTo>
                  <a:pt x="4339" y="13239"/>
                  <a:pt x="4269" y="14957"/>
                  <a:pt x="3934" y="17793"/>
                </a:cubicBezTo>
                <a:cubicBezTo>
                  <a:pt x="3597" y="20624"/>
                  <a:pt x="4165" y="21865"/>
                  <a:pt x="5284" y="22550"/>
                </a:cubicBezTo>
                <a:cubicBezTo>
                  <a:pt x="5735" y="22827"/>
                  <a:pt x="6253" y="22970"/>
                  <a:pt x="6788" y="22970"/>
                </a:cubicBezTo>
                <a:cubicBezTo>
                  <a:pt x="7978" y="22970"/>
                  <a:pt x="9255" y="22259"/>
                  <a:pt x="10087" y="20722"/>
                </a:cubicBezTo>
                <a:cubicBezTo>
                  <a:pt x="11061" y="18911"/>
                  <a:pt x="11691" y="17303"/>
                  <a:pt x="13839" y="17303"/>
                </a:cubicBezTo>
                <a:cubicBezTo>
                  <a:pt x="14341" y="17303"/>
                  <a:pt x="14925" y="17391"/>
                  <a:pt x="15616" y="17584"/>
                </a:cubicBezTo>
                <a:cubicBezTo>
                  <a:pt x="16571" y="17851"/>
                  <a:pt x="17477" y="17980"/>
                  <a:pt x="18320" y="17980"/>
                </a:cubicBezTo>
                <a:cubicBezTo>
                  <a:pt x="20695" y="17980"/>
                  <a:pt x="22564" y="16954"/>
                  <a:pt x="23591" y="15113"/>
                </a:cubicBezTo>
                <a:cubicBezTo>
                  <a:pt x="24984" y="12619"/>
                  <a:pt x="25106" y="8192"/>
                  <a:pt x="22164" y="6325"/>
                </a:cubicBezTo>
                <a:cubicBezTo>
                  <a:pt x="19224" y="4462"/>
                  <a:pt x="16596" y="6173"/>
                  <a:pt x="12118" y="2548"/>
                </a:cubicBezTo>
                <a:cubicBezTo>
                  <a:pt x="9850" y="712"/>
                  <a:pt x="7765" y="1"/>
                  <a:pt x="6029" y="1"/>
                </a:cubicBezTo>
                <a:close/>
              </a:path>
            </a:pathLst>
          </a:custGeom>
          <a:solidFill>
            <a:srgbClr val="CDE0F1">
              <a:alpha val="41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FE2EF"/>
              </a:solidFill>
            </a:endParaRPr>
          </a:p>
        </p:txBody>
      </p:sp>
      <p:sp>
        <p:nvSpPr>
          <p:cNvPr id="619" name="Google Shape;619;p40"/>
          <p:cNvSpPr/>
          <p:nvPr/>
        </p:nvSpPr>
        <p:spPr>
          <a:xfrm rot="9327167" flipH="1">
            <a:off x="-2033957" y="-2023825"/>
            <a:ext cx="3784395" cy="3442135"/>
          </a:xfrm>
          <a:custGeom>
            <a:avLst/>
            <a:gdLst/>
            <a:ahLst/>
            <a:cxnLst/>
            <a:rect l="l" t="t" r="r" b="b"/>
            <a:pathLst>
              <a:path w="25107" h="22971" extrusionOk="0">
                <a:moveTo>
                  <a:pt x="6029" y="1"/>
                </a:moveTo>
                <a:cubicBezTo>
                  <a:pt x="4338" y="1"/>
                  <a:pt x="2979" y="676"/>
                  <a:pt x="2106" y="1643"/>
                </a:cubicBezTo>
                <a:cubicBezTo>
                  <a:pt x="580" y="3337"/>
                  <a:pt x="1" y="6173"/>
                  <a:pt x="2576" y="10368"/>
                </a:cubicBezTo>
                <a:cubicBezTo>
                  <a:pt x="4339" y="13239"/>
                  <a:pt x="4269" y="14957"/>
                  <a:pt x="3934" y="17793"/>
                </a:cubicBezTo>
                <a:cubicBezTo>
                  <a:pt x="3597" y="20624"/>
                  <a:pt x="4165" y="21865"/>
                  <a:pt x="5284" y="22550"/>
                </a:cubicBezTo>
                <a:cubicBezTo>
                  <a:pt x="5735" y="22827"/>
                  <a:pt x="6253" y="22970"/>
                  <a:pt x="6788" y="22970"/>
                </a:cubicBezTo>
                <a:cubicBezTo>
                  <a:pt x="7978" y="22970"/>
                  <a:pt x="9255" y="22259"/>
                  <a:pt x="10087" y="20722"/>
                </a:cubicBezTo>
                <a:cubicBezTo>
                  <a:pt x="11061" y="18911"/>
                  <a:pt x="11691" y="17303"/>
                  <a:pt x="13839" y="17303"/>
                </a:cubicBezTo>
                <a:cubicBezTo>
                  <a:pt x="14341" y="17303"/>
                  <a:pt x="14925" y="17391"/>
                  <a:pt x="15616" y="17584"/>
                </a:cubicBezTo>
                <a:cubicBezTo>
                  <a:pt x="16571" y="17851"/>
                  <a:pt x="17477" y="17980"/>
                  <a:pt x="18320" y="17980"/>
                </a:cubicBezTo>
                <a:cubicBezTo>
                  <a:pt x="20695" y="17980"/>
                  <a:pt x="22564" y="16954"/>
                  <a:pt x="23591" y="15113"/>
                </a:cubicBezTo>
                <a:cubicBezTo>
                  <a:pt x="24984" y="12619"/>
                  <a:pt x="25106" y="8192"/>
                  <a:pt x="22164" y="6325"/>
                </a:cubicBezTo>
                <a:cubicBezTo>
                  <a:pt x="19224" y="4462"/>
                  <a:pt x="16596" y="6173"/>
                  <a:pt x="12118" y="2548"/>
                </a:cubicBezTo>
                <a:cubicBezTo>
                  <a:pt x="9850" y="712"/>
                  <a:pt x="7765" y="1"/>
                  <a:pt x="6029" y="1"/>
                </a:cubicBezTo>
                <a:close/>
              </a:path>
            </a:pathLst>
          </a:custGeom>
          <a:solidFill>
            <a:srgbClr val="CDE0F1">
              <a:alpha val="41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FE2EF"/>
              </a:solidFill>
            </a:endParaRPr>
          </a:p>
        </p:txBody>
      </p:sp>
      <p:grpSp>
        <p:nvGrpSpPr>
          <p:cNvPr id="620" name="Google Shape;620;p40"/>
          <p:cNvGrpSpPr/>
          <p:nvPr/>
        </p:nvGrpSpPr>
        <p:grpSpPr>
          <a:xfrm>
            <a:off x="-3" y="3781635"/>
            <a:ext cx="595325" cy="1380895"/>
            <a:chOff x="496605" y="-1338923"/>
            <a:chExt cx="373807" cy="867069"/>
          </a:xfrm>
        </p:grpSpPr>
        <p:sp>
          <p:nvSpPr>
            <p:cNvPr id="621" name="Google Shape;621;p40"/>
            <p:cNvSpPr/>
            <p:nvPr/>
          </p:nvSpPr>
          <p:spPr>
            <a:xfrm>
              <a:off x="496605" y="-1338923"/>
              <a:ext cx="373807" cy="667723"/>
            </a:xfrm>
            <a:custGeom>
              <a:avLst/>
              <a:gdLst/>
              <a:ahLst/>
              <a:cxnLst/>
              <a:rect l="l" t="t" r="r" b="b"/>
              <a:pathLst>
                <a:path w="12783" h="22834" extrusionOk="0">
                  <a:moveTo>
                    <a:pt x="6391" y="1"/>
                  </a:moveTo>
                  <a:lnTo>
                    <a:pt x="0" y="22833"/>
                  </a:lnTo>
                  <a:lnTo>
                    <a:pt x="12782" y="22833"/>
                  </a:lnTo>
                  <a:lnTo>
                    <a:pt x="639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40"/>
            <p:cNvSpPr/>
            <p:nvPr/>
          </p:nvSpPr>
          <p:spPr>
            <a:xfrm>
              <a:off x="676885" y="-807557"/>
              <a:ext cx="102641" cy="87961"/>
            </a:xfrm>
            <a:custGeom>
              <a:avLst/>
              <a:gdLst/>
              <a:ahLst/>
              <a:cxnLst/>
              <a:rect l="l" t="t" r="r" b="b"/>
              <a:pathLst>
                <a:path w="3510" h="3008" extrusionOk="0">
                  <a:moveTo>
                    <a:pt x="3184" y="0"/>
                  </a:moveTo>
                  <a:lnTo>
                    <a:pt x="1" y="2582"/>
                  </a:lnTo>
                  <a:lnTo>
                    <a:pt x="327" y="3008"/>
                  </a:lnTo>
                  <a:lnTo>
                    <a:pt x="3510" y="452"/>
                  </a:lnTo>
                  <a:lnTo>
                    <a:pt x="318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40"/>
            <p:cNvSpPr/>
            <p:nvPr/>
          </p:nvSpPr>
          <p:spPr>
            <a:xfrm>
              <a:off x="651970" y="-885255"/>
              <a:ext cx="55736" cy="413401"/>
            </a:xfrm>
            <a:custGeom>
              <a:avLst/>
              <a:gdLst/>
              <a:ahLst/>
              <a:cxnLst/>
              <a:rect l="l" t="t" r="r" b="b"/>
              <a:pathLst>
                <a:path w="1906" h="14137" extrusionOk="0">
                  <a:moveTo>
                    <a:pt x="477" y="1"/>
                  </a:moveTo>
                  <a:lnTo>
                    <a:pt x="1" y="14136"/>
                  </a:lnTo>
                  <a:lnTo>
                    <a:pt x="1905" y="14136"/>
                  </a:lnTo>
                  <a:lnTo>
                    <a:pt x="120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40"/>
            <p:cNvSpPr/>
            <p:nvPr/>
          </p:nvSpPr>
          <p:spPr>
            <a:xfrm>
              <a:off x="587490" y="-865457"/>
              <a:ext cx="85768" cy="62316"/>
            </a:xfrm>
            <a:custGeom>
              <a:avLst/>
              <a:gdLst/>
              <a:ahLst/>
              <a:cxnLst/>
              <a:rect l="l" t="t" r="r" b="b"/>
              <a:pathLst>
                <a:path w="2933" h="2131" extrusionOk="0">
                  <a:moveTo>
                    <a:pt x="276" y="0"/>
                  </a:moveTo>
                  <a:lnTo>
                    <a:pt x="0" y="477"/>
                  </a:lnTo>
                  <a:lnTo>
                    <a:pt x="2657" y="2131"/>
                  </a:lnTo>
                  <a:lnTo>
                    <a:pt x="2932" y="1655"/>
                  </a:lnTo>
                  <a:lnTo>
                    <a:pt x="27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40"/>
            <p:cNvSpPr/>
            <p:nvPr/>
          </p:nvSpPr>
          <p:spPr>
            <a:xfrm>
              <a:off x="651970" y="-885255"/>
              <a:ext cx="24944" cy="413401"/>
            </a:xfrm>
            <a:custGeom>
              <a:avLst/>
              <a:gdLst/>
              <a:ahLst/>
              <a:cxnLst/>
              <a:rect l="l" t="t" r="r" b="b"/>
              <a:pathLst>
                <a:path w="853" h="14137" extrusionOk="0">
                  <a:moveTo>
                    <a:pt x="477" y="1"/>
                  </a:moveTo>
                  <a:lnTo>
                    <a:pt x="1" y="14136"/>
                  </a:lnTo>
                  <a:lnTo>
                    <a:pt x="402" y="14136"/>
                  </a:lnTo>
                  <a:lnTo>
                    <a:pt x="85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ackground">
  <p:cSld name="CUSTOM_24">
    <p:spTree>
      <p:nvGrpSpPr>
        <p:cNvPr id="1" name="Shape 686"/>
        <p:cNvGrpSpPr/>
        <p:nvPr/>
      </p:nvGrpSpPr>
      <p:grpSpPr>
        <a:xfrm>
          <a:off x="0" y="0"/>
          <a:ext cx="0" cy="0"/>
          <a:chOff x="0" y="0"/>
          <a:chExt cx="0" cy="0"/>
        </a:xfrm>
      </p:grpSpPr>
      <p:sp>
        <p:nvSpPr>
          <p:cNvPr id="687" name="Google Shape;687;p44"/>
          <p:cNvSpPr/>
          <p:nvPr/>
        </p:nvSpPr>
        <p:spPr>
          <a:xfrm rot="7530570" flipH="1">
            <a:off x="7195740" y="3431450"/>
            <a:ext cx="3784390" cy="3442115"/>
          </a:xfrm>
          <a:custGeom>
            <a:avLst/>
            <a:gdLst/>
            <a:ahLst/>
            <a:cxnLst/>
            <a:rect l="l" t="t" r="r" b="b"/>
            <a:pathLst>
              <a:path w="25107" h="22971" extrusionOk="0">
                <a:moveTo>
                  <a:pt x="6029" y="1"/>
                </a:moveTo>
                <a:cubicBezTo>
                  <a:pt x="4338" y="1"/>
                  <a:pt x="2979" y="676"/>
                  <a:pt x="2106" y="1643"/>
                </a:cubicBezTo>
                <a:cubicBezTo>
                  <a:pt x="580" y="3337"/>
                  <a:pt x="1" y="6173"/>
                  <a:pt x="2576" y="10368"/>
                </a:cubicBezTo>
                <a:cubicBezTo>
                  <a:pt x="4339" y="13239"/>
                  <a:pt x="4269" y="14957"/>
                  <a:pt x="3934" y="17793"/>
                </a:cubicBezTo>
                <a:cubicBezTo>
                  <a:pt x="3597" y="20624"/>
                  <a:pt x="4165" y="21865"/>
                  <a:pt x="5284" y="22550"/>
                </a:cubicBezTo>
                <a:cubicBezTo>
                  <a:pt x="5735" y="22827"/>
                  <a:pt x="6253" y="22970"/>
                  <a:pt x="6788" y="22970"/>
                </a:cubicBezTo>
                <a:cubicBezTo>
                  <a:pt x="7978" y="22970"/>
                  <a:pt x="9255" y="22259"/>
                  <a:pt x="10087" y="20722"/>
                </a:cubicBezTo>
                <a:cubicBezTo>
                  <a:pt x="11061" y="18911"/>
                  <a:pt x="11691" y="17303"/>
                  <a:pt x="13839" y="17303"/>
                </a:cubicBezTo>
                <a:cubicBezTo>
                  <a:pt x="14341" y="17303"/>
                  <a:pt x="14925" y="17391"/>
                  <a:pt x="15616" y="17584"/>
                </a:cubicBezTo>
                <a:cubicBezTo>
                  <a:pt x="16571" y="17851"/>
                  <a:pt x="17477" y="17980"/>
                  <a:pt x="18320" y="17980"/>
                </a:cubicBezTo>
                <a:cubicBezTo>
                  <a:pt x="20695" y="17980"/>
                  <a:pt x="22564" y="16954"/>
                  <a:pt x="23591" y="15113"/>
                </a:cubicBezTo>
                <a:cubicBezTo>
                  <a:pt x="24984" y="12619"/>
                  <a:pt x="25106" y="8192"/>
                  <a:pt x="22164" y="6325"/>
                </a:cubicBezTo>
                <a:cubicBezTo>
                  <a:pt x="19224" y="4462"/>
                  <a:pt x="16596" y="6173"/>
                  <a:pt x="12118" y="2548"/>
                </a:cubicBezTo>
                <a:cubicBezTo>
                  <a:pt x="9850" y="712"/>
                  <a:pt x="7765" y="1"/>
                  <a:pt x="6029" y="1"/>
                </a:cubicBezTo>
                <a:close/>
              </a:path>
            </a:pathLst>
          </a:custGeom>
          <a:solidFill>
            <a:srgbClr val="CDE0F1">
              <a:alpha val="41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FE2EF"/>
              </a:solidFill>
            </a:endParaRPr>
          </a:p>
        </p:txBody>
      </p:sp>
      <p:sp>
        <p:nvSpPr>
          <p:cNvPr id="688" name="Google Shape;688;p44"/>
          <p:cNvSpPr/>
          <p:nvPr/>
        </p:nvSpPr>
        <p:spPr>
          <a:xfrm rot="9327167" flipH="1">
            <a:off x="-1957757" y="-1680925"/>
            <a:ext cx="3784395" cy="3442135"/>
          </a:xfrm>
          <a:custGeom>
            <a:avLst/>
            <a:gdLst/>
            <a:ahLst/>
            <a:cxnLst/>
            <a:rect l="l" t="t" r="r" b="b"/>
            <a:pathLst>
              <a:path w="25107" h="22971" extrusionOk="0">
                <a:moveTo>
                  <a:pt x="6029" y="1"/>
                </a:moveTo>
                <a:cubicBezTo>
                  <a:pt x="4338" y="1"/>
                  <a:pt x="2979" y="676"/>
                  <a:pt x="2106" y="1643"/>
                </a:cubicBezTo>
                <a:cubicBezTo>
                  <a:pt x="580" y="3337"/>
                  <a:pt x="1" y="6173"/>
                  <a:pt x="2576" y="10368"/>
                </a:cubicBezTo>
                <a:cubicBezTo>
                  <a:pt x="4339" y="13239"/>
                  <a:pt x="4269" y="14957"/>
                  <a:pt x="3934" y="17793"/>
                </a:cubicBezTo>
                <a:cubicBezTo>
                  <a:pt x="3597" y="20624"/>
                  <a:pt x="4165" y="21865"/>
                  <a:pt x="5284" y="22550"/>
                </a:cubicBezTo>
                <a:cubicBezTo>
                  <a:pt x="5735" y="22827"/>
                  <a:pt x="6253" y="22970"/>
                  <a:pt x="6788" y="22970"/>
                </a:cubicBezTo>
                <a:cubicBezTo>
                  <a:pt x="7978" y="22970"/>
                  <a:pt x="9255" y="22259"/>
                  <a:pt x="10087" y="20722"/>
                </a:cubicBezTo>
                <a:cubicBezTo>
                  <a:pt x="11061" y="18911"/>
                  <a:pt x="11691" y="17303"/>
                  <a:pt x="13839" y="17303"/>
                </a:cubicBezTo>
                <a:cubicBezTo>
                  <a:pt x="14341" y="17303"/>
                  <a:pt x="14925" y="17391"/>
                  <a:pt x="15616" y="17584"/>
                </a:cubicBezTo>
                <a:cubicBezTo>
                  <a:pt x="16571" y="17851"/>
                  <a:pt x="17477" y="17980"/>
                  <a:pt x="18320" y="17980"/>
                </a:cubicBezTo>
                <a:cubicBezTo>
                  <a:pt x="20695" y="17980"/>
                  <a:pt x="22564" y="16954"/>
                  <a:pt x="23591" y="15113"/>
                </a:cubicBezTo>
                <a:cubicBezTo>
                  <a:pt x="24984" y="12619"/>
                  <a:pt x="25106" y="8192"/>
                  <a:pt x="22164" y="6325"/>
                </a:cubicBezTo>
                <a:cubicBezTo>
                  <a:pt x="19224" y="4462"/>
                  <a:pt x="16596" y="6173"/>
                  <a:pt x="12118" y="2548"/>
                </a:cubicBezTo>
                <a:cubicBezTo>
                  <a:pt x="9850" y="712"/>
                  <a:pt x="7765" y="1"/>
                  <a:pt x="6029" y="1"/>
                </a:cubicBezTo>
                <a:close/>
              </a:path>
            </a:pathLst>
          </a:custGeom>
          <a:solidFill>
            <a:srgbClr val="CDE0F1">
              <a:alpha val="41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FE2EF"/>
              </a:solidFill>
            </a:endParaRPr>
          </a:p>
        </p:txBody>
      </p:sp>
      <p:grpSp>
        <p:nvGrpSpPr>
          <p:cNvPr id="689" name="Google Shape;689;p44"/>
          <p:cNvGrpSpPr/>
          <p:nvPr/>
        </p:nvGrpSpPr>
        <p:grpSpPr>
          <a:xfrm flipH="1">
            <a:off x="221640" y="4257725"/>
            <a:ext cx="2914175" cy="908325"/>
            <a:chOff x="2895650" y="2208300"/>
            <a:chExt cx="2914175" cy="908325"/>
          </a:xfrm>
        </p:grpSpPr>
        <p:sp>
          <p:nvSpPr>
            <p:cNvPr id="690" name="Google Shape;690;p44"/>
            <p:cNvSpPr/>
            <p:nvPr/>
          </p:nvSpPr>
          <p:spPr>
            <a:xfrm>
              <a:off x="2895650" y="2208300"/>
              <a:ext cx="2079850" cy="908325"/>
            </a:xfrm>
            <a:custGeom>
              <a:avLst/>
              <a:gdLst/>
              <a:ahLst/>
              <a:cxnLst/>
              <a:rect l="l" t="t" r="r" b="b"/>
              <a:pathLst>
                <a:path w="83194" h="36333" extrusionOk="0">
                  <a:moveTo>
                    <a:pt x="0" y="35491"/>
                  </a:moveTo>
                  <a:cubicBezTo>
                    <a:pt x="0" y="35491"/>
                    <a:pt x="23788" y="1"/>
                    <a:pt x="40666" y="4258"/>
                  </a:cubicBezTo>
                  <a:cubicBezTo>
                    <a:pt x="57519" y="8516"/>
                    <a:pt x="82071" y="35057"/>
                    <a:pt x="82632" y="35695"/>
                  </a:cubicBezTo>
                  <a:cubicBezTo>
                    <a:pt x="83193" y="36332"/>
                    <a:pt x="0" y="35491"/>
                    <a:pt x="0" y="3549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44"/>
            <p:cNvSpPr/>
            <p:nvPr/>
          </p:nvSpPr>
          <p:spPr>
            <a:xfrm>
              <a:off x="3729350" y="2208300"/>
              <a:ext cx="2080475" cy="908325"/>
            </a:xfrm>
            <a:custGeom>
              <a:avLst/>
              <a:gdLst/>
              <a:ahLst/>
              <a:cxnLst/>
              <a:rect l="l" t="t" r="r" b="b"/>
              <a:pathLst>
                <a:path w="83219" h="36333" extrusionOk="0">
                  <a:moveTo>
                    <a:pt x="1" y="35491"/>
                  </a:moveTo>
                  <a:cubicBezTo>
                    <a:pt x="1" y="35491"/>
                    <a:pt x="23814" y="1"/>
                    <a:pt x="40667" y="4258"/>
                  </a:cubicBezTo>
                  <a:cubicBezTo>
                    <a:pt x="57545" y="8516"/>
                    <a:pt x="82097" y="35057"/>
                    <a:pt x="82658" y="35695"/>
                  </a:cubicBezTo>
                  <a:cubicBezTo>
                    <a:pt x="83219" y="36332"/>
                    <a:pt x="1" y="35491"/>
                    <a:pt x="1" y="3549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44"/>
            <p:cNvSpPr/>
            <p:nvPr/>
          </p:nvSpPr>
          <p:spPr>
            <a:xfrm>
              <a:off x="4674625" y="2305825"/>
              <a:ext cx="1128200" cy="803775"/>
            </a:xfrm>
            <a:custGeom>
              <a:avLst/>
              <a:gdLst/>
              <a:ahLst/>
              <a:cxnLst/>
              <a:rect l="l" t="t" r="r" b="b"/>
              <a:pathLst>
                <a:path w="45128" h="32151" extrusionOk="0">
                  <a:moveTo>
                    <a:pt x="2856" y="357"/>
                  </a:moveTo>
                  <a:cubicBezTo>
                    <a:pt x="1938" y="128"/>
                    <a:pt x="969" y="26"/>
                    <a:pt x="0" y="0"/>
                  </a:cubicBezTo>
                  <a:lnTo>
                    <a:pt x="0" y="31921"/>
                  </a:lnTo>
                  <a:cubicBezTo>
                    <a:pt x="21901" y="32049"/>
                    <a:pt x="45128" y="32151"/>
                    <a:pt x="44847" y="31794"/>
                  </a:cubicBezTo>
                  <a:cubicBezTo>
                    <a:pt x="44286" y="31156"/>
                    <a:pt x="19734" y="4615"/>
                    <a:pt x="2856" y="357"/>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3" name="Google Shape;693;p44"/>
          <p:cNvGrpSpPr/>
          <p:nvPr/>
        </p:nvGrpSpPr>
        <p:grpSpPr>
          <a:xfrm flipH="1">
            <a:off x="2941928" y="4606862"/>
            <a:ext cx="405222" cy="559181"/>
            <a:chOff x="2899475" y="2205125"/>
            <a:chExt cx="648875" cy="895550"/>
          </a:xfrm>
        </p:grpSpPr>
        <p:sp>
          <p:nvSpPr>
            <p:cNvPr id="694" name="Google Shape;694;p44"/>
            <p:cNvSpPr/>
            <p:nvPr/>
          </p:nvSpPr>
          <p:spPr>
            <a:xfrm>
              <a:off x="2899475" y="2205125"/>
              <a:ext cx="648875" cy="670550"/>
            </a:xfrm>
            <a:custGeom>
              <a:avLst/>
              <a:gdLst/>
              <a:ahLst/>
              <a:cxnLst/>
              <a:rect l="l" t="t" r="r" b="b"/>
              <a:pathLst>
                <a:path w="25955" h="26822" extrusionOk="0">
                  <a:moveTo>
                    <a:pt x="13794" y="1606"/>
                  </a:moveTo>
                  <a:cubicBezTo>
                    <a:pt x="13972" y="1734"/>
                    <a:pt x="14150" y="1734"/>
                    <a:pt x="14354" y="1683"/>
                  </a:cubicBezTo>
                  <a:lnTo>
                    <a:pt x="13794" y="1861"/>
                  </a:lnTo>
                  <a:cubicBezTo>
                    <a:pt x="13794" y="1759"/>
                    <a:pt x="13794" y="1683"/>
                    <a:pt x="13794" y="1606"/>
                  </a:cubicBezTo>
                  <a:close/>
                  <a:moveTo>
                    <a:pt x="22590" y="9383"/>
                  </a:moveTo>
                  <a:cubicBezTo>
                    <a:pt x="22564" y="9383"/>
                    <a:pt x="22539" y="9357"/>
                    <a:pt x="22513" y="9332"/>
                  </a:cubicBezTo>
                  <a:cubicBezTo>
                    <a:pt x="24374" y="9230"/>
                    <a:pt x="23737" y="6450"/>
                    <a:pt x="22437" y="5813"/>
                  </a:cubicBezTo>
                  <a:cubicBezTo>
                    <a:pt x="22309" y="5762"/>
                    <a:pt x="21264" y="5533"/>
                    <a:pt x="21187" y="5686"/>
                  </a:cubicBezTo>
                  <a:cubicBezTo>
                    <a:pt x="21672" y="4334"/>
                    <a:pt x="21901" y="2932"/>
                    <a:pt x="20397" y="2116"/>
                  </a:cubicBezTo>
                  <a:cubicBezTo>
                    <a:pt x="19326" y="1555"/>
                    <a:pt x="17975" y="2065"/>
                    <a:pt x="16929" y="2397"/>
                  </a:cubicBezTo>
                  <a:cubicBezTo>
                    <a:pt x="17184" y="2320"/>
                    <a:pt x="16751" y="1504"/>
                    <a:pt x="16649" y="1402"/>
                  </a:cubicBezTo>
                  <a:cubicBezTo>
                    <a:pt x="16216" y="969"/>
                    <a:pt x="15298" y="1020"/>
                    <a:pt x="14788" y="1275"/>
                  </a:cubicBezTo>
                  <a:cubicBezTo>
                    <a:pt x="14660" y="1326"/>
                    <a:pt x="13870" y="1912"/>
                    <a:pt x="13895" y="2014"/>
                  </a:cubicBezTo>
                  <a:cubicBezTo>
                    <a:pt x="13743" y="357"/>
                    <a:pt x="11575" y="0"/>
                    <a:pt x="10250" y="306"/>
                  </a:cubicBezTo>
                  <a:cubicBezTo>
                    <a:pt x="8082" y="841"/>
                    <a:pt x="7700" y="4156"/>
                    <a:pt x="8082" y="5941"/>
                  </a:cubicBezTo>
                  <a:cubicBezTo>
                    <a:pt x="5303" y="5227"/>
                    <a:pt x="2218" y="6119"/>
                    <a:pt x="1071" y="8924"/>
                  </a:cubicBezTo>
                  <a:cubicBezTo>
                    <a:pt x="0" y="11575"/>
                    <a:pt x="1148" y="13997"/>
                    <a:pt x="4105" y="13742"/>
                  </a:cubicBezTo>
                  <a:cubicBezTo>
                    <a:pt x="3213" y="13742"/>
                    <a:pt x="2524" y="14839"/>
                    <a:pt x="2754" y="15705"/>
                  </a:cubicBezTo>
                  <a:cubicBezTo>
                    <a:pt x="2983" y="16674"/>
                    <a:pt x="3417" y="16445"/>
                    <a:pt x="4437" y="16470"/>
                  </a:cubicBezTo>
                  <a:cubicBezTo>
                    <a:pt x="2295" y="23482"/>
                    <a:pt x="15782" y="26822"/>
                    <a:pt x="17465" y="20167"/>
                  </a:cubicBezTo>
                  <a:cubicBezTo>
                    <a:pt x="18077" y="20677"/>
                    <a:pt x="19301" y="21085"/>
                    <a:pt x="20065" y="20728"/>
                  </a:cubicBezTo>
                  <a:cubicBezTo>
                    <a:pt x="20779" y="20397"/>
                    <a:pt x="22131" y="18102"/>
                    <a:pt x="21927" y="17414"/>
                  </a:cubicBezTo>
                  <a:cubicBezTo>
                    <a:pt x="23941" y="17771"/>
                    <a:pt x="25496" y="15017"/>
                    <a:pt x="25700" y="13360"/>
                  </a:cubicBezTo>
                  <a:cubicBezTo>
                    <a:pt x="25955" y="10938"/>
                    <a:pt x="24272" y="10453"/>
                    <a:pt x="22590" y="938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44"/>
            <p:cNvSpPr/>
            <p:nvPr/>
          </p:nvSpPr>
          <p:spPr>
            <a:xfrm>
              <a:off x="2998900" y="2394425"/>
              <a:ext cx="56125" cy="103925"/>
            </a:xfrm>
            <a:custGeom>
              <a:avLst/>
              <a:gdLst/>
              <a:ahLst/>
              <a:cxnLst/>
              <a:rect l="l" t="t" r="r" b="b"/>
              <a:pathLst>
                <a:path w="2245" h="4157" extrusionOk="0">
                  <a:moveTo>
                    <a:pt x="2244" y="4029"/>
                  </a:moveTo>
                  <a:cubicBezTo>
                    <a:pt x="2244" y="4054"/>
                    <a:pt x="2142" y="4105"/>
                    <a:pt x="1989" y="4131"/>
                  </a:cubicBezTo>
                  <a:cubicBezTo>
                    <a:pt x="1836" y="4156"/>
                    <a:pt x="1581" y="4156"/>
                    <a:pt x="1326" y="4003"/>
                  </a:cubicBezTo>
                  <a:cubicBezTo>
                    <a:pt x="1199" y="3952"/>
                    <a:pt x="1071" y="3825"/>
                    <a:pt x="995" y="3697"/>
                  </a:cubicBezTo>
                  <a:cubicBezTo>
                    <a:pt x="893" y="3544"/>
                    <a:pt x="867" y="3366"/>
                    <a:pt x="867" y="3213"/>
                  </a:cubicBezTo>
                  <a:cubicBezTo>
                    <a:pt x="867" y="3136"/>
                    <a:pt x="867" y="3034"/>
                    <a:pt x="893" y="2958"/>
                  </a:cubicBezTo>
                  <a:cubicBezTo>
                    <a:pt x="893" y="2932"/>
                    <a:pt x="893" y="2881"/>
                    <a:pt x="918" y="2856"/>
                  </a:cubicBezTo>
                  <a:lnTo>
                    <a:pt x="944" y="2805"/>
                  </a:lnTo>
                  <a:lnTo>
                    <a:pt x="944" y="2779"/>
                  </a:lnTo>
                  <a:cubicBezTo>
                    <a:pt x="944" y="2779"/>
                    <a:pt x="944" y="2754"/>
                    <a:pt x="944" y="2754"/>
                  </a:cubicBezTo>
                  <a:cubicBezTo>
                    <a:pt x="918" y="2754"/>
                    <a:pt x="893" y="2754"/>
                    <a:pt x="893" y="2754"/>
                  </a:cubicBezTo>
                  <a:cubicBezTo>
                    <a:pt x="867" y="2754"/>
                    <a:pt x="893" y="2779"/>
                    <a:pt x="867" y="2754"/>
                  </a:cubicBezTo>
                  <a:cubicBezTo>
                    <a:pt x="816" y="2754"/>
                    <a:pt x="765" y="2728"/>
                    <a:pt x="740" y="2728"/>
                  </a:cubicBezTo>
                  <a:cubicBezTo>
                    <a:pt x="587" y="2652"/>
                    <a:pt x="485" y="2575"/>
                    <a:pt x="485" y="2575"/>
                  </a:cubicBezTo>
                  <a:cubicBezTo>
                    <a:pt x="485" y="2575"/>
                    <a:pt x="434" y="2550"/>
                    <a:pt x="358" y="2448"/>
                  </a:cubicBezTo>
                  <a:cubicBezTo>
                    <a:pt x="332" y="2397"/>
                    <a:pt x="281" y="2346"/>
                    <a:pt x="256" y="2295"/>
                  </a:cubicBezTo>
                  <a:cubicBezTo>
                    <a:pt x="205" y="2218"/>
                    <a:pt x="179" y="2142"/>
                    <a:pt x="128" y="2065"/>
                  </a:cubicBezTo>
                  <a:cubicBezTo>
                    <a:pt x="1" y="1709"/>
                    <a:pt x="26" y="1224"/>
                    <a:pt x="230" y="842"/>
                  </a:cubicBezTo>
                  <a:cubicBezTo>
                    <a:pt x="383" y="434"/>
                    <a:pt x="740" y="102"/>
                    <a:pt x="1071" y="26"/>
                  </a:cubicBezTo>
                  <a:cubicBezTo>
                    <a:pt x="1250" y="0"/>
                    <a:pt x="1377" y="0"/>
                    <a:pt x="1454" y="26"/>
                  </a:cubicBezTo>
                  <a:cubicBezTo>
                    <a:pt x="1556" y="51"/>
                    <a:pt x="1607" y="77"/>
                    <a:pt x="1607" y="102"/>
                  </a:cubicBezTo>
                  <a:cubicBezTo>
                    <a:pt x="1581" y="153"/>
                    <a:pt x="1403" y="153"/>
                    <a:pt x="1173" y="255"/>
                  </a:cubicBezTo>
                  <a:cubicBezTo>
                    <a:pt x="944" y="383"/>
                    <a:pt x="715" y="663"/>
                    <a:pt x="638" y="995"/>
                  </a:cubicBezTo>
                  <a:cubicBezTo>
                    <a:pt x="536" y="1301"/>
                    <a:pt x="587" y="1658"/>
                    <a:pt x="689" y="1836"/>
                  </a:cubicBezTo>
                  <a:cubicBezTo>
                    <a:pt x="715" y="1887"/>
                    <a:pt x="740" y="1912"/>
                    <a:pt x="740" y="1963"/>
                  </a:cubicBezTo>
                  <a:cubicBezTo>
                    <a:pt x="765" y="1989"/>
                    <a:pt x="816" y="2014"/>
                    <a:pt x="816" y="2040"/>
                  </a:cubicBezTo>
                  <a:cubicBezTo>
                    <a:pt x="867" y="2065"/>
                    <a:pt x="893" y="2091"/>
                    <a:pt x="893" y="2091"/>
                  </a:cubicBezTo>
                  <a:cubicBezTo>
                    <a:pt x="893" y="2091"/>
                    <a:pt x="918" y="2116"/>
                    <a:pt x="995" y="2167"/>
                  </a:cubicBezTo>
                  <a:cubicBezTo>
                    <a:pt x="1020" y="2167"/>
                    <a:pt x="1046" y="2193"/>
                    <a:pt x="1071" y="2193"/>
                  </a:cubicBezTo>
                  <a:cubicBezTo>
                    <a:pt x="1148" y="2218"/>
                    <a:pt x="1224" y="2218"/>
                    <a:pt x="1301" y="2244"/>
                  </a:cubicBezTo>
                  <a:cubicBezTo>
                    <a:pt x="1479" y="2269"/>
                    <a:pt x="1683" y="2295"/>
                    <a:pt x="1913" y="2320"/>
                  </a:cubicBezTo>
                  <a:cubicBezTo>
                    <a:pt x="1760" y="2499"/>
                    <a:pt x="1581" y="2703"/>
                    <a:pt x="1454" y="2907"/>
                  </a:cubicBezTo>
                  <a:lnTo>
                    <a:pt x="1377" y="3034"/>
                  </a:lnTo>
                  <a:cubicBezTo>
                    <a:pt x="1377" y="3060"/>
                    <a:pt x="1352" y="3060"/>
                    <a:pt x="1352" y="3085"/>
                  </a:cubicBezTo>
                  <a:cubicBezTo>
                    <a:pt x="1326" y="3136"/>
                    <a:pt x="1326" y="3187"/>
                    <a:pt x="1326" y="3238"/>
                  </a:cubicBezTo>
                  <a:cubicBezTo>
                    <a:pt x="1275" y="3417"/>
                    <a:pt x="1352" y="3621"/>
                    <a:pt x="1505" y="3748"/>
                  </a:cubicBezTo>
                  <a:cubicBezTo>
                    <a:pt x="1836" y="4003"/>
                    <a:pt x="2244" y="3952"/>
                    <a:pt x="2244" y="402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44"/>
            <p:cNvSpPr/>
            <p:nvPr/>
          </p:nvSpPr>
          <p:spPr>
            <a:xfrm>
              <a:off x="3074750" y="2386775"/>
              <a:ext cx="330825" cy="713900"/>
            </a:xfrm>
            <a:custGeom>
              <a:avLst/>
              <a:gdLst/>
              <a:ahLst/>
              <a:cxnLst/>
              <a:rect l="l" t="t" r="r" b="b"/>
              <a:pathLst>
                <a:path w="13233" h="28556" extrusionOk="0">
                  <a:moveTo>
                    <a:pt x="12800" y="7165"/>
                  </a:moveTo>
                  <a:lnTo>
                    <a:pt x="10275" y="7165"/>
                  </a:lnTo>
                  <a:lnTo>
                    <a:pt x="12239" y="5201"/>
                  </a:lnTo>
                  <a:cubicBezTo>
                    <a:pt x="12417" y="5049"/>
                    <a:pt x="12417" y="4768"/>
                    <a:pt x="12239" y="4615"/>
                  </a:cubicBezTo>
                  <a:cubicBezTo>
                    <a:pt x="12086" y="4437"/>
                    <a:pt x="11805" y="4437"/>
                    <a:pt x="11652" y="4615"/>
                  </a:cubicBezTo>
                  <a:lnTo>
                    <a:pt x="10734" y="5533"/>
                  </a:lnTo>
                  <a:lnTo>
                    <a:pt x="10734" y="4462"/>
                  </a:lnTo>
                  <a:cubicBezTo>
                    <a:pt x="10734" y="4233"/>
                    <a:pt x="10530" y="4029"/>
                    <a:pt x="10301" y="4029"/>
                  </a:cubicBezTo>
                  <a:cubicBezTo>
                    <a:pt x="10071" y="4029"/>
                    <a:pt x="9867" y="4233"/>
                    <a:pt x="9867" y="4462"/>
                  </a:cubicBezTo>
                  <a:lnTo>
                    <a:pt x="9867" y="6374"/>
                  </a:lnTo>
                  <a:lnTo>
                    <a:pt x="7547" y="8694"/>
                  </a:lnTo>
                  <a:lnTo>
                    <a:pt x="7547" y="3646"/>
                  </a:lnTo>
                  <a:cubicBezTo>
                    <a:pt x="7547" y="3570"/>
                    <a:pt x="7547" y="3493"/>
                    <a:pt x="7522" y="3442"/>
                  </a:cubicBezTo>
                  <a:cubicBezTo>
                    <a:pt x="8516" y="2677"/>
                    <a:pt x="9256" y="2091"/>
                    <a:pt x="10122" y="1352"/>
                  </a:cubicBezTo>
                  <a:cubicBezTo>
                    <a:pt x="10301" y="1199"/>
                    <a:pt x="10326" y="944"/>
                    <a:pt x="10173" y="765"/>
                  </a:cubicBezTo>
                  <a:cubicBezTo>
                    <a:pt x="10020" y="587"/>
                    <a:pt x="9740" y="561"/>
                    <a:pt x="9562" y="714"/>
                  </a:cubicBezTo>
                  <a:cubicBezTo>
                    <a:pt x="8695" y="1454"/>
                    <a:pt x="7930" y="2066"/>
                    <a:pt x="6935" y="2830"/>
                  </a:cubicBezTo>
                  <a:cubicBezTo>
                    <a:pt x="6884" y="2805"/>
                    <a:pt x="6808" y="2779"/>
                    <a:pt x="6732" y="2779"/>
                  </a:cubicBezTo>
                  <a:cubicBezTo>
                    <a:pt x="6222" y="2167"/>
                    <a:pt x="5686" y="1530"/>
                    <a:pt x="5202" y="944"/>
                  </a:cubicBezTo>
                  <a:lnTo>
                    <a:pt x="4564" y="204"/>
                  </a:lnTo>
                  <a:cubicBezTo>
                    <a:pt x="4411" y="0"/>
                    <a:pt x="4156" y="0"/>
                    <a:pt x="3978" y="128"/>
                  </a:cubicBezTo>
                  <a:cubicBezTo>
                    <a:pt x="3799" y="281"/>
                    <a:pt x="3774" y="561"/>
                    <a:pt x="3927" y="740"/>
                  </a:cubicBezTo>
                  <a:lnTo>
                    <a:pt x="4539" y="1479"/>
                  </a:lnTo>
                  <a:cubicBezTo>
                    <a:pt x="4998" y="2040"/>
                    <a:pt x="5482" y="2626"/>
                    <a:pt x="5967" y="3213"/>
                  </a:cubicBezTo>
                  <a:cubicBezTo>
                    <a:pt x="5916" y="3340"/>
                    <a:pt x="5865" y="3468"/>
                    <a:pt x="5865" y="3646"/>
                  </a:cubicBezTo>
                  <a:lnTo>
                    <a:pt x="5865" y="11677"/>
                  </a:lnTo>
                  <a:lnTo>
                    <a:pt x="2882" y="8694"/>
                  </a:lnTo>
                  <a:lnTo>
                    <a:pt x="2882" y="5762"/>
                  </a:lnTo>
                  <a:cubicBezTo>
                    <a:pt x="2882" y="5533"/>
                    <a:pt x="2703" y="5329"/>
                    <a:pt x="2448" y="5329"/>
                  </a:cubicBezTo>
                  <a:cubicBezTo>
                    <a:pt x="2219" y="5329"/>
                    <a:pt x="2040" y="5533"/>
                    <a:pt x="2040" y="5762"/>
                  </a:cubicBezTo>
                  <a:lnTo>
                    <a:pt x="2040" y="7853"/>
                  </a:lnTo>
                  <a:lnTo>
                    <a:pt x="765" y="6604"/>
                  </a:lnTo>
                  <a:cubicBezTo>
                    <a:pt x="613" y="6425"/>
                    <a:pt x="332" y="6425"/>
                    <a:pt x="179" y="6604"/>
                  </a:cubicBezTo>
                  <a:cubicBezTo>
                    <a:pt x="1" y="6757"/>
                    <a:pt x="1" y="7037"/>
                    <a:pt x="179" y="7190"/>
                  </a:cubicBezTo>
                  <a:lnTo>
                    <a:pt x="3545" y="10556"/>
                  </a:lnTo>
                  <a:cubicBezTo>
                    <a:pt x="2678" y="10505"/>
                    <a:pt x="1811" y="10428"/>
                    <a:pt x="893" y="10326"/>
                  </a:cubicBezTo>
                  <a:lnTo>
                    <a:pt x="511" y="10301"/>
                  </a:lnTo>
                  <a:cubicBezTo>
                    <a:pt x="281" y="10275"/>
                    <a:pt x="77" y="10428"/>
                    <a:pt x="52" y="10683"/>
                  </a:cubicBezTo>
                  <a:cubicBezTo>
                    <a:pt x="26" y="10913"/>
                    <a:pt x="205" y="11117"/>
                    <a:pt x="434" y="11142"/>
                  </a:cubicBezTo>
                  <a:lnTo>
                    <a:pt x="816" y="11168"/>
                  </a:lnTo>
                  <a:cubicBezTo>
                    <a:pt x="2066" y="11295"/>
                    <a:pt x="3239" y="11422"/>
                    <a:pt x="4411" y="11422"/>
                  </a:cubicBezTo>
                  <a:lnTo>
                    <a:pt x="5865" y="12876"/>
                  </a:lnTo>
                  <a:lnTo>
                    <a:pt x="5865" y="27714"/>
                  </a:lnTo>
                  <a:cubicBezTo>
                    <a:pt x="5865" y="28173"/>
                    <a:pt x="6247" y="28556"/>
                    <a:pt x="6706" y="28556"/>
                  </a:cubicBezTo>
                  <a:cubicBezTo>
                    <a:pt x="7165" y="28556"/>
                    <a:pt x="7547" y="28173"/>
                    <a:pt x="7547" y="27714"/>
                  </a:cubicBezTo>
                  <a:lnTo>
                    <a:pt x="7547" y="9893"/>
                  </a:lnTo>
                  <a:lnTo>
                    <a:pt x="9434" y="8032"/>
                  </a:lnTo>
                  <a:lnTo>
                    <a:pt x="12800" y="8032"/>
                  </a:lnTo>
                  <a:cubicBezTo>
                    <a:pt x="13029" y="8032"/>
                    <a:pt x="13233" y="7828"/>
                    <a:pt x="13233" y="7598"/>
                  </a:cubicBezTo>
                  <a:cubicBezTo>
                    <a:pt x="13233" y="7369"/>
                    <a:pt x="13029" y="7165"/>
                    <a:pt x="12800" y="716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7" name="Google Shape;697;p44"/>
          <p:cNvGrpSpPr/>
          <p:nvPr/>
        </p:nvGrpSpPr>
        <p:grpSpPr>
          <a:xfrm flipH="1">
            <a:off x="1398430" y="4489371"/>
            <a:ext cx="472705" cy="652408"/>
            <a:chOff x="2899475" y="2205125"/>
            <a:chExt cx="648875" cy="895550"/>
          </a:xfrm>
        </p:grpSpPr>
        <p:sp>
          <p:nvSpPr>
            <p:cNvPr id="698" name="Google Shape;698;p44"/>
            <p:cNvSpPr/>
            <p:nvPr/>
          </p:nvSpPr>
          <p:spPr>
            <a:xfrm>
              <a:off x="2899475" y="2205125"/>
              <a:ext cx="648875" cy="670550"/>
            </a:xfrm>
            <a:custGeom>
              <a:avLst/>
              <a:gdLst/>
              <a:ahLst/>
              <a:cxnLst/>
              <a:rect l="l" t="t" r="r" b="b"/>
              <a:pathLst>
                <a:path w="25955" h="26822" extrusionOk="0">
                  <a:moveTo>
                    <a:pt x="13794" y="1606"/>
                  </a:moveTo>
                  <a:cubicBezTo>
                    <a:pt x="13972" y="1734"/>
                    <a:pt x="14150" y="1734"/>
                    <a:pt x="14354" y="1683"/>
                  </a:cubicBezTo>
                  <a:lnTo>
                    <a:pt x="13794" y="1861"/>
                  </a:lnTo>
                  <a:cubicBezTo>
                    <a:pt x="13794" y="1759"/>
                    <a:pt x="13794" y="1683"/>
                    <a:pt x="13794" y="1606"/>
                  </a:cubicBezTo>
                  <a:close/>
                  <a:moveTo>
                    <a:pt x="22590" y="9383"/>
                  </a:moveTo>
                  <a:cubicBezTo>
                    <a:pt x="22564" y="9383"/>
                    <a:pt x="22539" y="9357"/>
                    <a:pt x="22513" y="9332"/>
                  </a:cubicBezTo>
                  <a:cubicBezTo>
                    <a:pt x="24374" y="9230"/>
                    <a:pt x="23737" y="6450"/>
                    <a:pt x="22437" y="5813"/>
                  </a:cubicBezTo>
                  <a:cubicBezTo>
                    <a:pt x="22309" y="5762"/>
                    <a:pt x="21264" y="5533"/>
                    <a:pt x="21187" y="5686"/>
                  </a:cubicBezTo>
                  <a:cubicBezTo>
                    <a:pt x="21672" y="4334"/>
                    <a:pt x="21901" y="2932"/>
                    <a:pt x="20397" y="2116"/>
                  </a:cubicBezTo>
                  <a:cubicBezTo>
                    <a:pt x="19326" y="1555"/>
                    <a:pt x="17975" y="2065"/>
                    <a:pt x="16929" y="2397"/>
                  </a:cubicBezTo>
                  <a:cubicBezTo>
                    <a:pt x="17184" y="2320"/>
                    <a:pt x="16751" y="1504"/>
                    <a:pt x="16649" y="1402"/>
                  </a:cubicBezTo>
                  <a:cubicBezTo>
                    <a:pt x="16216" y="969"/>
                    <a:pt x="15298" y="1020"/>
                    <a:pt x="14788" y="1275"/>
                  </a:cubicBezTo>
                  <a:cubicBezTo>
                    <a:pt x="14660" y="1326"/>
                    <a:pt x="13870" y="1912"/>
                    <a:pt x="13895" y="2014"/>
                  </a:cubicBezTo>
                  <a:cubicBezTo>
                    <a:pt x="13743" y="357"/>
                    <a:pt x="11575" y="0"/>
                    <a:pt x="10250" y="306"/>
                  </a:cubicBezTo>
                  <a:cubicBezTo>
                    <a:pt x="8082" y="841"/>
                    <a:pt x="7700" y="4156"/>
                    <a:pt x="8082" y="5941"/>
                  </a:cubicBezTo>
                  <a:cubicBezTo>
                    <a:pt x="5303" y="5227"/>
                    <a:pt x="2218" y="6119"/>
                    <a:pt x="1071" y="8924"/>
                  </a:cubicBezTo>
                  <a:cubicBezTo>
                    <a:pt x="0" y="11575"/>
                    <a:pt x="1148" y="13997"/>
                    <a:pt x="4105" y="13742"/>
                  </a:cubicBezTo>
                  <a:cubicBezTo>
                    <a:pt x="3213" y="13742"/>
                    <a:pt x="2524" y="14839"/>
                    <a:pt x="2754" y="15705"/>
                  </a:cubicBezTo>
                  <a:cubicBezTo>
                    <a:pt x="2983" y="16674"/>
                    <a:pt x="3417" y="16445"/>
                    <a:pt x="4437" y="16470"/>
                  </a:cubicBezTo>
                  <a:cubicBezTo>
                    <a:pt x="2295" y="23482"/>
                    <a:pt x="15782" y="26822"/>
                    <a:pt x="17465" y="20167"/>
                  </a:cubicBezTo>
                  <a:cubicBezTo>
                    <a:pt x="18077" y="20677"/>
                    <a:pt x="19301" y="21085"/>
                    <a:pt x="20065" y="20728"/>
                  </a:cubicBezTo>
                  <a:cubicBezTo>
                    <a:pt x="20779" y="20397"/>
                    <a:pt x="22131" y="18102"/>
                    <a:pt x="21927" y="17414"/>
                  </a:cubicBezTo>
                  <a:cubicBezTo>
                    <a:pt x="23941" y="17771"/>
                    <a:pt x="25496" y="15017"/>
                    <a:pt x="25700" y="13360"/>
                  </a:cubicBezTo>
                  <a:cubicBezTo>
                    <a:pt x="25955" y="10938"/>
                    <a:pt x="24272" y="10453"/>
                    <a:pt x="22590" y="938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44"/>
            <p:cNvSpPr/>
            <p:nvPr/>
          </p:nvSpPr>
          <p:spPr>
            <a:xfrm>
              <a:off x="2998900" y="2394425"/>
              <a:ext cx="56125" cy="103925"/>
            </a:xfrm>
            <a:custGeom>
              <a:avLst/>
              <a:gdLst/>
              <a:ahLst/>
              <a:cxnLst/>
              <a:rect l="l" t="t" r="r" b="b"/>
              <a:pathLst>
                <a:path w="2245" h="4157" extrusionOk="0">
                  <a:moveTo>
                    <a:pt x="2244" y="4029"/>
                  </a:moveTo>
                  <a:cubicBezTo>
                    <a:pt x="2244" y="4054"/>
                    <a:pt x="2142" y="4105"/>
                    <a:pt x="1989" y="4131"/>
                  </a:cubicBezTo>
                  <a:cubicBezTo>
                    <a:pt x="1836" y="4156"/>
                    <a:pt x="1581" y="4156"/>
                    <a:pt x="1326" y="4003"/>
                  </a:cubicBezTo>
                  <a:cubicBezTo>
                    <a:pt x="1199" y="3952"/>
                    <a:pt x="1071" y="3825"/>
                    <a:pt x="995" y="3697"/>
                  </a:cubicBezTo>
                  <a:cubicBezTo>
                    <a:pt x="893" y="3544"/>
                    <a:pt x="867" y="3366"/>
                    <a:pt x="867" y="3213"/>
                  </a:cubicBezTo>
                  <a:cubicBezTo>
                    <a:pt x="867" y="3136"/>
                    <a:pt x="867" y="3034"/>
                    <a:pt x="893" y="2958"/>
                  </a:cubicBezTo>
                  <a:cubicBezTo>
                    <a:pt x="893" y="2932"/>
                    <a:pt x="893" y="2881"/>
                    <a:pt x="918" y="2856"/>
                  </a:cubicBezTo>
                  <a:lnTo>
                    <a:pt x="944" y="2805"/>
                  </a:lnTo>
                  <a:lnTo>
                    <a:pt x="944" y="2779"/>
                  </a:lnTo>
                  <a:cubicBezTo>
                    <a:pt x="944" y="2779"/>
                    <a:pt x="944" y="2754"/>
                    <a:pt x="944" y="2754"/>
                  </a:cubicBezTo>
                  <a:cubicBezTo>
                    <a:pt x="918" y="2754"/>
                    <a:pt x="893" y="2754"/>
                    <a:pt x="893" y="2754"/>
                  </a:cubicBezTo>
                  <a:cubicBezTo>
                    <a:pt x="867" y="2754"/>
                    <a:pt x="893" y="2779"/>
                    <a:pt x="867" y="2754"/>
                  </a:cubicBezTo>
                  <a:cubicBezTo>
                    <a:pt x="816" y="2754"/>
                    <a:pt x="765" y="2728"/>
                    <a:pt x="740" y="2728"/>
                  </a:cubicBezTo>
                  <a:cubicBezTo>
                    <a:pt x="587" y="2652"/>
                    <a:pt x="485" y="2575"/>
                    <a:pt x="485" y="2575"/>
                  </a:cubicBezTo>
                  <a:cubicBezTo>
                    <a:pt x="485" y="2575"/>
                    <a:pt x="434" y="2550"/>
                    <a:pt x="358" y="2448"/>
                  </a:cubicBezTo>
                  <a:cubicBezTo>
                    <a:pt x="332" y="2397"/>
                    <a:pt x="281" y="2346"/>
                    <a:pt x="256" y="2295"/>
                  </a:cubicBezTo>
                  <a:cubicBezTo>
                    <a:pt x="205" y="2218"/>
                    <a:pt x="179" y="2142"/>
                    <a:pt x="128" y="2065"/>
                  </a:cubicBezTo>
                  <a:cubicBezTo>
                    <a:pt x="1" y="1709"/>
                    <a:pt x="26" y="1224"/>
                    <a:pt x="230" y="842"/>
                  </a:cubicBezTo>
                  <a:cubicBezTo>
                    <a:pt x="383" y="434"/>
                    <a:pt x="740" y="102"/>
                    <a:pt x="1071" y="26"/>
                  </a:cubicBezTo>
                  <a:cubicBezTo>
                    <a:pt x="1250" y="0"/>
                    <a:pt x="1377" y="0"/>
                    <a:pt x="1454" y="26"/>
                  </a:cubicBezTo>
                  <a:cubicBezTo>
                    <a:pt x="1556" y="51"/>
                    <a:pt x="1607" y="77"/>
                    <a:pt x="1607" y="102"/>
                  </a:cubicBezTo>
                  <a:cubicBezTo>
                    <a:pt x="1581" y="153"/>
                    <a:pt x="1403" y="153"/>
                    <a:pt x="1173" y="255"/>
                  </a:cubicBezTo>
                  <a:cubicBezTo>
                    <a:pt x="944" y="383"/>
                    <a:pt x="715" y="663"/>
                    <a:pt x="638" y="995"/>
                  </a:cubicBezTo>
                  <a:cubicBezTo>
                    <a:pt x="536" y="1301"/>
                    <a:pt x="587" y="1658"/>
                    <a:pt x="689" y="1836"/>
                  </a:cubicBezTo>
                  <a:cubicBezTo>
                    <a:pt x="715" y="1887"/>
                    <a:pt x="740" y="1912"/>
                    <a:pt x="740" y="1963"/>
                  </a:cubicBezTo>
                  <a:cubicBezTo>
                    <a:pt x="765" y="1989"/>
                    <a:pt x="816" y="2014"/>
                    <a:pt x="816" y="2040"/>
                  </a:cubicBezTo>
                  <a:cubicBezTo>
                    <a:pt x="867" y="2065"/>
                    <a:pt x="893" y="2091"/>
                    <a:pt x="893" y="2091"/>
                  </a:cubicBezTo>
                  <a:cubicBezTo>
                    <a:pt x="893" y="2091"/>
                    <a:pt x="918" y="2116"/>
                    <a:pt x="995" y="2167"/>
                  </a:cubicBezTo>
                  <a:cubicBezTo>
                    <a:pt x="1020" y="2167"/>
                    <a:pt x="1046" y="2193"/>
                    <a:pt x="1071" y="2193"/>
                  </a:cubicBezTo>
                  <a:cubicBezTo>
                    <a:pt x="1148" y="2218"/>
                    <a:pt x="1224" y="2218"/>
                    <a:pt x="1301" y="2244"/>
                  </a:cubicBezTo>
                  <a:cubicBezTo>
                    <a:pt x="1479" y="2269"/>
                    <a:pt x="1683" y="2295"/>
                    <a:pt x="1913" y="2320"/>
                  </a:cubicBezTo>
                  <a:cubicBezTo>
                    <a:pt x="1760" y="2499"/>
                    <a:pt x="1581" y="2703"/>
                    <a:pt x="1454" y="2907"/>
                  </a:cubicBezTo>
                  <a:lnTo>
                    <a:pt x="1377" y="3034"/>
                  </a:lnTo>
                  <a:cubicBezTo>
                    <a:pt x="1377" y="3060"/>
                    <a:pt x="1352" y="3060"/>
                    <a:pt x="1352" y="3085"/>
                  </a:cubicBezTo>
                  <a:cubicBezTo>
                    <a:pt x="1326" y="3136"/>
                    <a:pt x="1326" y="3187"/>
                    <a:pt x="1326" y="3238"/>
                  </a:cubicBezTo>
                  <a:cubicBezTo>
                    <a:pt x="1275" y="3417"/>
                    <a:pt x="1352" y="3621"/>
                    <a:pt x="1505" y="3748"/>
                  </a:cubicBezTo>
                  <a:cubicBezTo>
                    <a:pt x="1836" y="4003"/>
                    <a:pt x="2244" y="3952"/>
                    <a:pt x="2244" y="402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44"/>
            <p:cNvSpPr/>
            <p:nvPr/>
          </p:nvSpPr>
          <p:spPr>
            <a:xfrm>
              <a:off x="3074750" y="2386775"/>
              <a:ext cx="330825" cy="713900"/>
            </a:xfrm>
            <a:custGeom>
              <a:avLst/>
              <a:gdLst/>
              <a:ahLst/>
              <a:cxnLst/>
              <a:rect l="l" t="t" r="r" b="b"/>
              <a:pathLst>
                <a:path w="13233" h="28556" extrusionOk="0">
                  <a:moveTo>
                    <a:pt x="12800" y="7165"/>
                  </a:moveTo>
                  <a:lnTo>
                    <a:pt x="10275" y="7165"/>
                  </a:lnTo>
                  <a:lnTo>
                    <a:pt x="12239" y="5201"/>
                  </a:lnTo>
                  <a:cubicBezTo>
                    <a:pt x="12417" y="5049"/>
                    <a:pt x="12417" y="4768"/>
                    <a:pt x="12239" y="4615"/>
                  </a:cubicBezTo>
                  <a:cubicBezTo>
                    <a:pt x="12086" y="4437"/>
                    <a:pt x="11805" y="4437"/>
                    <a:pt x="11652" y="4615"/>
                  </a:cubicBezTo>
                  <a:lnTo>
                    <a:pt x="10734" y="5533"/>
                  </a:lnTo>
                  <a:lnTo>
                    <a:pt x="10734" y="4462"/>
                  </a:lnTo>
                  <a:cubicBezTo>
                    <a:pt x="10734" y="4233"/>
                    <a:pt x="10530" y="4029"/>
                    <a:pt x="10301" y="4029"/>
                  </a:cubicBezTo>
                  <a:cubicBezTo>
                    <a:pt x="10071" y="4029"/>
                    <a:pt x="9867" y="4233"/>
                    <a:pt x="9867" y="4462"/>
                  </a:cubicBezTo>
                  <a:lnTo>
                    <a:pt x="9867" y="6374"/>
                  </a:lnTo>
                  <a:lnTo>
                    <a:pt x="7547" y="8694"/>
                  </a:lnTo>
                  <a:lnTo>
                    <a:pt x="7547" y="3646"/>
                  </a:lnTo>
                  <a:cubicBezTo>
                    <a:pt x="7547" y="3570"/>
                    <a:pt x="7547" y="3493"/>
                    <a:pt x="7522" y="3442"/>
                  </a:cubicBezTo>
                  <a:cubicBezTo>
                    <a:pt x="8516" y="2677"/>
                    <a:pt x="9256" y="2091"/>
                    <a:pt x="10122" y="1352"/>
                  </a:cubicBezTo>
                  <a:cubicBezTo>
                    <a:pt x="10301" y="1199"/>
                    <a:pt x="10326" y="944"/>
                    <a:pt x="10173" y="765"/>
                  </a:cubicBezTo>
                  <a:cubicBezTo>
                    <a:pt x="10020" y="587"/>
                    <a:pt x="9740" y="561"/>
                    <a:pt x="9562" y="714"/>
                  </a:cubicBezTo>
                  <a:cubicBezTo>
                    <a:pt x="8695" y="1454"/>
                    <a:pt x="7930" y="2066"/>
                    <a:pt x="6935" y="2830"/>
                  </a:cubicBezTo>
                  <a:cubicBezTo>
                    <a:pt x="6884" y="2805"/>
                    <a:pt x="6808" y="2779"/>
                    <a:pt x="6732" y="2779"/>
                  </a:cubicBezTo>
                  <a:cubicBezTo>
                    <a:pt x="6222" y="2167"/>
                    <a:pt x="5686" y="1530"/>
                    <a:pt x="5202" y="944"/>
                  </a:cubicBezTo>
                  <a:lnTo>
                    <a:pt x="4564" y="204"/>
                  </a:lnTo>
                  <a:cubicBezTo>
                    <a:pt x="4411" y="0"/>
                    <a:pt x="4156" y="0"/>
                    <a:pt x="3978" y="128"/>
                  </a:cubicBezTo>
                  <a:cubicBezTo>
                    <a:pt x="3799" y="281"/>
                    <a:pt x="3774" y="561"/>
                    <a:pt x="3927" y="740"/>
                  </a:cubicBezTo>
                  <a:lnTo>
                    <a:pt x="4539" y="1479"/>
                  </a:lnTo>
                  <a:cubicBezTo>
                    <a:pt x="4998" y="2040"/>
                    <a:pt x="5482" y="2626"/>
                    <a:pt x="5967" y="3213"/>
                  </a:cubicBezTo>
                  <a:cubicBezTo>
                    <a:pt x="5916" y="3340"/>
                    <a:pt x="5865" y="3468"/>
                    <a:pt x="5865" y="3646"/>
                  </a:cubicBezTo>
                  <a:lnTo>
                    <a:pt x="5865" y="11677"/>
                  </a:lnTo>
                  <a:lnTo>
                    <a:pt x="2882" y="8694"/>
                  </a:lnTo>
                  <a:lnTo>
                    <a:pt x="2882" y="5762"/>
                  </a:lnTo>
                  <a:cubicBezTo>
                    <a:pt x="2882" y="5533"/>
                    <a:pt x="2703" y="5329"/>
                    <a:pt x="2448" y="5329"/>
                  </a:cubicBezTo>
                  <a:cubicBezTo>
                    <a:pt x="2219" y="5329"/>
                    <a:pt x="2040" y="5533"/>
                    <a:pt x="2040" y="5762"/>
                  </a:cubicBezTo>
                  <a:lnTo>
                    <a:pt x="2040" y="7853"/>
                  </a:lnTo>
                  <a:lnTo>
                    <a:pt x="765" y="6604"/>
                  </a:lnTo>
                  <a:cubicBezTo>
                    <a:pt x="613" y="6425"/>
                    <a:pt x="332" y="6425"/>
                    <a:pt x="179" y="6604"/>
                  </a:cubicBezTo>
                  <a:cubicBezTo>
                    <a:pt x="1" y="6757"/>
                    <a:pt x="1" y="7037"/>
                    <a:pt x="179" y="7190"/>
                  </a:cubicBezTo>
                  <a:lnTo>
                    <a:pt x="3545" y="10556"/>
                  </a:lnTo>
                  <a:cubicBezTo>
                    <a:pt x="2678" y="10505"/>
                    <a:pt x="1811" y="10428"/>
                    <a:pt x="893" y="10326"/>
                  </a:cubicBezTo>
                  <a:lnTo>
                    <a:pt x="511" y="10301"/>
                  </a:lnTo>
                  <a:cubicBezTo>
                    <a:pt x="281" y="10275"/>
                    <a:pt x="77" y="10428"/>
                    <a:pt x="52" y="10683"/>
                  </a:cubicBezTo>
                  <a:cubicBezTo>
                    <a:pt x="26" y="10913"/>
                    <a:pt x="205" y="11117"/>
                    <a:pt x="434" y="11142"/>
                  </a:cubicBezTo>
                  <a:lnTo>
                    <a:pt x="816" y="11168"/>
                  </a:lnTo>
                  <a:cubicBezTo>
                    <a:pt x="2066" y="11295"/>
                    <a:pt x="3239" y="11422"/>
                    <a:pt x="4411" y="11422"/>
                  </a:cubicBezTo>
                  <a:lnTo>
                    <a:pt x="5865" y="12876"/>
                  </a:lnTo>
                  <a:lnTo>
                    <a:pt x="5865" y="27714"/>
                  </a:lnTo>
                  <a:cubicBezTo>
                    <a:pt x="5865" y="28173"/>
                    <a:pt x="6247" y="28556"/>
                    <a:pt x="6706" y="28556"/>
                  </a:cubicBezTo>
                  <a:cubicBezTo>
                    <a:pt x="7165" y="28556"/>
                    <a:pt x="7547" y="28173"/>
                    <a:pt x="7547" y="27714"/>
                  </a:cubicBezTo>
                  <a:lnTo>
                    <a:pt x="7547" y="9893"/>
                  </a:lnTo>
                  <a:lnTo>
                    <a:pt x="9434" y="8032"/>
                  </a:lnTo>
                  <a:lnTo>
                    <a:pt x="12800" y="8032"/>
                  </a:lnTo>
                  <a:cubicBezTo>
                    <a:pt x="13029" y="8032"/>
                    <a:pt x="13233" y="7828"/>
                    <a:pt x="13233" y="7598"/>
                  </a:cubicBezTo>
                  <a:cubicBezTo>
                    <a:pt x="13233" y="7369"/>
                    <a:pt x="13029" y="7165"/>
                    <a:pt x="12800" y="716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1" name="Google Shape;701;p44"/>
          <p:cNvGrpSpPr/>
          <p:nvPr/>
        </p:nvGrpSpPr>
        <p:grpSpPr>
          <a:xfrm>
            <a:off x="8048130" y="811555"/>
            <a:ext cx="984334" cy="392622"/>
            <a:chOff x="3962550" y="852150"/>
            <a:chExt cx="876600" cy="349650"/>
          </a:xfrm>
        </p:grpSpPr>
        <p:sp>
          <p:nvSpPr>
            <p:cNvPr id="702" name="Google Shape;702;p44"/>
            <p:cNvSpPr/>
            <p:nvPr/>
          </p:nvSpPr>
          <p:spPr>
            <a:xfrm>
              <a:off x="3962550" y="852150"/>
              <a:ext cx="876600" cy="349650"/>
            </a:xfrm>
            <a:custGeom>
              <a:avLst/>
              <a:gdLst/>
              <a:ahLst/>
              <a:cxnLst/>
              <a:rect l="l" t="t" r="r" b="b"/>
              <a:pathLst>
                <a:path w="35064" h="13986" extrusionOk="0">
                  <a:moveTo>
                    <a:pt x="1" y="13986"/>
                  </a:moveTo>
                  <a:lnTo>
                    <a:pt x="34312" y="13610"/>
                  </a:lnTo>
                  <a:cubicBezTo>
                    <a:pt x="34312" y="13610"/>
                    <a:pt x="35064" y="6893"/>
                    <a:pt x="29650" y="8572"/>
                  </a:cubicBezTo>
                  <a:cubicBezTo>
                    <a:pt x="29650" y="8572"/>
                    <a:pt x="30026" y="5214"/>
                    <a:pt x="27044" y="5389"/>
                  </a:cubicBezTo>
                  <a:cubicBezTo>
                    <a:pt x="24061" y="5590"/>
                    <a:pt x="25189" y="7269"/>
                    <a:pt x="25189" y="7269"/>
                  </a:cubicBezTo>
                  <a:cubicBezTo>
                    <a:pt x="25189" y="7269"/>
                    <a:pt x="25540" y="928"/>
                    <a:pt x="17896" y="452"/>
                  </a:cubicBezTo>
                  <a:cubicBezTo>
                    <a:pt x="10251" y="1"/>
                    <a:pt x="11580" y="7068"/>
                    <a:pt x="11580" y="7068"/>
                  </a:cubicBezTo>
                  <a:cubicBezTo>
                    <a:pt x="11580" y="7068"/>
                    <a:pt x="5239" y="5038"/>
                    <a:pt x="5038" y="10427"/>
                  </a:cubicBezTo>
                  <a:cubicBezTo>
                    <a:pt x="5038" y="10427"/>
                    <a:pt x="753" y="10251"/>
                    <a:pt x="1" y="13986"/>
                  </a:cubicBez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44"/>
            <p:cNvSpPr/>
            <p:nvPr/>
          </p:nvSpPr>
          <p:spPr>
            <a:xfrm>
              <a:off x="3962550" y="1047650"/>
              <a:ext cx="861575" cy="154150"/>
            </a:xfrm>
            <a:custGeom>
              <a:avLst/>
              <a:gdLst/>
              <a:ahLst/>
              <a:cxnLst/>
              <a:rect l="l" t="t" r="r" b="b"/>
              <a:pathLst>
                <a:path w="34463" h="6166" extrusionOk="0">
                  <a:moveTo>
                    <a:pt x="25089" y="0"/>
                  </a:moveTo>
                  <a:cubicBezTo>
                    <a:pt x="25089" y="0"/>
                    <a:pt x="24988" y="3359"/>
                    <a:pt x="18923" y="3634"/>
                  </a:cubicBezTo>
                  <a:cubicBezTo>
                    <a:pt x="18692" y="3645"/>
                    <a:pt x="18469" y="3650"/>
                    <a:pt x="18255" y="3650"/>
                  </a:cubicBezTo>
                  <a:cubicBezTo>
                    <a:pt x="13471" y="3650"/>
                    <a:pt x="12780" y="1077"/>
                    <a:pt x="12708" y="501"/>
                  </a:cubicBezTo>
                  <a:lnTo>
                    <a:pt x="12708" y="501"/>
                  </a:lnTo>
                  <a:cubicBezTo>
                    <a:pt x="12758" y="1078"/>
                    <a:pt x="12858" y="3734"/>
                    <a:pt x="9600" y="3734"/>
                  </a:cubicBezTo>
                  <a:cubicBezTo>
                    <a:pt x="6542" y="3734"/>
                    <a:pt x="6191" y="3083"/>
                    <a:pt x="6166" y="2857"/>
                  </a:cubicBezTo>
                  <a:cubicBezTo>
                    <a:pt x="6166" y="3228"/>
                    <a:pt x="6059" y="5077"/>
                    <a:pt x="3627" y="5077"/>
                  </a:cubicBezTo>
                  <a:cubicBezTo>
                    <a:pt x="3429" y="5077"/>
                    <a:pt x="3214" y="5064"/>
                    <a:pt x="2983" y="5038"/>
                  </a:cubicBezTo>
                  <a:cubicBezTo>
                    <a:pt x="1480" y="4862"/>
                    <a:pt x="1179" y="4361"/>
                    <a:pt x="1304" y="3835"/>
                  </a:cubicBezTo>
                  <a:lnTo>
                    <a:pt x="1304" y="3835"/>
                  </a:lnTo>
                  <a:cubicBezTo>
                    <a:pt x="703" y="4361"/>
                    <a:pt x="226" y="5113"/>
                    <a:pt x="1" y="6166"/>
                  </a:cubicBezTo>
                  <a:lnTo>
                    <a:pt x="34312" y="5790"/>
                  </a:lnTo>
                  <a:cubicBezTo>
                    <a:pt x="34312" y="5790"/>
                    <a:pt x="34462" y="4411"/>
                    <a:pt x="34136" y="3058"/>
                  </a:cubicBezTo>
                  <a:lnTo>
                    <a:pt x="34136" y="3058"/>
                  </a:lnTo>
                  <a:cubicBezTo>
                    <a:pt x="34161" y="4035"/>
                    <a:pt x="33435" y="4637"/>
                    <a:pt x="31430" y="4762"/>
                  </a:cubicBezTo>
                  <a:cubicBezTo>
                    <a:pt x="31346" y="4767"/>
                    <a:pt x="31265" y="4769"/>
                    <a:pt x="31187" y="4769"/>
                  </a:cubicBezTo>
                  <a:cubicBezTo>
                    <a:pt x="28291" y="4769"/>
                    <a:pt x="29099" y="1680"/>
                    <a:pt x="29099" y="1679"/>
                  </a:cubicBezTo>
                  <a:lnTo>
                    <a:pt x="29099" y="1679"/>
                  </a:lnTo>
                  <a:cubicBezTo>
                    <a:pt x="29099" y="1679"/>
                    <a:pt x="28196" y="2508"/>
                    <a:pt x="27118" y="2508"/>
                  </a:cubicBezTo>
                  <a:cubicBezTo>
                    <a:pt x="26938" y="2508"/>
                    <a:pt x="26754" y="2485"/>
                    <a:pt x="26567" y="2431"/>
                  </a:cubicBezTo>
                  <a:cubicBezTo>
                    <a:pt x="25264" y="2055"/>
                    <a:pt x="25089" y="0"/>
                    <a:pt x="2508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4" name="Google Shape;704;p44"/>
          <p:cNvGrpSpPr/>
          <p:nvPr/>
        </p:nvGrpSpPr>
        <p:grpSpPr>
          <a:xfrm>
            <a:off x="7346855" y="159105"/>
            <a:ext cx="984334" cy="392622"/>
            <a:chOff x="3962550" y="852150"/>
            <a:chExt cx="876600" cy="349650"/>
          </a:xfrm>
        </p:grpSpPr>
        <p:sp>
          <p:nvSpPr>
            <p:cNvPr id="705" name="Google Shape;705;p44"/>
            <p:cNvSpPr/>
            <p:nvPr/>
          </p:nvSpPr>
          <p:spPr>
            <a:xfrm>
              <a:off x="3962550" y="852150"/>
              <a:ext cx="876600" cy="349650"/>
            </a:xfrm>
            <a:custGeom>
              <a:avLst/>
              <a:gdLst/>
              <a:ahLst/>
              <a:cxnLst/>
              <a:rect l="l" t="t" r="r" b="b"/>
              <a:pathLst>
                <a:path w="35064" h="13986" extrusionOk="0">
                  <a:moveTo>
                    <a:pt x="1" y="13986"/>
                  </a:moveTo>
                  <a:lnTo>
                    <a:pt x="34312" y="13610"/>
                  </a:lnTo>
                  <a:cubicBezTo>
                    <a:pt x="34312" y="13610"/>
                    <a:pt x="35064" y="6893"/>
                    <a:pt x="29650" y="8572"/>
                  </a:cubicBezTo>
                  <a:cubicBezTo>
                    <a:pt x="29650" y="8572"/>
                    <a:pt x="30026" y="5214"/>
                    <a:pt x="27044" y="5389"/>
                  </a:cubicBezTo>
                  <a:cubicBezTo>
                    <a:pt x="24061" y="5590"/>
                    <a:pt x="25189" y="7269"/>
                    <a:pt x="25189" y="7269"/>
                  </a:cubicBezTo>
                  <a:cubicBezTo>
                    <a:pt x="25189" y="7269"/>
                    <a:pt x="25540" y="928"/>
                    <a:pt x="17896" y="452"/>
                  </a:cubicBezTo>
                  <a:cubicBezTo>
                    <a:pt x="10251" y="1"/>
                    <a:pt x="11580" y="7068"/>
                    <a:pt x="11580" y="7068"/>
                  </a:cubicBezTo>
                  <a:cubicBezTo>
                    <a:pt x="11580" y="7068"/>
                    <a:pt x="5239" y="5038"/>
                    <a:pt x="5038" y="10427"/>
                  </a:cubicBezTo>
                  <a:cubicBezTo>
                    <a:pt x="5038" y="10427"/>
                    <a:pt x="753" y="10251"/>
                    <a:pt x="1" y="13986"/>
                  </a:cubicBez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44"/>
            <p:cNvSpPr/>
            <p:nvPr/>
          </p:nvSpPr>
          <p:spPr>
            <a:xfrm>
              <a:off x="3962550" y="1047650"/>
              <a:ext cx="861575" cy="154150"/>
            </a:xfrm>
            <a:custGeom>
              <a:avLst/>
              <a:gdLst/>
              <a:ahLst/>
              <a:cxnLst/>
              <a:rect l="l" t="t" r="r" b="b"/>
              <a:pathLst>
                <a:path w="34463" h="6166" extrusionOk="0">
                  <a:moveTo>
                    <a:pt x="25089" y="0"/>
                  </a:moveTo>
                  <a:cubicBezTo>
                    <a:pt x="25089" y="0"/>
                    <a:pt x="24988" y="3359"/>
                    <a:pt x="18923" y="3634"/>
                  </a:cubicBezTo>
                  <a:cubicBezTo>
                    <a:pt x="18692" y="3645"/>
                    <a:pt x="18469" y="3650"/>
                    <a:pt x="18255" y="3650"/>
                  </a:cubicBezTo>
                  <a:cubicBezTo>
                    <a:pt x="13471" y="3650"/>
                    <a:pt x="12780" y="1077"/>
                    <a:pt x="12708" y="501"/>
                  </a:cubicBezTo>
                  <a:lnTo>
                    <a:pt x="12708" y="501"/>
                  </a:lnTo>
                  <a:cubicBezTo>
                    <a:pt x="12758" y="1078"/>
                    <a:pt x="12858" y="3734"/>
                    <a:pt x="9600" y="3734"/>
                  </a:cubicBezTo>
                  <a:cubicBezTo>
                    <a:pt x="6542" y="3734"/>
                    <a:pt x="6191" y="3083"/>
                    <a:pt x="6166" y="2857"/>
                  </a:cubicBezTo>
                  <a:cubicBezTo>
                    <a:pt x="6166" y="3228"/>
                    <a:pt x="6059" y="5077"/>
                    <a:pt x="3627" y="5077"/>
                  </a:cubicBezTo>
                  <a:cubicBezTo>
                    <a:pt x="3429" y="5077"/>
                    <a:pt x="3214" y="5064"/>
                    <a:pt x="2983" y="5038"/>
                  </a:cubicBezTo>
                  <a:cubicBezTo>
                    <a:pt x="1480" y="4862"/>
                    <a:pt x="1179" y="4361"/>
                    <a:pt x="1304" y="3835"/>
                  </a:cubicBezTo>
                  <a:lnTo>
                    <a:pt x="1304" y="3835"/>
                  </a:lnTo>
                  <a:cubicBezTo>
                    <a:pt x="703" y="4361"/>
                    <a:pt x="226" y="5113"/>
                    <a:pt x="1" y="6166"/>
                  </a:cubicBezTo>
                  <a:lnTo>
                    <a:pt x="34312" y="5790"/>
                  </a:lnTo>
                  <a:cubicBezTo>
                    <a:pt x="34312" y="5790"/>
                    <a:pt x="34462" y="4411"/>
                    <a:pt x="34136" y="3058"/>
                  </a:cubicBezTo>
                  <a:lnTo>
                    <a:pt x="34136" y="3058"/>
                  </a:lnTo>
                  <a:cubicBezTo>
                    <a:pt x="34161" y="4035"/>
                    <a:pt x="33435" y="4637"/>
                    <a:pt x="31430" y="4762"/>
                  </a:cubicBezTo>
                  <a:cubicBezTo>
                    <a:pt x="31346" y="4767"/>
                    <a:pt x="31265" y="4769"/>
                    <a:pt x="31187" y="4769"/>
                  </a:cubicBezTo>
                  <a:cubicBezTo>
                    <a:pt x="28291" y="4769"/>
                    <a:pt x="29099" y="1680"/>
                    <a:pt x="29099" y="1679"/>
                  </a:cubicBezTo>
                  <a:lnTo>
                    <a:pt x="29099" y="1679"/>
                  </a:lnTo>
                  <a:cubicBezTo>
                    <a:pt x="29099" y="1679"/>
                    <a:pt x="28196" y="2508"/>
                    <a:pt x="27118" y="2508"/>
                  </a:cubicBezTo>
                  <a:cubicBezTo>
                    <a:pt x="26938" y="2508"/>
                    <a:pt x="26754" y="2485"/>
                    <a:pt x="26567" y="2431"/>
                  </a:cubicBezTo>
                  <a:cubicBezTo>
                    <a:pt x="25264" y="2055"/>
                    <a:pt x="25089" y="0"/>
                    <a:pt x="2508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ackground 1">
  <p:cSld name="CUSTOM_25">
    <p:spTree>
      <p:nvGrpSpPr>
        <p:cNvPr id="1" name="Shape 707"/>
        <p:cNvGrpSpPr/>
        <p:nvPr/>
      </p:nvGrpSpPr>
      <p:grpSpPr>
        <a:xfrm>
          <a:off x="0" y="0"/>
          <a:ext cx="0" cy="0"/>
          <a:chOff x="0" y="0"/>
          <a:chExt cx="0" cy="0"/>
        </a:xfrm>
      </p:grpSpPr>
      <p:sp>
        <p:nvSpPr>
          <p:cNvPr id="708" name="Google Shape;708;p45"/>
          <p:cNvSpPr/>
          <p:nvPr/>
        </p:nvSpPr>
        <p:spPr>
          <a:xfrm rot="-3049182">
            <a:off x="-2770089" y="-1357987"/>
            <a:ext cx="4341228" cy="3971975"/>
          </a:xfrm>
          <a:custGeom>
            <a:avLst/>
            <a:gdLst/>
            <a:ahLst/>
            <a:cxnLst/>
            <a:rect l="l" t="t" r="r" b="b"/>
            <a:pathLst>
              <a:path w="25107" h="22971" extrusionOk="0">
                <a:moveTo>
                  <a:pt x="6029" y="1"/>
                </a:moveTo>
                <a:cubicBezTo>
                  <a:pt x="4338" y="1"/>
                  <a:pt x="2979" y="676"/>
                  <a:pt x="2106" y="1643"/>
                </a:cubicBezTo>
                <a:cubicBezTo>
                  <a:pt x="580" y="3337"/>
                  <a:pt x="1" y="6173"/>
                  <a:pt x="2576" y="10368"/>
                </a:cubicBezTo>
                <a:cubicBezTo>
                  <a:pt x="4339" y="13239"/>
                  <a:pt x="4269" y="14957"/>
                  <a:pt x="3934" y="17793"/>
                </a:cubicBezTo>
                <a:cubicBezTo>
                  <a:pt x="3597" y="20624"/>
                  <a:pt x="4165" y="21865"/>
                  <a:pt x="5284" y="22550"/>
                </a:cubicBezTo>
                <a:cubicBezTo>
                  <a:pt x="5735" y="22827"/>
                  <a:pt x="6253" y="22970"/>
                  <a:pt x="6788" y="22970"/>
                </a:cubicBezTo>
                <a:cubicBezTo>
                  <a:pt x="7978" y="22970"/>
                  <a:pt x="9255" y="22259"/>
                  <a:pt x="10087" y="20722"/>
                </a:cubicBezTo>
                <a:cubicBezTo>
                  <a:pt x="11061" y="18911"/>
                  <a:pt x="11691" y="17303"/>
                  <a:pt x="13839" y="17303"/>
                </a:cubicBezTo>
                <a:cubicBezTo>
                  <a:pt x="14341" y="17303"/>
                  <a:pt x="14925" y="17391"/>
                  <a:pt x="15616" y="17584"/>
                </a:cubicBezTo>
                <a:cubicBezTo>
                  <a:pt x="16571" y="17851"/>
                  <a:pt x="17477" y="17980"/>
                  <a:pt x="18320" y="17980"/>
                </a:cubicBezTo>
                <a:cubicBezTo>
                  <a:pt x="20695" y="17980"/>
                  <a:pt x="22564" y="16954"/>
                  <a:pt x="23591" y="15113"/>
                </a:cubicBezTo>
                <a:cubicBezTo>
                  <a:pt x="24984" y="12619"/>
                  <a:pt x="25106" y="8192"/>
                  <a:pt x="22164" y="6325"/>
                </a:cubicBezTo>
                <a:cubicBezTo>
                  <a:pt x="19224" y="4462"/>
                  <a:pt x="16596" y="6173"/>
                  <a:pt x="12118" y="2548"/>
                </a:cubicBezTo>
                <a:cubicBezTo>
                  <a:pt x="9850" y="712"/>
                  <a:pt x="7765" y="1"/>
                  <a:pt x="6029" y="1"/>
                </a:cubicBezTo>
                <a:close/>
              </a:path>
            </a:pathLst>
          </a:custGeom>
          <a:solidFill>
            <a:srgbClr val="CDE0F1">
              <a:alpha val="41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FE2EF"/>
              </a:solidFill>
            </a:endParaRPr>
          </a:p>
        </p:txBody>
      </p:sp>
      <p:sp>
        <p:nvSpPr>
          <p:cNvPr id="709" name="Google Shape;709;p45"/>
          <p:cNvSpPr/>
          <p:nvPr/>
        </p:nvSpPr>
        <p:spPr>
          <a:xfrm rot="8552088">
            <a:off x="7044554" y="2887324"/>
            <a:ext cx="4341247" cy="3971992"/>
          </a:xfrm>
          <a:custGeom>
            <a:avLst/>
            <a:gdLst/>
            <a:ahLst/>
            <a:cxnLst/>
            <a:rect l="l" t="t" r="r" b="b"/>
            <a:pathLst>
              <a:path w="25107" h="22971" extrusionOk="0">
                <a:moveTo>
                  <a:pt x="6029" y="1"/>
                </a:moveTo>
                <a:cubicBezTo>
                  <a:pt x="4338" y="1"/>
                  <a:pt x="2979" y="676"/>
                  <a:pt x="2106" y="1643"/>
                </a:cubicBezTo>
                <a:cubicBezTo>
                  <a:pt x="580" y="3337"/>
                  <a:pt x="1" y="6173"/>
                  <a:pt x="2576" y="10368"/>
                </a:cubicBezTo>
                <a:cubicBezTo>
                  <a:pt x="4339" y="13239"/>
                  <a:pt x="4269" y="14957"/>
                  <a:pt x="3934" y="17793"/>
                </a:cubicBezTo>
                <a:cubicBezTo>
                  <a:pt x="3597" y="20624"/>
                  <a:pt x="4165" y="21865"/>
                  <a:pt x="5284" y="22550"/>
                </a:cubicBezTo>
                <a:cubicBezTo>
                  <a:pt x="5735" y="22827"/>
                  <a:pt x="6253" y="22970"/>
                  <a:pt x="6788" y="22970"/>
                </a:cubicBezTo>
                <a:cubicBezTo>
                  <a:pt x="7978" y="22970"/>
                  <a:pt x="9255" y="22259"/>
                  <a:pt x="10087" y="20722"/>
                </a:cubicBezTo>
                <a:cubicBezTo>
                  <a:pt x="11061" y="18911"/>
                  <a:pt x="11691" y="17303"/>
                  <a:pt x="13839" y="17303"/>
                </a:cubicBezTo>
                <a:cubicBezTo>
                  <a:pt x="14341" y="17303"/>
                  <a:pt x="14925" y="17391"/>
                  <a:pt x="15616" y="17584"/>
                </a:cubicBezTo>
                <a:cubicBezTo>
                  <a:pt x="16571" y="17851"/>
                  <a:pt x="17477" y="17980"/>
                  <a:pt x="18320" y="17980"/>
                </a:cubicBezTo>
                <a:cubicBezTo>
                  <a:pt x="20695" y="17980"/>
                  <a:pt x="22564" y="16954"/>
                  <a:pt x="23591" y="15113"/>
                </a:cubicBezTo>
                <a:cubicBezTo>
                  <a:pt x="24984" y="12619"/>
                  <a:pt x="25106" y="8192"/>
                  <a:pt x="22164" y="6325"/>
                </a:cubicBezTo>
                <a:cubicBezTo>
                  <a:pt x="19224" y="4462"/>
                  <a:pt x="16596" y="6173"/>
                  <a:pt x="12118" y="2548"/>
                </a:cubicBezTo>
                <a:cubicBezTo>
                  <a:pt x="9850" y="712"/>
                  <a:pt x="7765" y="1"/>
                  <a:pt x="6029" y="1"/>
                </a:cubicBezTo>
                <a:close/>
              </a:path>
            </a:pathLst>
          </a:custGeom>
          <a:solidFill>
            <a:srgbClr val="CDE0F1">
              <a:alpha val="41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FE2EF"/>
              </a:solidFill>
            </a:endParaRPr>
          </a:p>
        </p:txBody>
      </p:sp>
      <p:sp>
        <p:nvSpPr>
          <p:cNvPr id="710" name="Google Shape;710;p45"/>
          <p:cNvSpPr/>
          <p:nvPr/>
        </p:nvSpPr>
        <p:spPr>
          <a:xfrm>
            <a:off x="7254570" y="4867605"/>
            <a:ext cx="1006629" cy="274328"/>
          </a:xfrm>
          <a:custGeom>
            <a:avLst/>
            <a:gdLst/>
            <a:ahLst/>
            <a:cxnLst/>
            <a:rect l="l" t="t" r="r" b="b"/>
            <a:pathLst>
              <a:path w="17570" h="4788" extrusionOk="0">
                <a:moveTo>
                  <a:pt x="12231" y="1"/>
                </a:moveTo>
                <a:cubicBezTo>
                  <a:pt x="9674" y="1"/>
                  <a:pt x="7519" y="1805"/>
                  <a:pt x="6993" y="4211"/>
                </a:cubicBezTo>
                <a:cubicBezTo>
                  <a:pt x="6416" y="2883"/>
                  <a:pt x="5113" y="1956"/>
                  <a:pt x="3584" y="1956"/>
                </a:cubicBezTo>
                <a:cubicBezTo>
                  <a:pt x="1855" y="1956"/>
                  <a:pt x="376" y="3159"/>
                  <a:pt x="0" y="4788"/>
                </a:cubicBezTo>
                <a:lnTo>
                  <a:pt x="17569" y="4788"/>
                </a:lnTo>
                <a:cubicBezTo>
                  <a:pt x="17268" y="2106"/>
                  <a:pt x="14988" y="1"/>
                  <a:pt x="122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11" name="Google Shape;711;p45"/>
          <p:cNvGrpSpPr/>
          <p:nvPr/>
        </p:nvGrpSpPr>
        <p:grpSpPr>
          <a:xfrm flipH="1">
            <a:off x="7454225" y="4075223"/>
            <a:ext cx="770669" cy="1063555"/>
            <a:chOff x="2899475" y="2205125"/>
            <a:chExt cx="648875" cy="895550"/>
          </a:xfrm>
        </p:grpSpPr>
        <p:sp>
          <p:nvSpPr>
            <p:cNvPr id="712" name="Google Shape;712;p45"/>
            <p:cNvSpPr/>
            <p:nvPr/>
          </p:nvSpPr>
          <p:spPr>
            <a:xfrm>
              <a:off x="2899475" y="2205125"/>
              <a:ext cx="648875" cy="670550"/>
            </a:xfrm>
            <a:custGeom>
              <a:avLst/>
              <a:gdLst/>
              <a:ahLst/>
              <a:cxnLst/>
              <a:rect l="l" t="t" r="r" b="b"/>
              <a:pathLst>
                <a:path w="25955" h="26822" extrusionOk="0">
                  <a:moveTo>
                    <a:pt x="13794" y="1606"/>
                  </a:moveTo>
                  <a:cubicBezTo>
                    <a:pt x="13972" y="1734"/>
                    <a:pt x="14150" y="1734"/>
                    <a:pt x="14354" y="1683"/>
                  </a:cubicBezTo>
                  <a:lnTo>
                    <a:pt x="13794" y="1861"/>
                  </a:lnTo>
                  <a:cubicBezTo>
                    <a:pt x="13794" y="1759"/>
                    <a:pt x="13794" y="1683"/>
                    <a:pt x="13794" y="1606"/>
                  </a:cubicBezTo>
                  <a:close/>
                  <a:moveTo>
                    <a:pt x="22590" y="9383"/>
                  </a:moveTo>
                  <a:cubicBezTo>
                    <a:pt x="22564" y="9383"/>
                    <a:pt x="22539" y="9357"/>
                    <a:pt x="22513" y="9332"/>
                  </a:cubicBezTo>
                  <a:cubicBezTo>
                    <a:pt x="24374" y="9230"/>
                    <a:pt x="23737" y="6450"/>
                    <a:pt x="22437" y="5813"/>
                  </a:cubicBezTo>
                  <a:cubicBezTo>
                    <a:pt x="22309" y="5762"/>
                    <a:pt x="21264" y="5533"/>
                    <a:pt x="21187" y="5686"/>
                  </a:cubicBezTo>
                  <a:cubicBezTo>
                    <a:pt x="21672" y="4334"/>
                    <a:pt x="21901" y="2932"/>
                    <a:pt x="20397" y="2116"/>
                  </a:cubicBezTo>
                  <a:cubicBezTo>
                    <a:pt x="19326" y="1555"/>
                    <a:pt x="17975" y="2065"/>
                    <a:pt x="16929" y="2397"/>
                  </a:cubicBezTo>
                  <a:cubicBezTo>
                    <a:pt x="17184" y="2320"/>
                    <a:pt x="16751" y="1504"/>
                    <a:pt x="16649" y="1402"/>
                  </a:cubicBezTo>
                  <a:cubicBezTo>
                    <a:pt x="16216" y="969"/>
                    <a:pt x="15298" y="1020"/>
                    <a:pt x="14788" y="1275"/>
                  </a:cubicBezTo>
                  <a:cubicBezTo>
                    <a:pt x="14660" y="1326"/>
                    <a:pt x="13870" y="1912"/>
                    <a:pt x="13895" y="2014"/>
                  </a:cubicBezTo>
                  <a:cubicBezTo>
                    <a:pt x="13743" y="357"/>
                    <a:pt x="11575" y="0"/>
                    <a:pt x="10250" y="306"/>
                  </a:cubicBezTo>
                  <a:cubicBezTo>
                    <a:pt x="8082" y="841"/>
                    <a:pt x="7700" y="4156"/>
                    <a:pt x="8082" y="5941"/>
                  </a:cubicBezTo>
                  <a:cubicBezTo>
                    <a:pt x="5303" y="5227"/>
                    <a:pt x="2218" y="6119"/>
                    <a:pt x="1071" y="8924"/>
                  </a:cubicBezTo>
                  <a:cubicBezTo>
                    <a:pt x="0" y="11575"/>
                    <a:pt x="1148" y="13997"/>
                    <a:pt x="4105" y="13742"/>
                  </a:cubicBezTo>
                  <a:cubicBezTo>
                    <a:pt x="3213" y="13742"/>
                    <a:pt x="2524" y="14839"/>
                    <a:pt x="2754" y="15705"/>
                  </a:cubicBezTo>
                  <a:cubicBezTo>
                    <a:pt x="2983" y="16674"/>
                    <a:pt x="3417" y="16445"/>
                    <a:pt x="4437" y="16470"/>
                  </a:cubicBezTo>
                  <a:cubicBezTo>
                    <a:pt x="2295" y="23482"/>
                    <a:pt x="15782" y="26822"/>
                    <a:pt x="17465" y="20167"/>
                  </a:cubicBezTo>
                  <a:cubicBezTo>
                    <a:pt x="18077" y="20677"/>
                    <a:pt x="19301" y="21085"/>
                    <a:pt x="20065" y="20728"/>
                  </a:cubicBezTo>
                  <a:cubicBezTo>
                    <a:pt x="20779" y="20397"/>
                    <a:pt x="22131" y="18102"/>
                    <a:pt x="21927" y="17414"/>
                  </a:cubicBezTo>
                  <a:cubicBezTo>
                    <a:pt x="23941" y="17771"/>
                    <a:pt x="25496" y="15017"/>
                    <a:pt x="25700" y="13360"/>
                  </a:cubicBezTo>
                  <a:cubicBezTo>
                    <a:pt x="25955" y="10938"/>
                    <a:pt x="24272" y="10453"/>
                    <a:pt x="22590" y="938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45"/>
            <p:cNvSpPr/>
            <p:nvPr/>
          </p:nvSpPr>
          <p:spPr>
            <a:xfrm>
              <a:off x="2998900" y="2394425"/>
              <a:ext cx="56125" cy="103925"/>
            </a:xfrm>
            <a:custGeom>
              <a:avLst/>
              <a:gdLst/>
              <a:ahLst/>
              <a:cxnLst/>
              <a:rect l="l" t="t" r="r" b="b"/>
              <a:pathLst>
                <a:path w="2245" h="4157" extrusionOk="0">
                  <a:moveTo>
                    <a:pt x="2244" y="4029"/>
                  </a:moveTo>
                  <a:cubicBezTo>
                    <a:pt x="2244" y="4054"/>
                    <a:pt x="2142" y="4105"/>
                    <a:pt x="1989" y="4131"/>
                  </a:cubicBezTo>
                  <a:cubicBezTo>
                    <a:pt x="1836" y="4156"/>
                    <a:pt x="1581" y="4156"/>
                    <a:pt x="1326" y="4003"/>
                  </a:cubicBezTo>
                  <a:cubicBezTo>
                    <a:pt x="1199" y="3952"/>
                    <a:pt x="1071" y="3825"/>
                    <a:pt x="995" y="3697"/>
                  </a:cubicBezTo>
                  <a:cubicBezTo>
                    <a:pt x="893" y="3544"/>
                    <a:pt x="867" y="3366"/>
                    <a:pt x="867" y="3213"/>
                  </a:cubicBezTo>
                  <a:cubicBezTo>
                    <a:pt x="867" y="3136"/>
                    <a:pt x="867" y="3034"/>
                    <a:pt x="893" y="2958"/>
                  </a:cubicBezTo>
                  <a:cubicBezTo>
                    <a:pt x="893" y="2932"/>
                    <a:pt x="893" y="2881"/>
                    <a:pt x="918" y="2856"/>
                  </a:cubicBezTo>
                  <a:lnTo>
                    <a:pt x="944" y="2805"/>
                  </a:lnTo>
                  <a:lnTo>
                    <a:pt x="944" y="2779"/>
                  </a:lnTo>
                  <a:cubicBezTo>
                    <a:pt x="944" y="2779"/>
                    <a:pt x="944" y="2754"/>
                    <a:pt x="944" y="2754"/>
                  </a:cubicBezTo>
                  <a:cubicBezTo>
                    <a:pt x="918" y="2754"/>
                    <a:pt x="893" y="2754"/>
                    <a:pt x="893" y="2754"/>
                  </a:cubicBezTo>
                  <a:cubicBezTo>
                    <a:pt x="867" y="2754"/>
                    <a:pt x="893" y="2779"/>
                    <a:pt x="867" y="2754"/>
                  </a:cubicBezTo>
                  <a:cubicBezTo>
                    <a:pt x="816" y="2754"/>
                    <a:pt x="765" y="2728"/>
                    <a:pt x="740" y="2728"/>
                  </a:cubicBezTo>
                  <a:cubicBezTo>
                    <a:pt x="587" y="2652"/>
                    <a:pt x="485" y="2575"/>
                    <a:pt x="485" y="2575"/>
                  </a:cubicBezTo>
                  <a:cubicBezTo>
                    <a:pt x="485" y="2575"/>
                    <a:pt x="434" y="2550"/>
                    <a:pt x="358" y="2448"/>
                  </a:cubicBezTo>
                  <a:cubicBezTo>
                    <a:pt x="332" y="2397"/>
                    <a:pt x="281" y="2346"/>
                    <a:pt x="256" y="2295"/>
                  </a:cubicBezTo>
                  <a:cubicBezTo>
                    <a:pt x="205" y="2218"/>
                    <a:pt x="179" y="2142"/>
                    <a:pt x="128" y="2065"/>
                  </a:cubicBezTo>
                  <a:cubicBezTo>
                    <a:pt x="1" y="1709"/>
                    <a:pt x="26" y="1224"/>
                    <a:pt x="230" y="842"/>
                  </a:cubicBezTo>
                  <a:cubicBezTo>
                    <a:pt x="383" y="434"/>
                    <a:pt x="740" y="102"/>
                    <a:pt x="1071" y="26"/>
                  </a:cubicBezTo>
                  <a:cubicBezTo>
                    <a:pt x="1250" y="0"/>
                    <a:pt x="1377" y="0"/>
                    <a:pt x="1454" y="26"/>
                  </a:cubicBezTo>
                  <a:cubicBezTo>
                    <a:pt x="1556" y="51"/>
                    <a:pt x="1607" y="77"/>
                    <a:pt x="1607" y="102"/>
                  </a:cubicBezTo>
                  <a:cubicBezTo>
                    <a:pt x="1581" y="153"/>
                    <a:pt x="1403" y="153"/>
                    <a:pt x="1173" y="255"/>
                  </a:cubicBezTo>
                  <a:cubicBezTo>
                    <a:pt x="944" y="383"/>
                    <a:pt x="715" y="663"/>
                    <a:pt x="638" y="995"/>
                  </a:cubicBezTo>
                  <a:cubicBezTo>
                    <a:pt x="536" y="1301"/>
                    <a:pt x="587" y="1658"/>
                    <a:pt x="689" y="1836"/>
                  </a:cubicBezTo>
                  <a:cubicBezTo>
                    <a:pt x="715" y="1887"/>
                    <a:pt x="740" y="1912"/>
                    <a:pt x="740" y="1963"/>
                  </a:cubicBezTo>
                  <a:cubicBezTo>
                    <a:pt x="765" y="1989"/>
                    <a:pt x="816" y="2014"/>
                    <a:pt x="816" y="2040"/>
                  </a:cubicBezTo>
                  <a:cubicBezTo>
                    <a:pt x="867" y="2065"/>
                    <a:pt x="893" y="2091"/>
                    <a:pt x="893" y="2091"/>
                  </a:cubicBezTo>
                  <a:cubicBezTo>
                    <a:pt x="893" y="2091"/>
                    <a:pt x="918" y="2116"/>
                    <a:pt x="995" y="2167"/>
                  </a:cubicBezTo>
                  <a:cubicBezTo>
                    <a:pt x="1020" y="2167"/>
                    <a:pt x="1046" y="2193"/>
                    <a:pt x="1071" y="2193"/>
                  </a:cubicBezTo>
                  <a:cubicBezTo>
                    <a:pt x="1148" y="2218"/>
                    <a:pt x="1224" y="2218"/>
                    <a:pt x="1301" y="2244"/>
                  </a:cubicBezTo>
                  <a:cubicBezTo>
                    <a:pt x="1479" y="2269"/>
                    <a:pt x="1683" y="2295"/>
                    <a:pt x="1913" y="2320"/>
                  </a:cubicBezTo>
                  <a:cubicBezTo>
                    <a:pt x="1760" y="2499"/>
                    <a:pt x="1581" y="2703"/>
                    <a:pt x="1454" y="2907"/>
                  </a:cubicBezTo>
                  <a:lnTo>
                    <a:pt x="1377" y="3034"/>
                  </a:lnTo>
                  <a:cubicBezTo>
                    <a:pt x="1377" y="3060"/>
                    <a:pt x="1352" y="3060"/>
                    <a:pt x="1352" y="3085"/>
                  </a:cubicBezTo>
                  <a:cubicBezTo>
                    <a:pt x="1326" y="3136"/>
                    <a:pt x="1326" y="3187"/>
                    <a:pt x="1326" y="3238"/>
                  </a:cubicBezTo>
                  <a:cubicBezTo>
                    <a:pt x="1275" y="3417"/>
                    <a:pt x="1352" y="3621"/>
                    <a:pt x="1505" y="3748"/>
                  </a:cubicBezTo>
                  <a:cubicBezTo>
                    <a:pt x="1836" y="4003"/>
                    <a:pt x="2244" y="3952"/>
                    <a:pt x="2244" y="402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45"/>
            <p:cNvSpPr/>
            <p:nvPr/>
          </p:nvSpPr>
          <p:spPr>
            <a:xfrm>
              <a:off x="3074750" y="2386775"/>
              <a:ext cx="330825" cy="713900"/>
            </a:xfrm>
            <a:custGeom>
              <a:avLst/>
              <a:gdLst/>
              <a:ahLst/>
              <a:cxnLst/>
              <a:rect l="l" t="t" r="r" b="b"/>
              <a:pathLst>
                <a:path w="13233" h="28556" extrusionOk="0">
                  <a:moveTo>
                    <a:pt x="12800" y="7165"/>
                  </a:moveTo>
                  <a:lnTo>
                    <a:pt x="10275" y="7165"/>
                  </a:lnTo>
                  <a:lnTo>
                    <a:pt x="12239" y="5201"/>
                  </a:lnTo>
                  <a:cubicBezTo>
                    <a:pt x="12417" y="5049"/>
                    <a:pt x="12417" y="4768"/>
                    <a:pt x="12239" y="4615"/>
                  </a:cubicBezTo>
                  <a:cubicBezTo>
                    <a:pt x="12086" y="4437"/>
                    <a:pt x="11805" y="4437"/>
                    <a:pt x="11652" y="4615"/>
                  </a:cubicBezTo>
                  <a:lnTo>
                    <a:pt x="10734" y="5533"/>
                  </a:lnTo>
                  <a:lnTo>
                    <a:pt x="10734" y="4462"/>
                  </a:lnTo>
                  <a:cubicBezTo>
                    <a:pt x="10734" y="4233"/>
                    <a:pt x="10530" y="4029"/>
                    <a:pt x="10301" y="4029"/>
                  </a:cubicBezTo>
                  <a:cubicBezTo>
                    <a:pt x="10071" y="4029"/>
                    <a:pt x="9867" y="4233"/>
                    <a:pt x="9867" y="4462"/>
                  </a:cubicBezTo>
                  <a:lnTo>
                    <a:pt x="9867" y="6374"/>
                  </a:lnTo>
                  <a:lnTo>
                    <a:pt x="7547" y="8694"/>
                  </a:lnTo>
                  <a:lnTo>
                    <a:pt x="7547" y="3646"/>
                  </a:lnTo>
                  <a:cubicBezTo>
                    <a:pt x="7547" y="3570"/>
                    <a:pt x="7547" y="3493"/>
                    <a:pt x="7522" y="3442"/>
                  </a:cubicBezTo>
                  <a:cubicBezTo>
                    <a:pt x="8516" y="2677"/>
                    <a:pt x="9256" y="2091"/>
                    <a:pt x="10122" y="1352"/>
                  </a:cubicBezTo>
                  <a:cubicBezTo>
                    <a:pt x="10301" y="1199"/>
                    <a:pt x="10326" y="944"/>
                    <a:pt x="10173" y="765"/>
                  </a:cubicBezTo>
                  <a:cubicBezTo>
                    <a:pt x="10020" y="587"/>
                    <a:pt x="9740" y="561"/>
                    <a:pt x="9562" y="714"/>
                  </a:cubicBezTo>
                  <a:cubicBezTo>
                    <a:pt x="8695" y="1454"/>
                    <a:pt x="7930" y="2066"/>
                    <a:pt x="6935" y="2830"/>
                  </a:cubicBezTo>
                  <a:cubicBezTo>
                    <a:pt x="6884" y="2805"/>
                    <a:pt x="6808" y="2779"/>
                    <a:pt x="6732" y="2779"/>
                  </a:cubicBezTo>
                  <a:cubicBezTo>
                    <a:pt x="6222" y="2167"/>
                    <a:pt x="5686" y="1530"/>
                    <a:pt x="5202" y="944"/>
                  </a:cubicBezTo>
                  <a:lnTo>
                    <a:pt x="4564" y="204"/>
                  </a:lnTo>
                  <a:cubicBezTo>
                    <a:pt x="4411" y="0"/>
                    <a:pt x="4156" y="0"/>
                    <a:pt x="3978" y="128"/>
                  </a:cubicBezTo>
                  <a:cubicBezTo>
                    <a:pt x="3799" y="281"/>
                    <a:pt x="3774" y="561"/>
                    <a:pt x="3927" y="740"/>
                  </a:cubicBezTo>
                  <a:lnTo>
                    <a:pt x="4539" y="1479"/>
                  </a:lnTo>
                  <a:cubicBezTo>
                    <a:pt x="4998" y="2040"/>
                    <a:pt x="5482" y="2626"/>
                    <a:pt x="5967" y="3213"/>
                  </a:cubicBezTo>
                  <a:cubicBezTo>
                    <a:pt x="5916" y="3340"/>
                    <a:pt x="5865" y="3468"/>
                    <a:pt x="5865" y="3646"/>
                  </a:cubicBezTo>
                  <a:lnTo>
                    <a:pt x="5865" y="11677"/>
                  </a:lnTo>
                  <a:lnTo>
                    <a:pt x="2882" y="8694"/>
                  </a:lnTo>
                  <a:lnTo>
                    <a:pt x="2882" y="5762"/>
                  </a:lnTo>
                  <a:cubicBezTo>
                    <a:pt x="2882" y="5533"/>
                    <a:pt x="2703" y="5329"/>
                    <a:pt x="2448" y="5329"/>
                  </a:cubicBezTo>
                  <a:cubicBezTo>
                    <a:pt x="2219" y="5329"/>
                    <a:pt x="2040" y="5533"/>
                    <a:pt x="2040" y="5762"/>
                  </a:cubicBezTo>
                  <a:lnTo>
                    <a:pt x="2040" y="7853"/>
                  </a:lnTo>
                  <a:lnTo>
                    <a:pt x="765" y="6604"/>
                  </a:lnTo>
                  <a:cubicBezTo>
                    <a:pt x="613" y="6425"/>
                    <a:pt x="332" y="6425"/>
                    <a:pt x="179" y="6604"/>
                  </a:cubicBezTo>
                  <a:cubicBezTo>
                    <a:pt x="1" y="6757"/>
                    <a:pt x="1" y="7037"/>
                    <a:pt x="179" y="7190"/>
                  </a:cubicBezTo>
                  <a:lnTo>
                    <a:pt x="3545" y="10556"/>
                  </a:lnTo>
                  <a:cubicBezTo>
                    <a:pt x="2678" y="10505"/>
                    <a:pt x="1811" y="10428"/>
                    <a:pt x="893" y="10326"/>
                  </a:cubicBezTo>
                  <a:lnTo>
                    <a:pt x="511" y="10301"/>
                  </a:lnTo>
                  <a:cubicBezTo>
                    <a:pt x="281" y="10275"/>
                    <a:pt x="77" y="10428"/>
                    <a:pt x="52" y="10683"/>
                  </a:cubicBezTo>
                  <a:cubicBezTo>
                    <a:pt x="26" y="10913"/>
                    <a:pt x="205" y="11117"/>
                    <a:pt x="434" y="11142"/>
                  </a:cubicBezTo>
                  <a:lnTo>
                    <a:pt x="816" y="11168"/>
                  </a:lnTo>
                  <a:cubicBezTo>
                    <a:pt x="2066" y="11295"/>
                    <a:pt x="3239" y="11422"/>
                    <a:pt x="4411" y="11422"/>
                  </a:cubicBezTo>
                  <a:lnTo>
                    <a:pt x="5865" y="12876"/>
                  </a:lnTo>
                  <a:lnTo>
                    <a:pt x="5865" y="27714"/>
                  </a:lnTo>
                  <a:cubicBezTo>
                    <a:pt x="5865" y="28173"/>
                    <a:pt x="6247" y="28556"/>
                    <a:pt x="6706" y="28556"/>
                  </a:cubicBezTo>
                  <a:cubicBezTo>
                    <a:pt x="7165" y="28556"/>
                    <a:pt x="7547" y="28173"/>
                    <a:pt x="7547" y="27714"/>
                  </a:cubicBezTo>
                  <a:lnTo>
                    <a:pt x="7547" y="9893"/>
                  </a:lnTo>
                  <a:lnTo>
                    <a:pt x="9434" y="8032"/>
                  </a:lnTo>
                  <a:lnTo>
                    <a:pt x="12800" y="8032"/>
                  </a:lnTo>
                  <a:cubicBezTo>
                    <a:pt x="13029" y="8032"/>
                    <a:pt x="13233" y="7828"/>
                    <a:pt x="13233" y="7598"/>
                  </a:cubicBezTo>
                  <a:cubicBezTo>
                    <a:pt x="13233" y="7369"/>
                    <a:pt x="13029" y="7165"/>
                    <a:pt x="12800" y="716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5" name="Google Shape;715;p45"/>
          <p:cNvGrpSpPr/>
          <p:nvPr/>
        </p:nvGrpSpPr>
        <p:grpSpPr>
          <a:xfrm flipH="1">
            <a:off x="8120741" y="4447675"/>
            <a:ext cx="535125" cy="694250"/>
            <a:chOff x="2017675" y="1642425"/>
            <a:chExt cx="535125" cy="694250"/>
          </a:xfrm>
        </p:grpSpPr>
        <p:sp>
          <p:nvSpPr>
            <p:cNvPr id="716" name="Google Shape;716;p45"/>
            <p:cNvSpPr/>
            <p:nvPr/>
          </p:nvSpPr>
          <p:spPr>
            <a:xfrm>
              <a:off x="2017675" y="1642425"/>
              <a:ext cx="535125" cy="478450"/>
            </a:xfrm>
            <a:custGeom>
              <a:avLst/>
              <a:gdLst/>
              <a:ahLst/>
              <a:cxnLst/>
              <a:rect l="l" t="t" r="r" b="b"/>
              <a:pathLst>
                <a:path w="21405" h="19138" extrusionOk="0">
                  <a:moveTo>
                    <a:pt x="9226" y="1"/>
                  </a:moveTo>
                  <a:cubicBezTo>
                    <a:pt x="8920" y="1"/>
                    <a:pt x="8586" y="69"/>
                    <a:pt x="8221" y="219"/>
                  </a:cubicBezTo>
                  <a:cubicBezTo>
                    <a:pt x="5665" y="1297"/>
                    <a:pt x="6367" y="5332"/>
                    <a:pt x="6743" y="7337"/>
                  </a:cubicBezTo>
                  <a:cubicBezTo>
                    <a:pt x="6248" y="6308"/>
                    <a:pt x="5248" y="5742"/>
                    <a:pt x="4270" y="5742"/>
                  </a:cubicBezTo>
                  <a:cubicBezTo>
                    <a:pt x="3413" y="5742"/>
                    <a:pt x="2574" y="6176"/>
                    <a:pt x="2106" y="7112"/>
                  </a:cubicBezTo>
                  <a:cubicBezTo>
                    <a:pt x="1003" y="9217"/>
                    <a:pt x="2733" y="11071"/>
                    <a:pt x="4186" y="12375"/>
                  </a:cubicBezTo>
                  <a:cubicBezTo>
                    <a:pt x="1630" y="12776"/>
                    <a:pt x="1" y="15182"/>
                    <a:pt x="1956" y="17412"/>
                  </a:cubicBezTo>
                  <a:cubicBezTo>
                    <a:pt x="3172" y="18744"/>
                    <a:pt x="5424" y="19137"/>
                    <a:pt x="7558" y="19137"/>
                  </a:cubicBezTo>
                  <a:cubicBezTo>
                    <a:pt x="8677" y="19137"/>
                    <a:pt x="9764" y="19029"/>
                    <a:pt x="10653" y="18891"/>
                  </a:cubicBezTo>
                  <a:cubicBezTo>
                    <a:pt x="13510" y="18465"/>
                    <a:pt x="17921" y="17337"/>
                    <a:pt x="19625" y="15006"/>
                  </a:cubicBezTo>
                  <a:cubicBezTo>
                    <a:pt x="21405" y="12625"/>
                    <a:pt x="20628" y="9894"/>
                    <a:pt x="17670" y="9818"/>
                  </a:cubicBezTo>
                  <a:cubicBezTo>
                    <a:pt x="18673" y="8365"/>
                    <a:pt x="18673" y="5257"/>
                    <a:pt x="16968" y="4405"/>
                  </a:cubicBezTo>
                  <a:cubicBezTo>
                    <a:pt x="16657" y="4235"/>
                    <a:pt x="16340" y="4161"/>
                    <a:pt x="16024" y="4161"/>
                  </a:cubicBezTo>
                  <a:cubicBezTo>
                    <a:pt x="14616" y="4161"/>
                    <a:pt x="13240" y="5637"/>
                    <a:pt x="12482" y="6660"/>
                  </a:cubicBezTo>
                  <a:cubicBezTo>
                    <a:pt x="12415" y="4780"/>
                    <a:pt x="11788" y="1"/>
                    <a:pt x="922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45"/>
            <p:cNvSpPr/>
            <p:nvPr/>
          </p:nvSpPr>
          <p:spPr>
            <a:xfrm>
              <a:off x="2178075" y="1837600"/>
              <a:ext cx="191250" cy="499075"/>
            </a:xfrm>
            <a:custGeom>
              <a:avLst/>
              <a:gdLst/>
              <a:ahLst/>
              <a:cxnLst/>
              <a:rect l="l" t="t" r="r" b="b"/>
              <a:pathLst>
                <a:path w="7650" h="19963" extrusionOk="0">
                  <a:moveTo>
                    <a:pt x="3635" y="0"/>
                  </a:moveTo>
                  <a:cubicBezTo>
                    <a:pt x="3372" y="0"/>
                    <a:pt x="3109" y="169"/>
                    <a:pt x="3109" y="508"/>
                  </a:cubicBezTo>
                  <a:cubicBezTo>
                    <a:pt x="3109" y="1711"/>
                    <a:pt x="3134" y="2914"/>
                    <a:pt x="3134" y="4117"/>
                  </a:cubicBezTo>
                  <a:cubicBezTo>
                    <a:pt x="2307" y="3665"/>
                    <a:pt x="1580" y="3039"/>
                    <a:pt x="1154" y="2162"/>
                  </a:cubicBezTo>
                  <a:cubicBezTo>
                    <a:pt x="1106" y="2066"/>
                    <a:pt x="1027" y="2026"/>
                    <a:pt x="947" y="2026"/>
                  </a:cubicBezTo>
                  <a:cubicBezTo>
                    <a:pt x="777" y="2026"/>
                    <a:pt x="600" y="2208"/>
                    <a:pt x="703" y="2412"/>
                  </a:cubicBezTo>
                  <a:cubicBezTo>
                    <a:pt x="1229" y="3465"/>
                    <a:pt x="2106" y="4192"/>
                    <a:pt x="3134" y="4693"/>
                  </a:cubicBezTo>
                  <a:cubicBezTo>
                    <a:pt x="3159" y="6247"/>
                    <a:pt x="3159" y="7801"/>
                    <a:pt x="3159" y="9330"/>
                  </a:cubicBezTo>
                  <a:cubicBezTo>
                    <a:pt x="2783" y="9179"/>
                    <a:pt x="2432" y="8954"/>
                    <a:pt x="2106" y="8678"/>
                  </a:cubicBezTo>
                  <a:cubicBezTo>
                    <a:pt x="2257" y="8302"/>
                    <a:pt x="2357" y="7901"/>
                    <a:pt x="2482" y="7525"/>
                  </a:cubicBezTo>
                  <a:cubicBezTo>
                    <a:pt x="2528" y="7326"/>
                    <a:pt x="2360" y="7193"/>
                    <a:pt x="2204" y="7193"/>
                  </a:cubicBezTo>
                  <a:cubicBezTo>
                    <a:pt x="2104" y="7193"/>
                    <a:pt x="2010" y="7248"/>
                    <a:pt x="1981" y="7375"/>
                  </a:cubicBezTo>
                  <a:cubicBezTo>
                    <a:pt x="1881" y="7676"/>
                    <a:pt x="1780" y="7976"/>
                    <a:pt x="1680" y="8302"/>
                  </a:cubicBezTo>
                  <a:cubicBezTo>
                    <a:pt x="1204" y="7776"/>
                    <a:pt x="803" y="7149"/>
                    <a:pt x="577" y="6548"/>
                  </a:cubicBezTo>
                  <a:cubicBezTo>
                    <a:pt x="538" y="6419"/>
                    <a:pt x="431" y="6364"/>
                    <a:pt x="325" y="6364"/>
                  </a:cubicBezTo>
                  <a:cubicBezTo>
                    <a:pt x="163" y="6364"/>
                    <a:pt x="0" y="6491"/>
                    <a:pt x="76" y="6673"/>
                  </a:cubicBezTo>
                  <a:cubicBezTo>
                    <a:pt x="552" y="8001"/>
                    <a:pt x="1755" y="9430"/>
                    <a:pt x="3159" y="9906"/>
                  </a:cubicBezTo>
                  <a:cubicBezTo>
                    <a:pt x="3159" y="9981"/>
                    <a:pt x="3159" y="10056"/>
                    <a:pt x="3159" y="10132"/>
                  </a:cubicBezTo>
                  <a:cubicBezTo>
                    <a:pt x="3109" y="13239"/>
                    <a:pt x="2733" y="16347"/>
                    <a:pt x="2708" y="19455"/>
                  </a:cubicBezTo>
                  <a:cubicBezTo>
                    <a:pt x="2708" y="19793"/>
                    <a:pt x="2965" y="19963"/>
                    <a:pt x="3225" y="19963"/>
                  </a:cubicBezTo>
                  <a:cubicBezTo>
                    <a:pt x="3485" y="19963"/>
                    <a:pt x="3748" y="19793"/>
                    <a:pt x="3760" y="19455"/>
                  </a:cubicBezTo>
                  <a:cubicBezTo>
                    <a:pt x="3785" y="16498"/>
                    <a:pt x="4111" y="13565"/>
                    <a:pt x="4186" y="10583"/>
                  </a:cubicBezTo>
                  <a:cubicBezTo>
                    <a:pt x="4713" y="10182"/>
                    <a:pt x="5189" y="9731"/>
                    <a:pt x="5640" y="9254"/>
                  </a:cubicBezTo>
                  <a:cubicBezTo>
                    <a:pt x="6016" y="9355"/>
                    <a:pt x="6417" y="9405"/>
                    <a:pt x="6843" y="9480"/>
                  </a:cubicBezTo>
                  <a:cubicBezTo>
                    <a:pt x="6858" y="9482"/>
                    <a:pt x="6872" y="9483"/>
                    <a:pt x="6886" y="9483"/>
                  </a:cubicBezTo>
                  <a:cubicBezTo>
                    <a:pt x="7179" y="9483"/>
                    <a:pt x="7279" y="9003"/>
                    <a:pt x="6968" y="8979"/>
                  </a:cubicBezTo>
                  <a:cubicBezTo>
                    <a:pt x="6643" y="8929"/>
                    <a:pt x="6342" y="8879"/>
                    <a:pt x="6016" y="8803"/>
                  </a:cubicBezTo>
                  <a:cubicBezTo>
                    <a:pt x="6592" y="8102"/>
                    <a:pt x="7094" y="7325"/>
                    <a:pt x="7545" y="6523"/>
                  </a:cubicBezTo>
                  <a:cubicBezTo>
                    <a:pt x="7649" y="6314"/>
                    <a:pt x="7464" y="6117"/>
                    <a:pt x="7290" y="6117"/>
                  </a:cubicBezTo>
                  <a:cubicBezTo>
                    <a:pt x="7214" y="6117"/>
                    <a:pt x="7140" y="6155"/>
                    <a:pt x="7094" y="6247"/>
                  </a:cubicBezTo>
                  <a:cubicBezTo>
                    <a:pt x="6868" y="6673"/>
                    <a:pt x="6618" y="7099"/>
                    <a:pt x="6342" y="7500"/>
                  </a:cubicBezTo>
                  <a:cubicBezTo>
                    <a:pt x="6267" y="7074"/>
                    <a:pt x="6267" y="6673"/>
                    <a:pt x="6267" y="6272"/>
                  </a:cubicBezTo>
                  <a:cubicBezTo>
                    <a:pt x="6267" y="6097"/>
                    <a:pt x="6135" y="6009"/>
                    <a:pt x="6004" y="6009"/>
                  </a:cubicBezTo>
                  <a:cubicBezTo>
                    <a:pt x="5872" y="6009"/>
                    <a:pt x="5740" y="6097"/>
                    <a:pt x="5740" y="6272"/>
                  </a:cubicBezTo>
                  <a:cubicBezTo>
                    <a:pt x="5740" y="6874"/>
                    <a:pt x="5765" y="7475"/>
                    <a:pt x="5941" y="8051"/>
                  </a:cubicBezTo>
                  <a:cubicBezTo>
                    <a:pt x="5440" y="8728"/>
                    <a:pt x="4863" y="9355"/>
                    <a:pt x="4186" y="9906"/>
                  </a:cubicBezTo>
                  <a:cubicBezTo>
                    <a:pt x="4212" y="8553"/>
                    <a:pt x="4212" y="7199"/>
                    <a:pt x="4212" y="5846"/>
                  </a:cubicBezTo>
                  <a:cubicBezTo>
                    <a:pt x="4913" y="5395"/>
                    <a:pt x="5415" y="4618"/>
                    <a:pt x="5765" y="3841"/>
                  </a:cubicBezTo>
                  <a:cubicBezTo>
                    <a:pt x="5868" y="3636"/>
                    <a:pt x="5692" y="3443"/>
                    <a:pt x="5521" y="3443"/>
                  </a:cubicBezTo>
                  <a:cubicBezTo>
                    <a:pt x="5441" y="3443"/>
                    <a:pt x="5362" y="3486"/>
                    <a:pt x="5314" y="3590"/>
                  </a:cubicBezTo>
                  <a:cubicBezTo>
                    <a:pt x="5039" y="4167"/>
                    <a:pt x="4688" y="4768"/>
                    <a:pt x="4186" y="5194"/>
                  </a:cubicBezTo>
                  <a:cubicBezTo>
                    <a:pt x="4186" y="3640"/>
                    <a:pt x="4161" y="2061"/>
                    <a:pt x="4161" y="508"/>
                  </a:cubicBezTo>
                  <a:cubicBezTo>
                    <a:pt x="4161" y="169"/>
                    <a:pt x="3898" y="0"/>
                    <a:pt x="3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8" name="Google Shape;718;p45"/>
          <p:cNvGrpSpPr/>
          <p:nvPr/>
        </p:nvGrpSpPr>
        <p:grpSpPr>
          <a:xfrm>
            <a:off x="339939" y="3859942"/>
            <a:ext cx="552898" cy="1283554"/>
            <a:chOff x="3448900" y="2377200"/>
            <a:chExt cx="623475" cy="1447400"/>
          </a:xfrm>
        </p:grpSpPr>
        <p:sp>
          <p:nvSpPr>
            <p:cNvPr id="719" name="Google Shape;719;p45"/>
            <p:cNvSpPr/>
            <p:nvPr/>
          </p:nvSpPr>
          <p:spPr>
            <a:xfrm>
              <a:off x="3448900" y="2377200"/>
              <a:ext cx="623475" cy="1114075"/>
            </a:xfrm>
            <a:custGeom>
              <a:avLst/>
              <a:gdLst/>
              <a:ahLst/>
              <a:cxnLst/>
              <a:rect l="l" t="t" r="r" b="b"/>
              <a:pathLst>
                <a:path w="24939" h="44563" extrusionOk="0">
                  <a:moveTo>
                    <a:pt x="12457" y="0"/>
                  </a:moveTo>
                  <a:lnTo>
                    <a:pt x="1" y="44562"/>
                  </a:lnTo>
                  <a:lnTo>
                    <a:pt x="24938" y="44562"/>
                  </a:lnTo>
                  <a:lnTo>
                    <a:pt x="1245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45"/>
            <p:cNvSpPr/>
            <p:nvPr/>
          </p:nvSpPr>
          <p:spPr>
            <a:xfrm>
              <a:off x="3749675" y="3264425"/>
              <a:ext cx="171075" cy="146000"/>
            </a:xfrm>
            <a:custGeom>
              <a:avLst/>
              <a:gdLst/>
              <a:ahLst/>
              <a:cxnLst/>
              <a:rect l="l" t="t" r="r" b="b"/>
              <a:pathLst>
                <a:path w="6843" h="5840" extrusionOk="0">
                  <a:moveTo>
                    <a:pt x="6191" y="0"/>
                  </a:moveTo>
                  <a:lnTo>
                    <a:pt x="0" y="4988"/>
                  </a:lnTo>
                  <a:lnTo>
                    <a:pt x="652" y="5840"/>
                  </a:lnTo>
                  <a:lnTo>
                    <a:pt x="6842" y="852"/>
                  </a:lnTo>
                  <a:lnTo>
                    <a:pt x="619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45"/>
            <p:cNvSpPr/>
            <p:nvPr/>
          </p:nvSpPr>
          <p:spPr>
            <a:xfrm>
              <a:off x="3707675" y="3134725"/>
              <a:ext cx="93400" cy="689875"/>
            </a:xfrm>
            <a:custGeom>
              <a:avLst/>
              <a:gdLst/>
              <a:ahLst/>
              <a:cxnLst/>
              <a:rect l="l" t="t" r="r" b="b"/>
              <a:pathLst>
                <a:path w="3736" h="27595" extrusionOk="0">
                  <a:moveTo>
                    <a:pt x="953" y="0"/>
                  </a:moveTo>
                  <a:lnTo>
                    <a:pt x="1" y="27594"/>
                  </a:lnTo>
                  <a:lnTo>
                    <a:pt x="3735" y="27594"/>
                  </a:lnTo>
                  <a:lnTo>
                    <a:pt x="235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45"/>
            <p:cNvSpPr/>
            <p:nvPr/>
          </p:nvSpPr>
          <p:spPr>
            <a:xfrm>
              <a:off x="3600550" y="3167300"/>
              <a:ext cx="143500" cy="103400"/>
            </a:xfrm>
            <a:custGeom>
              <a:avLst/>
              <a:gdLst/>
              <a:ahLst/>
              <a:cxnLst/>
              <a:rect l="l" t="t" r="r" b="b"/>
              <a:pathLst>
                <a:path w="5740" h="4136" extrusionOk="0">
                  <a:moveTo>
                    <a:pt x="552" y="1"/>
                  </a:moveTo>
                  <a:lnTo>
                    <a:pt x="0" y="903"/>
                  </a:lnTo>
                  <a:lnTo>
                    <a:pt x="5188" y="4136"/>
                  </a:lnTo>
                  <a:lnTo>
                    <a:pt x="5740" y="3234"/>
                  </a:lnTo>
                  <a:lnTo>
                    <a:pt x="55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45"/>
            <p:cNvSpPr/>
            <p:nvPr/>
          </p:nvSpPr>
          <p:spPr>
            <a:xfrm>
              <a:off x="3707675" y="3134725"/>
              <a:ext cx="42025" cy="689875"/>
            </a:xfrm>
            <a:custGeom>
              <a:avLst/>
              <a:gdLst/>
              <a:ahLst/>
              <a:cxnLst/>
              <a:rect l="l" t="t" r="r" b="b"/>
              <a:pathLst>
                <a:path w="1681" h="27595" extrusionOk="0">
                  <a:moveTo>
                    <a:pt x="953" y="0"/>
                  </a:moveTo>
                  <a:lnTo>
                    <a:pt x="1" y="27594"/>
                  </a:lnTo>
                  <a:lnTo>
                    <a:pt x="803" y="27594"/>
                  </a:lnTo>
                  <a:lnTo>
                    <a:pt x="168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4" name="Google Shape;724;p45"/>
          <p:cNvSpPr/>
          <p:nvPr/>
        </p:nvSpPr>
        <p:spPr>
          <a:xfrm>
            <a:off x="641957" y="4985095"/>
            <a:ext cx="581260" cy="158399"/>
          </a:xfrm>
          <a:custGeom>
            <a:avLst/>
            <a:gdLst/>
            <a:ahLst/>
            <a:cxnLst/>
            <a:rect l="l" t="t" r="r" b="b"/>
            <a:pathLst>
              <a:path w="17570" h="4788" extrusionOk="0">
                <a:moveTo>
                  <a:pt x="12231" y="1"/>
                </a:moveTo>
                <a:cubicBezTo>
                  <a:pt x="9674" y="1"/>
                  <a:pt x="7519" y="1805"/>
                  <a:pt x="6993" y="4211"/>
                </a:cubicBezTo>
                <a:cubicBezTo>
                  <a:pt x="6416" y="2883"/>
                  <a:pt x="5113" y="1956"/>
                  <a:pt x="3584" y="1956"/>
                </a:cubicBezTo>
                <a:cubicBezTo>
                  <a:pt x="1855" y="1956"/>
                  <a:pt x="376" y="3159"/>
                  <a:pt x="0" y="4788"/>
                </a:cubicBezTo>
                <a:lnTo>
                  <a:pt x="17569" y="4788"/>
                </a:lnTo>
                <a:cubicBezTo>
                  <a:pt x="17268" y="2106"/>
                  <a:pt x="14988" y="1"/>
                  <a:pt x="122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25" name="Google Shape;725;p45"/>
          <p:cNvGrpSpPr/>
          <p:nvPr/>
        </p:nvGrpSpPr>
        <p:grpSpPr>
          <a:xfrm>
            <a:off x="1170543" y="327070"/>
            <a:ext cx="778279" cy="777707"/>
            <a:chOff x="2395500" y="1307050"/>
            <a:chExt cx="849650" cy="849025"/>
          </a:xfrm>
        </p:grpSpPr>
        <p:sp>
          <p:nvSpPr>
            <p:cNvPr id="726" name="Google Shape;726;p45"/>
            <p:cNvSpPr/>
            <p:nvPr/>
          </p:nvSpPr>
          <p:spPr>
            <a:xfrm>
              <a:off x="2395500" y="1307050"/>
              <a:ext cx="849650" cy="849025"/>
            </a:xfrm>
            <a:custGeom>
              <a:avLst/>
              <a:gdLst/>
              <a:ahLst/>
              <a:cxnLst/>
              <a:rect l="l" t="t" r="r" b="b"/>
              <a:pathLst>
                <a:path w="33986" h="33961" extrusionOk="0">
                  <a:moveTo>
                    <a:pt x="16993" y="0"/>
                  </a:moveTo>
                  <a:cubicBezTo>
                    <a:pt x="7620" y="0"/>
                    <a:pt x="1" y="7594"/>
                    <a:pt x="1" y="16968"/>
                  </a:cubicBezTo>
                  <a:cubicBezTo>
                    <a:pt x="1" y="26366"/>
                    <a:pt x="7620" y="33960"/>
                    <a:pt x="16993" y="33960"/>
                  </a:cubicBezTo>
                  <a:cubicBezTo>
                    <a:pt x="26367" y="33960"/>
                    <a:pt x="33986" y="26366"/>
                    <a:pt x="33986" y="16968"/>
                  </a:cubicBezTo>
                  <a:cubicBezTo>
                    <a:pt x="33986" y="7594"/>
                    <a:pt x="26367" y="0"/>
                    <a:pt x="1699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45"/>
            <p:cNvSpPr/>
            <p:nvPr/>
          </p:nvSpPr>
          <p:spPr>
            <a:xfrm>
              <a:off x="2448150" y="1359050"/>
              <a:ext cx="745000" cy="745000"/>
            </a:xfrm>
            <a:custGeom>
              <a:avLst/>
              <a:gdLst/>
              <a:ahLst/>
              <a:cxnLst/>
              <a:rect l="l" t="t" r="r" b="b"/>
              <a:pathLst>
                <a:path w="29800" h="29800" extrusionOk="0">
                  <a:moveTo>
                    <a:pt x="14887" y="0"/>
                  </a:moveTo>
                  <a:cubicBezTo>
                    <a:pt x="6667" y="0"/>
                    <a:pt x="0" y="6667"/>
                    <a:pt x="0" y="14888"/>
                  </a:cubicBezTo>
                  <a:cubicBezTo>
                    <a:pt x="0" y="23133"/>
                    <a:pt x="6667" y="29800"/>
                    <a:pt x="14887" y="29800"/>
                  </a:cubicBezTo>
                  <a:cubicBezTo>
                    <a:pt x="23108" y="29800"/>
                    <a:pt x="29800" y="23133"/>
                    <a:pt x="29800" y="14888"/>
                  </a:cubicBezTo>
                  <a:cubicBezTo>
                    <a:pt x="29800" y="6667"/>
                    <a:pt x="23108" y="0"/>
                    <a:pt x="1488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8" name="Google Shape;728;p45"/>
          <p:cNvGrpSpPr/>
          <p:nvPr/>
        </p:nvGrpSpPr>
        <p:grpSpPr>
          <a:xfrm>
            <a:off x="441255" y="290180"/>
            <a:ext cx="984334" cy="392622"/>
            <a:chOff x="3962550" y="852150"/>
            <a:chExt cx="876600" cy="349650"/>
          </a:xfrm>
        </p:grpSpPr>
        <p:sp>
          <p:nvSpPr>
            <p:cNvPr id="729" name="Google Shape;729;p45"/>
            <p:cNvSpPr/>
            <p:nvPr/>
          </p:nvSpPr>
          <p:spPr>
            <a:xfrm>
              <a:off x="3962550" y="852150"/>
              <a:ext cx="876600" cy="349650"/>
            </a:xfrm>
            <a:custGeom>
              <a:avLst/>
              <a:gdLst/>
              <a:ahLst/>
              <a:cxnLst/>
              <a:rect l="l" t="t" r="r" b="b"/>
              <a:pathLst>
                <a:path w="35064" h="13986" extrusionOk="0">
                  <a:moveTo>
                    <a:pt x="1" y="13986"/>
                  </a:moveTo>
                  <a:lnTo>
                    <a:pt x="34312" y="13610"/>
                  </a:lnTo>
                  <a:cubicBezTo>
                    <a:pt x="34312" y="13610"/>
                    <a:pt x="35064" y="6893"/>
                    <a:pt x="29650" y="8572"/>
                  </a:cubicBezTo>
                  <a:cubicBezTo>
                    <a:pt x="29650" y="8572"/>
                    <a:pt x="30026" y="5214"/>
                    <a:pt x="27044" y="5389"/>
                  </a:cubicBezTo>
                  <a:cubicBezTo>
                    <a:pt x="24061" y="5590"/>
                    <a:pt x="25189" y="7269"/>
                    <a:pt x="25189" y="7269"/>
                  </a:cubicBezTo>
                  <a:cubicBezTo>
                    <a:pt x="25189" y="7269"/>
                    <a:pt x="25540" y="928"/>
                    <a:pt x="17896" y="452"/>
                  </a:cubicBezTo>
                  <a:cubicBezTo>
                    <a:pt x="10251" y="1"/>
                    <a:pt x="11580" y="7068"/>
                    <a:pt x="11580" y="7068"/>
                  </a:cubicBezTo>
                  <a:cubicBezTo>
                    <a:pt x="11580" y="7068"/>
                    <a:pt x="5239" y="5038"/>
                    <a:pt x="5038" y="10427"/>
                  </a:cubicBezTo>
                  <a:cubicBezTo>
                    <a:pt x="5038" y="10427"/>
                    <a:pt x="753" y="10251"/>
                    <a:pt x="1" y="13986"/>
                  </a:cubicBez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45"/>
            <p:cNvSpPr/>
            <p:nvPr/>
          </p:nvSpPr>
          <p:spPr>
            <a:xfrm>
              <a:off x="3962550" y="1047650"/>
              <a:ext cx="861575" cy="154150"/>
            </a:xfrm>
            <a:custGeom>
              <a:avLst/>
              <a:gdLst/>
              <a:ahLst/>
              <a:cxnLst/>
              <a:rect l="l" t="t" r="r" b="b"/>
              <a:pathLst>
                <a:path w="34463" h="6166" extrusionOk="0">
                  <a:moveTo>
                    <a:pt x="25089" y="0"/>
                  </a:moveTo>
                  <a:cubicBezTo>
                    <a:pt x="25089" y="0"/>
                    <a:pt x="24988" y="3359"/>
                    <a:pt x="18923" y="3634"/>
                  </a:cubicBezTo>
                  <a:cubicBezTo>
                    <a:pt x="18692" y="3645"/>
                    <a:pt x="18469" y="3650"/>
                    <a:pt x="18255" y="3650"/>
                  </a:cubicBezTo>
                  <a:cubicBezTo>
                    <a:pt x="13471" y="3650"/>
                    <a:pt x="12780" y="1077"/>
                    <a:pt x="12708" y="501"/>
                  </a:cubicBezTo>
                  <a:lnTo>
                    <a:pt x="12708" y="501"/>
                  </a:lnTo>
                  <a:cubicBezTo>
                    <a:pt x="12758" y="1078"/>
                    <a:pt x="12858" y="3734"/>
                    <a:pt x="9600" y="3734"/>
                  </a:cubicBezTo>
                  <a:cubicBezTo>
                    <a:pt x="6542" y="3734"/>
                    <a:pt x="6191" y="3083"/>
                    <a:pt x="6166" y="2857"/>
                  </a:cubicBezTo>
                  <a:cubicBezTo>
                    <a:pt x="6166" y="3228"/>
                    <a:pt x="6059" y="5077"/>
                    <a:pt x="3627" y="5077"/>
                  </a:cubicBezTo>
                  <a:cubicBezTo>
                    <a:pt x="3429" y="5077"/>
                    <a:pt x="3214" y="5064"/>
                    <a:pt x="2983" y="5038"/>
                  </a:cubicBezTo>
                  <a:cubicBezTo>
                    <a:pt x="1480" y="4862"/>
                    <a:pt x="1179" y="4361"/>
                    <a:pt x="1304" y="3835"/>
                  </a:cubicBezTo>
                  <a:lnTo>
                    <a:pt x="1304" y="3835"/>
                  </a:lnTo>
                  <a:cubicBezTo>
                    <a:pt x="703" y="4361"/>
                    <a:pt x="226" y="5113"/>
                    <a:pt x="1" y="6166"/>
                  </a:cubicBezTo>
                  <a:lnTo>
                    <a:pt x="34312" y="5790"/>
                  </a:lnTo>
                  <a:cubicBezTo>
                    <a:pt x="34312" y="5790"/>
                    <a:pt x="34462" y="4411"/>
                    <a:pt x="34136" y="3058"/>
                  </a:cubicBezTo>
                  <a:lnTo>
                    <a:pt x="34136" y="3058"/>
                  </a:lnTo>
                  <a:cubicBezTo>
                    <a:pt x="34161" y="4035"/>
                    <a:pt x="33435" y="4637"/>
                    <a:pt x="31430" y="4762"/>
                  </a:cubicBezTo>
                  <a:cubicBezTo>
                    <a:pt x="31346" y="4767"/>
                    <a:pt x="31265" y="4769"/>
                    <a:pt x="31187" y="4769"/>
                  </a:cubicBezTo>
                  <a:cubicBezTo>
                    <a:pt x="28291" y="4769"/>
                    <a:pt x="29099" y="1680"/>
                    <a:pt x="29099" y="1679"/>
                  </a:cubicBezTo>
                  <a:lnTo>
                    <a:pt x="29099" y="1679"/>
                  </a:lnTo>
                  <a:cubicBezTo>
                    <a:pt x="29099" y="1679"/>
                    <a:pt x="28196" y="2508"/>
                    <a:pt x="27118" y="2508"/>
                  </a:cubicBezTo>
                  <a:cubicBezTo>
                    <a:pt x="26938" y="2508"/>
                    <a:pt x="26754" y="2485"/>
                    <a:pt x="26567" y="2431"/>
                  </a:cubicBezTo>
                  <a:cubicBezTo>
                    <a:pt x="25264" y="2055"/>
                    <a:pt x="25089" y="0"/>
                    <a:pt x="2508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1" name="Google Shape;731;p45"/>
          <p:cNvGrpSpPr/>
          <p:nvPr/>
        </p:nvGrpSpPr>
        <p:grpSpPr>
          <a:xfrm>
            <a:off x="7757680" y="343180"/>
            <a:ext cx="984334" cy="392622"/>
            <a:chOff x="3962550" y="852150"/>
            <a:chExt cx="876600" cy="349650"/>
          </a:xfrm>
        </p:grpSpPr>
        <p:sp>
          <p:nvSpPr>
            <p:cNvPr id="732" name="Google Shape;732;p45"/>
            <p:cNvSpPr/>
            <p:nvPr/>
          </p:nvSpPr>
          <p:spPr>
            <a:xfrm>
              <a:off x="3962550" y="852150"/>
              <a:ext cx="876600" cy="349650"/>
            </a:xfrm>
            <a:custGeom>
              <a:avLst/>
              <a:gdLst/>
              <a:ahLst/>
              <a:cxnLst/>
              <a:rect l="l" t="t" r="r" b="b"/>
              <a:pathLst>
                <a:path w="35064" h="13986" extrusionOk="0">
                  <a:moveTo>
                    <a:pt x="1" y="13986"/>
                  </a:moveTo>
                  <a:lnTo>
                    <a:pt x="34312" y="13610"/>
                  </a:lnTo>
                  <a:cubicBezTo>
                    <a:pt x="34312" y="13610"/>
                    <a:pt x="35064" y="6893"/>
                    <a:pt x="29650" y="8572"/>
                  </a:cubicBezTo>
                  <a:cubicBezTo>
                    <a:pt x="29650" y="8572"/>
                    <a:pt x="30026" y="5214"/>
                    <a:pt x="27044" y="5389"/>
                  </a:cubicBezTo>
                  <a:cubicBezTo>
                    <a:pt x="24061" y="5590"/>
                    <a:pt x="25189" y="7269"/>
                    <a:pt x="25189" y="7269"/>
                  </a:cubicBezTo>
                  <a:cubicBezTo>
                    <a:pt x="25189" y="7269"/>
                    <a:pt x="25540" y="928"/>
                    <a:pt x="17896" y="452"/>
                  </a:cubicBezTo>
                  <a:cubicBezTo>
                    <a:pt x="10251" y="1"/>
                    <a:pt x="11580" y="7068"/>
                    <a:pt x="11580" y="7068"/>
                  </a:cubicBezTo>
                  <a:cubicBezTo>
                    <a:pt x="11580" y="7068"/>
                    <a:pt x="5239" y="5038"/>
                    <a:pt x="5038" y="10427"/>
                  </a:cubicBezTo>
                  <a:cubicBezTo>
                    <a:pt x="5038" y="10427"/>
                    <a:pt x="753" y="10251"/>
                    <a:pt x="1" y="13986"/>
                  </a:cubicBez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45"/>
            <p:cNvSpPr/>
            <p:nvPr/>
          </p:nvSpPr>
          <p:spPr>
            <a:xfrm>
              <a:off x="3962550" y="1047650"/>
              <a:ext cx="861575" cy="154150"/>
            </a:xfrm>
            <a:custGeom>
              <a:avLst/>
              <a:gdLst/>
              <a:ahLst/>
              <a:cxnLst/>
              <a:rect l="l" t="t" r="r" b="b"/>
              <a:pathLst>
                <a:path w="34463" h="6166" extrusionOk="0">
                  <a:moveTo>
                    <a:pt x="25089" y="0"/>
                  </a:moveTo>
                  <a:cubicBezTo>
                    <a:pt x="25089" y="0"/>
                    <a:pt x="24988" y="3359"/>
                    <a:pt x="18923" y="3634"/>
                  </a:cubicBezTo>
                  <a:cubicBezTo>
                    <a:pt x="18692" y="3645"/>
                    <a:pt x="18469" y="3650"/>
                    <a:pt x="18255" y="3650"/>
                  </a:cubicBezTo>
                  <a:cubicBezTo>
                    <a:pt x="13471" y="3650"/>
                    <a:pt x="12780" y="1077"/>
                    <a:pt x="12708" y="501"/>
                  </a:cubicBezTo>
                  <a:lnTo>
                    <a:pt x="12708" y="501"/>
                  </a:lnTo>
                  <a:cubicBezTo>
                    <a:pt x="12758" y="1078"/>
                    <a:pt x="12858" y="3734"/>
                    <a:pt x="9600" y="3734"/>
                  </a:cubicBezTo>
                  <a:cubicBezTo>
                    <a:pt x="6542" y="3734"/>
                    <a:pt x="6191" y="3083"/>
                    <a:pt x="6166" y="2857"/>
                  </a:cubicBezTo>
                  <a:cubicBezTo>
                    <a:pt x="6166" y="3228"/>
                    <a:pt x="6059" y="5077"/>
                    <a:pt x="3627" y="5077"/>
                  </a:cubicBezTo>
                  <a:cubicBezTo>
                    <a:pt x="3429" y="5077"/>
                    <a:pt x="3214" y="5064"/>
                    <a:pt x="2983" y="5038"/>
                  </a:cubicBezTo>
                  <a:cubicBezTo>
                    <a:pt x="1480" y="4862"/>
                    <a:pt x="1179" y="4361"/>
                    <a:pt x="1304" y="3835"/>
                  </a:cubicBezTo>
                  <a:lnTo>
                    <a:pt x="1304" y="3835"/>
                  </a:lnTo>
                  <a:cubicBezTo>
                    <a:pt x="703" y="4361"/>
                    <a:pt x="226" y="5113"/>
                    <a:pt x="1" y="6166"/>
                  </a:cubicBezTo>
                  <a:lnTo>
                    <a:pt x="34312" y="5790"/>
                  </a:lnTo>
                  <a:cubicBezTo>
                    <a:pt x="34312" y="5790"/>
                    <a:pt x="34462" y="4411"/>
                    <a:pt x="34136" y="3058"/>
                  </a:cubicBezTo>
                  <a:lnTo>
                    <a:pt x="34136" y="3058"/>
                  </a:lnTo>
                  <a:cubicBezTo>
                    <a:pt x="34161" y="4035"/>
                    <a:pt x="33435" y="4637"/>
                    <a:pt x="31430" y="4762"/>
                  </a:cubicBezTo>
                  <a:cubicBezTo>
                    <a:pt x="31346" y="4767"/>
                    <a:pt x="31265" y="4769"/>
                    <a:pt x="31187" y="4769"/>
                  </a:cubicBezTo>
                  <a:cubicBezTo>
                    <a:pt x="28291" y="4769"/>
                    <a:pt x="29099" y="1680"/>
                    <a:pt x="29099" y="1679"/>
                  </a:cubicBezTo>
                  <a:lnTo>
                    <a:pt x="29099" y="1679"/>
                  </a:lnTo>
                  <a:cubicBezTo>
                    <a:pt x="29099" y="1679"/>
                    <a:pt x="28196" y="2508"/>
                    <a:pt x="27118" y="2508"/>
                  </a:cubicBezTo>
                  <a:cubicBezTo>
                    <a:pt x="26938" y="2508"/>
                    <a:pt x="26754" y="2485"/>
                    <a:pt x="26567" y="2431"/>
                  </a:cubicBezTo>
                  <a:cubicBezTo>
                    <a:pt x="25264" y="2055"/>
                    <a:pt x="25089" y="0"/>
                    <a:pt x="2508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značba mesta vsebine 2"/>
          <p:cNvSpPr>
            <a:spLocks noGrp="1"/>
          </p:cNvSpPr>
          <p:nvPr>
            <p:ph idx="1"/>
          </p:nvPr>
        </p:nvSpPr>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p:cNvSpPr>
            <a:spLocks noGrp="1"/>
          </p:cNvSpPr>
          <p:nvPr>
            <p:ph type="dt" sz="half" idx="10"/>
          </p:nvPr>
        </p:nvSpPr>
        <p:spPr/>
        <p:txBody>
          <a:bodyPr/>
          <a:lstStyle/>
          <a:p>
            <a:fld id="{4B388696-C82B-4650-8388-C6FD9C38F4C5}" type="datetimeFigureOut">
              <a:rPr lang="sl-SI" smtClean="0"/>
              <a:t>28. 08. 2024</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39672078-DD5A-4DDE-965F-4B2D7EC27296}" type="slidenum">
              <a:rPr lang="sl-SI" smtClean="0"/>
              <a:t>‹#›</a:t>
            </a:fld>
            <a:endParaRPr lang="sl-SI"/>
          </a:p>
        </p:txBody>
      </p:sp>
    </p:spTree>
    <p:extLst>
      <p:ext uri="{BB962C8B-B14F-4D97-AF65-F5344CB8AC3E}">
        <p14:creationId xmlns:p14="http://schemas.microsoft.com/office/powerpoint/2010/main" val="6883240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2" y="273845"/>
            <a:ext cx="7886700" cy="994172"/>
          </a:xfrm>
        </p:spPr>
        <p:txBody>
          <a:bodyPr/>
          <a:lstStyle/>
          <a:p>
            <a:r>
              <a:rPr lang="en-GB"/>
              <a:t>Click to edit Master title style</a:t>
            </a:r>
            <a:endParaRPr lang="en-US"/>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3" indent="0">
              <a:buNone/>
              <a:defRPr sz="1500" b="1"/>
            </a:lvl2pPr>
            <a:lvl3pPr marL="685804" indent="0">
              <a:buNone/>
              <a:defRPr sz="1350" b="1"/>
            </a:lvl3pPr>
            <a:lvl4pPr marL="1028707" indent="0">
              <a:buNone/>
              <a:defRPr sz="1200" b="1"/>
            </a:lvl4pPr>
            <a:lvl5pPr marL="1371609" indent="0">
              <a:buNone/>
              <a:defRPr sz="1200" b="1"/>
            </a:lvl5pPr>
            <a:lvl6pPr marL="1714511" indent="0">
              <a:buNone/>
              <a:defRPr sz="1200" b="1"/>
            </a:lvl6pPr>
            <a:lvl7pPr marL="2057413" indent="0">
              <a:buNone/>
              <a:defRPr sz="1200" b="1"/>
            </a:lvl7pPr>
            <a:lvl8pPr marL="2400316" indent="0">
              <a:buNone/>
              <a:defRPr sz="1200" b="1"/>
            </a:lvl8pPr>
            <a:lvl9pPr marL="2743218" indent="0">
              <a:buNone/>
              <a:defRPr sz="1200" b="1"/>
            </a:lvl9pPr>
          </a:lstStyle>
          <a:p>
            <a:pPr lvl="0"/>
            <a:r>
              <a:rPr lang="en-GB"/>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29151" y="1260872"/>
            <a:ext cx="3887391" cy="617934"/>
          </a:xfrm>
        </p:spPr>
        <p:txBody>
          <a:bodyPr anchor="b"/>
          <a:lstStyle>
            <a:lvl1pPr marL="0" indent="0">
              <a:buNone/>
              <a:defRPr sz="1800" b="1"/>
            </a:lvl1pPr>
            <a:lvl2pPr marL="342903" indent="0">
              <a:buNone/>
              <a:defRPr sz="1500" b="1"/>
            </a:lvl2pPr>
            <a:lvl3pPr marL="685804" indent="0">
              <a:buNone/>
              <a:defRPr sz="1350" b="1"/>
            </a:lvl3pPr>
            <a:lvl4pPr marL="1028707" indent="0">
              <a:buNone/>
              <a:defRPr sz="1200" b="1"/>
            </a:lvl4pPr>
            <a:lvl5pPr marL="1371609" indent="0">
              <a:buNone/>
              <a:defRPr sz="1200" b="1"/>
            </a:lvl5pPr>
            <a:lvl6pPr marL="1714511" indent="0">
              <a:buNone/>
              <a:defRPr sz="1200" b="1"/>
            </a:lvl6pPr>
            <a:lvl7pPr marL="2057413" indent="0">
              <a:buNone/>
              <a:defRPr sz="1200" b="1"/>
            </a:lvl7pPr>
            <a:lvl8pPr marL="2400316" indent="0">
              <a:buNone/>
              <a:defRPr sz="1200" b="1"/>
            </a:lvl8pPr>
            <a:lvl9pPr marL="2743218" indent="0">
              <a:buNone/>
              <a:defRPr sz="1200" b="1"/>
            </a:lvl9pPr>
          </a:lstStyle>
          <a:p>
            <a:pPr lvl="0"/>
            <a:r>
              <a:rPr lang="en-GB"/>
              <a:t>Click to edit Master text styles</a:t>
            </a:r>
          </a:p>
        </p:txBody>
      </p:sp>
      <p:sp>
        <p:nvSpPr>
          <p:cNvPr id="6" name="Content Placeholder 5"/>
          <p:cNvSpPr>
            <a:spLocks noGrp="1"/>
          </p:cNvSpPr>
          <p:nvPr>
            <p:ph sz="quarter" idx="4"/>
          </p:nvPr>
        </p:nvSpPr>
        <p:spPr>
          <a:xfrm>
            <a:off x="4629151" y="1878806"/>
            <a:ext cx="3887391" cy="276344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B95A3365-BA55-B24D-AB01-68257D804F04}" type="datetimeFigureOut">
              <a:rPr lang="en-SI" smtClean="0"/>
              <a:t>08/28/2024</a:t>
            </a:fld>
            <a:endParaRPr lang="en-SI"/>
          </a:p>
        </p:txBody>
      </p:sp>
      <p:sp>
        <p:nvSpPr>
          <p:cNvPr id="8" name="Footer Placeholder 7"/>
          <p:cNvSpPr>
            <a:spLocks noGrp="1"/>
          </p:cNvSpPr>
          <p:nvPr>
            <p:ph type="ftr" sz="quarter" idx="11"/>
          </p:nvPr>
        </p:nvSpPr>
        <p:spPr>
          <a:xfrm>
            <a:off x="3028950" y="4767264"/>
            <a:ext cx="3086100" cy="273844"/>
          </a:xfrm>
          <a:prstGeom prst="rect">
            <a:avLst/>
          </a:prstGeom>
        </p:spPr>
        <p:txBody>
          <a:bodyPr/>
          <a:lstStyle/>
          <a:p>
            <a:endParaRPr lang="en-SI"/>
          </a:p>
        </p:txBody>
      </p:sp>
      <p:sp>
        <p:nvSpPr>
          <p:cNvPr id="9" name="Slide Number Placeholder 8"/>
          <p:cNvSpPr>
            <a:spLocks noGrp="1"/>
          </p:cNvSpPr>
          <p:nvPr>
            <p:ph type="sldNum" sz="quarter" idx="12"/>
          </p:nvPr>
        </p:nvSpPr>
        <p:spPr/>
        <p:txBody>
          <a:bodyPr/>
          <a:lstStyle/>
          <a:p>
            <a:fld id="{C915CE9F-F7C9-CB44-8BFD-E27C48C0DFCA}" type="slidenum">
              <a:rPr lang="en-SI" smtClean="0"/>
              <a:t>‹#›</a:t>
            </a:fld>
            <a:endParaRPr lang="en-SI"/>
          </a:p>
        </p:txBody>
      </p:sp>
    </p:spTree>
    <p:extLst>
      <p:ext uri="{BB962C8B-B14F-4D97-AF65-F5344CB8AC3E}">
        <p14:creationId xmlns:p14="http://schemas.microsoft.com/office/powerpoint/2010/main" val="3061932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28651" y="1369219"/>
            <a:ext cx="3886200" cy="326350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29150" y="1369219"/>
            <a:ext cx="3886200" cy="326350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B95A3365-BA55-B24D-AB01-68257D804F04}" type="datetimeFigureOut">
              <a:rPr lang="en-SI" smtClean="0"/>
              <a:t>08/28/2024</a:t>
            </a:fld>
            <a:endParaRPr lang="en-SI"/>
          </a:p>
        </p:txBody>
      </p:sp>
      <p:sp>
        <p:nvSpPr>
          <p:cNvPr id="6" name="Footer Placeholder 5"/>
          <p:cNvSpPr>
            <a:spLocks noGrp="1"/>
          </p:cNvSpPr>
          <p:nvPr>
            <p:ph type="ftr" sz="quarter" idx="11"/>
          </p:nvPr>
        </p:nvSpPr>
        <p:spPr>
          <a:xfrm>
            <a:off x="3028950" y="4767264"/>
            <a:ext cx="3086100" cy="273844"/>
          </a:xfrm>
          <a:prstGeom prst="rect">
            <a:avLst/>
          </a:prstGeom>
        </p:spPr>
        <p:txBody>
          <a:bodyPr/>
          <a:lstStyle/>
          <a:p>
            <a:endParaRPr lang="en-SI"/>
          </a:p>
        </p:txBody>
      </p:sp>
      <p:sp>
        <p:nvSpPr>
          <p:cNvPr id="7" name="Slide Number Placeholder 6"/>
          <p:cNvSpPr>
            <a:spLocks noGrp="1"/>
          </p:cNvSpPr>
          <p:nvPr>
            <p:ph type="sldNum" sz="quarter" idx="12"/>
          </p:nvPr>
        </p:nvSpPr>
        <p:spPr/>
        <p:txBody>
          <a:bodyPr/>
          <a:lstStyle/>
          <a:p>
            <a:fld id="{C915CE9F-F7C9-CB44-8BFD-E27C48C0DFCA}" type="slidenum">
              <a:rPr lang="en-SI" smtClean="0"/>
              <a:t>‹#›</a:t>
            </a:fld>
            <a:endParaRPr lang="en-SI"/>
          </a:p>
        </p:txBody>
      </p:sp>
    </p:spTree>
    <p:extLst>
      <p:ext uri="{BB962C8B-B14F-4D97-AF65-F5344CB8AC3E}">
        <p14:creationId xmlns:p14="http://schemas.microsoft.com/office/powerpoint/2010/main" val="7157564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539500"/>
            <a:ext cx="7717500" cy="600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Font typeface="Manrope"/>
              <a:buNone/>
              <a:defRPr sz="2800" b="1">
                <a:solidFill>
                  <a:schemeClr val="dk1"/>
                </a:solidFill>
                <a:latin typeface="Manrope"/>
                <a:ea typeface="Manrope"/>
                <a:cs typeface="Manrope"/>
                <a:sym typeface="Manrope"/>
              </a:defRPr>
            </a:lvl1pPr>
            <a:lvl2pPr lvl="1" rtl="0">
              <a:spcBef>
                <a:spcPts val="0"/>
              </a:spcBef>
              <a:spcAft>
                <a:spcPts val="0"/>
              </a:spcAft>
              <a:buClr>
                <a:schemeClr val="dk1"/>
              </a:buClr>
              <a:buSzPts val="2800"/>
              <a:buFont typeface="Manrope"/>
              <a:buNone/>
              <a:defRPr sz="2800" b="1">
                <a:solidFill>
                  <a:schemeClr val="dk1"/>
                </a:solidFill>
                <a:latin typeface="Manrope"/>
                <a:ea typeface="Manrope"/>
                <a:cs typeface="Manrope"/>
                <a:sym typeface="Manrope"/>
              </a:defRPr>
            </a:lvl2pPr>
            <a:lvl3pPr lvl="2" rtl="0">
              <a:spcBef>
                <a:spcPts val="0"/>
              </a:spcBef>
              <a:spcAft>
                <a:spcPts val="0"/>
              </a:spcAft>
              <a:buClr>
                <a:schemeClr val="dk1"/>
              </a:buClr>
              <a:buSzPts val="2800"/>
              <a:buFont typeface="Manrope"/>
              <a:buNone/>
              <a:defRPr sz="2800" b="1">
                <a:solidFill>
                  <a:schemeClr val="dk1"/>
                </a:solidFill>
                <a:latin typeface="Manrope"/>
                <a:ea typeface="Manrope"/>
                <a:cs typeface="Manrope"/>
                <a:sym typeface="Manrope"/>
              </a:defRPr>
            </a:lvl3pPr>
            <a:lvl4pPr lvl="3" rtl="0">
              <a:spcBef>
                <a:spcPts val="0"/>
              </a:spcBef>
              <a:spcAft>
                <a:spcPts val="0"/>
              </a:spcAft>
              <a:buClr>
                <a:schemeClr val="dk1"/>
              </a:buClr>
              <a:buSzPts val="2800"/>
              <a:buFont typeface="Manrope"/>
              <a:buNone/>
              <a:defRPr sz="2800" b="1">
                <a:solidFill>
                  <a:schemeClr val="dk1"/>
                </a:solidFill>
                <a:latin typeface="Manrope"/>
                <a:ea typeface="Manrope"/>
                <a:cs typeface="Manrope"/>
                <a:sym typeface="Manrope"/>
              </a:defRPr>
            </a:lvl4pPr>
            <a:lvl5pPr lvl="4" rtl="0">
              <a:spcBef>
                <a:spcPts val="0"/>
              </a:spcBef>
              <a:spcAft>
                <a:spcPts val="0"/>
              </a:spcAft>
              <a:buClr>
                <a:schemeClr val="dk1"/>
              </a:buClr>
              <a:buSzPts val="2800"/>
              <a:buFont typeface="Manrope"/>
              <a:buNone/>
              <a:defRPr sz="2800" b="1">
                <a:solidFill>
                  <a:schemeClr val="dk1"/>
                </a:solidFill>
                <a:latin typeface="Manrope"/>
                <a:ea typeface="Manrope"/>
                <a:cs typeface="Manrope"/>
                <a:sym typeface="Manrope"/>
              </a:defRPr>
            </a:lvl5pPr>
            <a:lvl6pPr lvl="5" rtl="0">
              <a:spcBef>
                <a:spcPts val="0"/>
              </a:spcBef>
              <a:spcAft>
                <a:spcPts val="0"/>
              </a:spcAft>
              <a:buClr>
                <a:schemeClr val="dk1"/>
              </a:buClr>
              <a:buSzPts val="2800"/>
              <a:buFont typeface="Manrope"/>
              <a:buNone/>
              <a:defRPr sz="2800" b="1">
                <a:solidFill>
                  <a:schemeClr val="dk1"/>
                </a:solidFill>
                <a:latin typeface="Manrope"/>
                <a:ea typeface="Manrope"/>
                <a:cs typeface="Manrope"/>
                <a:sym typeface="Manrope"/>
              </a:defRPr>
            </a:lvl6pPr>
            <a:lvl7pPr lvl="6" rtl="0">
              <a:spcBef>
                <a:spcPts val="0"/>
              </a:spcBef>
              <a:spcAft>
                <a:spcPts val="0"/>
              </a:spcAft>
              <a:buClr>
                <a:schemeClr val="dk1"/>
              </a:buClr>
              <a:buSzPts val="2800"/>
              <a:buFont typeface="Manrope"/>
              <a:buNone/>
              <a:defRPr sz="2800" b="1">
                <a:solidFill>
                  <a:schemeClr val="dk1"/>
                </a:solidFill>
                <a:latin typeface="Manrope"/>
                <a:ea typeface="Manrope"/>
                <a:cs typeface="Manrope"/>
                <a:sym typeface="Manrope"/>
              </a:defRPr>
            </a:lvl7pPr>
            <a:lvl8pPr lvl="7" rtl="0">
              <a:spcBef>
                <a:spcPts val="0"/>
              </a:spcBef>
              <a:spcAft>
                <a:spcPts val="0"/>
              </a:spcAft>
              <a:buClr>
                <a:schemeClr val="dk1"/>
              </a:buClr>
              <a:buSzPts val="2800"/>
              <a:buFont typeface="Manrope"/>
              <a:buNone/>
              <a:defRPr sz="2800" b="1">
                <a:solidFill>
                  <a:schemeClr val="dk1"/>
                </a:solidFill>
                <a:latin typeface="Manrope"/>
                <a:ea typeface="Manrope"/>
                <a:cs typeface="Manrope"/>
                <a:sym typeface="Manrope"/>
              </a:defRPr>
            </a:lvl8pPr>
            <a:lvl9pPr lvl="8" rtl="0">
              <a:spcBef>
                <a:spcPts val="0"/>
              </a:spcBef>
              <a:spcAft>
                <a:spcPts val="0"/>
              </a:spcAft>
              <a:buClr>
                <a:schemeClr val="dk1"/>
              </a:buClr>
              <a:buSzPts val="2800"/>
              <a:buFont typeface="Manrope"/>
              <a:buNone/>
              <a:defRPr sz="2800" b="1">
                <a:solidFill>
                  <a:schemeClr val="dk1"/>
                </a:solidFill>
                <a:latin typeface="Manrope"/>
                <a:ea typeface="Manrope"/>
                <a:cs typeface="Manrope"/>
                <a:sym typeface="Manrope"/>
              </a:defRPr>
            </a:lvl9pPr>
          </a:lstStyle>
          <a:p>
            <a:endParaRPr/>
          </a:p>
        </p:txBody>
      </p:sp>
      <p:sp>
        <p:nvSpPr>
          <p:cNvPr id="7" name="Google Shape;7;p1"/>
          <p:cNvSpPr txBox="1">
            <a:spLocks noGrp="1"/>
          </p:cNvSpPr>
          <p:nvPr>
            <p:ph type="body" idx="1"/>
          </p:nvPr>
        </p:nvSpPr>
        <p:spPr>
          <a:xfrm>
            <a:off x="713225" y="1246950"/>
            <a:ext cx="77175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Albert Sans"/>
              <a:buChar char="●"/>
              <a:defRPr sz="1800">
                <a:solidFill>
                  <a:schemeClr val="dk1"/>
                </a:solidFill>
                <a:latin typeface="Albert Sans"/>
                <a:ea typeface="Albert Sans"/>
                <a:cs typeface="Albert Sans"/>
                <a:sym typeface="Albert Sans"/>
              </a:defRPr>
            </a:lvl1pPr>
            <a:lvl2pPr marL="914400" lvl="1" indent="-317500">
              <a:lnSpc>
                <a:spcPct val="100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2pPr>
            <a:lvl3pPr marL="1371600" lvl="2" indent="-317500">
              <a:lnSpc>
                <a:spcPct val="100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3pPr>
            <a:lvl4pPr marL="1828800" lvl="3" indent="-317500">
              <a:lnSpc>
                <a:spcPct val="100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4pPr>
            <a:lvl5pPr marL="2286000" lvl="4" indent="-317500">
              <a:lnSpc>
                <a:spcPct val="100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5pPr>
            <a:lvl6pPr marL="2743200" lvl="5" indent="-317500">
              <a:lnSpc>
                <a:spcPct val="100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6pPr>
            <a:lvl7pPr marL="3200400" lvl="6" indent="-317500">
              <a:lnSpc>
                <a:spcPct val="100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7pPr>
            <a:lvl8pPr marL="3657600" lvl="7" indent="-317500">
              <a:lnSpc>
                <a:spcPct val="100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8pPr>
            <a:lvl9pPr marL="4114800" lvl="8" indent="-317500">
              <a:lnSpc>
                <a:spcPct val="100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9pPr>
          </a:lstStyle>
          <a:p>
            <a:endParaRPr/>
          </a:p>
        </p:txBody>
      </p:sp>
    </p:spTree>
  </p:cSld>
  <p:clrMap bg1="lt1" tx1="dk1" bg2="dk2" tx2="lt2" accent1="accent1" accent2="accent2" accent3="accent3" accent4="accent4" accent5="accent5" accent6="accent6" hlink="hlink" folHlink="folHlink"/>
  <p:sldLayoutIdLst>
    <p:sldLayoutId id="2147483652" r:id="rId1"/>
    <p:sldLayoutId id="2147483672" r:id="rId2"/>
    <p:sldLayoutId id="2147483686" r:id="rId3"/>
    <p:sldLayoutId id="2147483690" r:id="rId4"/>
    <p:sldLayoutId id="2147483691" r:id="rId5"/>
    <p:sldLayoutId id="2147483692" r:id="rId6"/>
    <p:sldLayoutId id="2147483693" r:id="rId7"/>
    <p:sldLayoutId id="2147483694"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340">
          <p15:clr>
            <a:srgbClr val="EA4335"/>
          </p15:clr>
        </p15:guide>
        <p15:guide id="2" pos="449">
          <p15:clr>
            <a:srgbClr val="EA4335"/>
          </p15:clr>
        </p15:guide>
        <p15:guide id="3" pos="5311">
          <p15:clr>
            <a:srgbClr val="EA4335"/>
          </p15:clr>
        </p15:guide>
        <p15:guide id="4" orient="horz" pos="2903">
          <p15:clr>
            <a:srgbClr val="EA4335"/>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1.jpeg"/></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hyperlink" Target="https://www.zrss.si/digitalna-bralnica/izhodisca-in-smernice-za-prenovo/"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3.jpeg"/><Relationship Id="rId4" Type="http://schemas.openxmlformats.org/officeDocument/2006/relationships/diagramLayout" Target="../diagrams/layout1.xml"/><Relationship Id="rId9" Type="http://schemas.openxmlformats.org/officeDocument/2006/relationships/image" Target="../media/image15.svg"/></Relationships>
</file>

<file path=ppt/slides/_rels/slide1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jpeg"/><Relationship Id="rId7" Type="http://schemas.openxmlformats.org/officeDocument/2006/relationships/diagramColors" Target="../diagrams/colors2.xml"/><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6.xml"/><Relationship Id="rId5" Type="http://schemas.openxmlformats.org/officeDocument/2006/relationships/hyperlink" Target="https://www.zrss.si/projekti/prenova-izobrazevalnih-programov-s-prenovo-kljucnih-programskih-dokumentov-kurikuluma-za-vrtce-ucnih-nacrtov-ter-katalogov-znanj/" TargetMode="Externa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6.xml"/><Relationship Id="rId5" Type="http://schemas.openxmlformats.org/officeDocument/2006/relationships/image" Target="../media/image22.png"/><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image" Target="../media/image3.jpeg"/><Relationship Id="rId5" Type="http://schemas.openxmlformats.org/officeDocument/2006/relationships/image" Target="../media/image19.png"/><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6.xml"/><Relationship Id="rId5" Type="http://schemas.openxmlformats.org/officeDocument/2006/relationships/image" Target="../media/image3.jpeg"/><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6.xml"/><Relationship Id="rId5" Type="http://schemas.openxmlformats.org/officeDocument/2006/relationships/image" Target="../media/image3.jpeg"/><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6.xml"/><Relationship Id="rId5" Type="http://schemas.openxmlformats.org/officeDocument/2006/relationships/image" Target="../media/image3.jpeg"/><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6.xml"/><Relationship Id="rId5" Type="http://schemas.openxmlformats.org/officeDocument/2006/relationships/image" Target="../media/image3.jpeg"/><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6.xml"/><Relationship Id="rId5" Type="http://schemas.openxmlformats.org/officeDocument/2006/relationships/image" Target="../media/image3.jpeg"/><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6.xml"/><Relationship Id="rId5" Type="http://schemas.openxmlformats.org/officeDocument/2006/relationships/image" Target="../media/image3.jpeg"/><Relationship Id="rId4" Type="http://schemas.openxmlformats.org/officeDocument/2006/relationships/image" Target="../media/image18.png"/></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6.xml"/><Relationship Id="rId5" Type="http://schemas.openxmlformats.org/officeDocument/2006/relationships/image" Target="../media/image3.jpeg"/><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hyperlink" Target="https://zrss.sharepoint.com/:v:/s/UsposabljanjeZRSzaMSTeams/EVt6oUiUv7BMpl-yDyjABXwBxKlJ8fD4R62UYpt0awmZwg?e=d9IA22" TargetMode="External"/><Relationship Id="rId4" Type="http://schemas.openxmlformats.org/officeDocument/2006/relationships/hyperlink" Target="https://skupnost.sio.si/course/view.php?id=921"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6.xml"/><Relationship Id="rId5" Type="http://schemas.openxmlformats.org/officeDocument/2006/relationships/image" Target="../media/image3.jpeg"/><Relationship Id="rId4" Type="http://schemas.openxmlformats.org/officeDocument/2006/relationships/image" Target="../media/image18.png"/></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9.xml"/><Relationship Id="rId1" Type="http://schemas.openxmlformats.org/officeDocument/2006/relationships/slideLayout" Target="../slideLayouts/slideLayout6.xml"/><Relationship Id="rId5" Type="http://schemas.openxmlformats.org/officeDocument/2006/relationships/image" Target="../media/image3.jpeg"/><Relationship Id="rId4" Type="http://schemas.openxmlformats.org/officeDocument/2006/relationships/image" Target="../media/image18.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1.xml"/><Relationship Id="rId1" Type="http://schemas.openxmlformats.org/officeDocument/2006/relationships/slideLayout" Target="../slideLayouts/slideLayout6.xml"/><Relationship Id="rId5" Type="http://schemas.openxmlformats.org/officeDocument/2006/relationships/image" Target="../media/image3.jpeg"/><Relationship Id="rId4" Type="http://schemas.openxmlformats.org/officeDocument/2006/relationships/image" Target="../media/image18.png"/></Relationships>
</file>

<file path=ppt/slides/_rels/slide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3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7.xml"/><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24.png"/></Relationships>
</file>

<file path=ppt/slides/_rels/slide4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4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9.xml"/><Relationship Id="rId1" Type="http://schemas.openxmlformats.org/officeDocument/2006/relationships/slideLayout" Target="../slideLayouts/slideLayout1.xml"/><Relationship Id="rId5" Type="http://schemas.openxmlformats.org/officeDocument/2006/relationships/hyperlink" Target="https://journals.uni-lj.si/Dela/article/view/17954/15243" TargetMode="External"/><Relationship Id="rId4" Type="http://schemas.openxmlformats.org/officeDocument/2006/relationships/image" Target="../media/image27.png"/></Relationships>
</file>

<file path=ppt/slides/_rels/slide4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4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2.xml"/><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hyperlink" Target="https://drive.google.com/drive/folders/1orxzaOEzGNDSBGQyzjOSSJlH2eoifA9Q?usp=sharing"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3.xml"/><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hyperlink" Target="https://drive.google.com/drive/folders/1rz_DqveThk5UhPHKiartfuHSoAxqsjxB?usp=sharing"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4.xml"/><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hyperlink" Target="https://drive.google.com/drive/folders/1uQWkMXNdGLHr88EYfG-QRa2IcVCKY4ck?usp=sharin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hyperlink" Target="https://app.confiva.com/invite/6u7jvYUQT6FPeLB7NTxoN4AgGdiydGGVKa9fVsxC2cIAMKU7inKqVtO4oe5T83twyH3i1lRVuuiyjUFw1eQUTVn6IUkY56BtOjaV6rbICbxh5MrlUD0MWV2boeUkY9q5U54dhLSCJVgvLOT96nilUyJGEqiV18wmrjPIWXRQ2ADw21UiLz6gcH5u1uuywTH8nCOLqEat/?conferenceId=293" TargetMode="External"/><Relationship Id="rId4" Type="http://schemas.openxmlformats.org/officeDocument/2006/relationships/image" Target="../media/image7.jpeg"/></Relationships>
</file>

<file path=ppt/slides/_rels/slide5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5.xml"/><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hyperlink" Target="https://drive.google.com/drive/folders/1gOmQWCq5r4L7K5Dx67y2oufvhC2fYjy_?usp=sharing"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6.xml"/><Relationship Id="rId1" Type="http://schemas.openxmlformats.org/officeDocument/2006/relationships/slideLayout" Target="../slideLayouts/slideLayout1.xml"/><Relationship Id="rId5" Type="http://schemas.openxmlformats.org/officeDocument/2006/relationships/image" Target="../media/image33.png"/><Relationship Id="rId4" Type="http://schemas.openxmlformats.org/officeDocument/2006/relationships/hyperlink" Target="https://drive.google.com/drive/folders/1Vs-j6e35oZyYVmrVoueN4aiXCyRaKv73?usp=sharing"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7.xml"/><Relationship Id="rId1" Type="http://schemas.openxmlformats.org/officeDocument/2006/relationships/slideLayout" Target="../slideLayouts/slideLayout1.xml"/><Relationship Id="rId5" Type="http://schemas.openxmlformats.org/officeDocument/2006/relationships/image" Target="../media/image34.png"/><Relationship Id="rId4" Type="http://schemas.openxmlformats.org/officeDocument/2006/relationships/hyperlink" Target="https://drive.google.com/drive/folders/1SgLJM8pjxv6iMjs0SqJdVVnRpVtBypDm?usp=sharing" TargetMode="External"/></Relationships>
</file>

<file path=ppt/slides/_rels/slide5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8.xml"/><Relationship Id="rId1" Type="http://schemas.openxmlformats.org/officeDocument/2006/relationships/slideLayout" Target="../slideLayouts/slideLayout1.xml"/><Relationship Id="rId5" Type="http://schemas.openxmlformats.org/officeDocument/2006/relationships/image" Target="../media/image35.png"/><Relationship Id="rId4" Type="http://schemas.openxmlformats.org/officeDocument/2006/relationships/hyperlink" Target="https://drive.google.com/drive/folders/1Oei2_mmMD8uDTcaYhJKu9Bs2hw-VlFBK?usp=sharing" TargetMode="External"/></Relationships>
</file>

<file path=ppt/slides/_rels/slide5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9.xml"/><Relationship Id="rId1" Type="http://schemas.openxmlformats.org/officeDocument/2006/relationships/slideLayout" Target="../slideLayouts/slideLayout1.xml"/><Relationship Id="rId5" Type="http://schemas.openxmlformats.org/officeDocument/2006/relationships/image" Target="../media/image36.png"/><Relationship Id="rId4" Type="http://schemas.openxmlformats.org/officeDocument/2006/relationships/hyperlink" Target="https://drive.google.com/drive/folders/1aTFCB4ic_ezG6rShC_3ZSF2uB_ywqZM7?usp=sharing" TargetMode="External"/></Relationships>
</file>

<file path=ppt/slides/_rels/slide5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0.xml"/><Relationship Id="rId1" Type="http://schemas.openxmlformats.org/officeDocument/2006/relationships/slideLayout" Target="../slideLayouts/slideLayout1.xml"/><Relationship Id="rId5" Type="http://schemas.openxmlformats.org/officeDocument/2006/relationships/image" Target="../media/image37.png"/><Relationship Id="rId4" Type="http://schemas.openxmlformats.org/officeDocument/2006/relationships/hyperlink" Target="https://drive.google.com/drive/folders/1C0i0fOn8OMmU7AkPGpWgjiT0woxr_A2e?usp=sharing" TargetMode="External"/></Relationships>
</file>

<file path=ppt/slides/_rels/slide5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1.xml"/><Relationship Id="rId1" Type="http://schemas.openxmlformats.org/officeDocument/2006/relationships/slideLayout" Target="../slideLayouts/slideLayout1.xml"/><Relationship Id="rId5" Type="http://schemas.openxmlformats.org/officeDocument/2006/relationships/image" Target="../media/image38.png"/><Relationship Id="rId4" Type="http://schemas.openxmlformats.org/officeDocument/2006/relationships/hyperlink" Target="https://drive.google.com/drive/folders/1_TYNHbg6p27LydycEk0D7otZ_Q5nL_dO?usp=sharing" TargetMode="External"/></Relationships>
</file>

<file path=ppt/slides/_rels/slide5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hyperlink" Target="https://app.confiva.com/invite/6u7jvYUQT6FPeLB7NTxoN4AgGdiydGGVKa9fVsxC2cIAMKU7inKqVtO4oe5T83twyH3i1lRVuuiyjUFw1eQUTVn6IUkY56BtOjaV6rbICbxh5MrlUD0MWV2boeUkY9q5U54dhLSCJVgvLOT96nilUyJGEqiV18wmrjPIWXRQ2ADw21UiLz6gcH5u1uuywTH8nCOLqEat/?conferenceId=293"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7">
            <a:extLst>
              <a:ext uri="{FF2B5EF4-FFF2-40B4-BE49-F238E27FC236}">
                <a16:creationId xmlns:a16="http://schemas.microsoft.com/office/drawing/2014/main" id="{1D177643-1988-77C9-98F7-384AB3060445}"/>
              </a:ext>
            </a:extLst>
          </p:cNvPr>
          <p:cNvPicPr>
            <a:picLocks noChangeAspect="1"/>
          </p:cNvPicPr>
          <p:nvPr/>
        </p:nvPicPr>
        <p:blipFill>
          <a:blip r:embed="rId3"/>
          <a:stretch>
            <a:fillRect/>
          </a:stretch>
        </p:blipFill>
        <p:spPr>
          <a:xfrm>
            <a:off x="0" y="-1342"/>
            <a:ext cx="3268612" cy="5143500"/>
          </a:xfrm>
          <a:prstGeom prst="rect">
            <a:avLst/>
          </a:prstGeom>
        </p:spPr>
      </p:pic>
      <p:pic>
        <p:nvPicPr>
          <p:cNvPr id="4" name="Slika 3" descr="Slika, ki vsebuje besede besedilo, posnetek zaslona, grafika, pisava&#10;&#10;Opis je samodejno ustvarjen">
            <a:extLst>
              <a:ext uri="{FF2B5EF4-FFF2-40B4-BE49-F238E27FC236}">
                <a16:creationId xmlns:a16="http://schemas.microsoft.com/office/drawing/2014/main" id="{624444EB-64F8-46A2-7B8A-DB49FF777C94}"/>
              </a:ext>
            </a:extLst>
          </p:cNvPr>
          <p:cNvPicPr>
            <a:picLocks noChangeAspect="1"/>
          </p:cNvPicPr>
          <p:nvPr/>
        </p:nvPicPr>
        <p:blipFill rotWithShape="1">
          <a:blip r:embed="rId4"/>
          <a:srcRect t="87685"/>
          <a:stretch/>
        </p:blipFill>
        <p:spPr>
          <a:xfrm>
            <a:off x="1416254" y="4746171"/>
            <a:ext cx="7727746" cy="395987"/>
          </a:xfrm>
          <a:prstGeom prst="rect">
            <a:avLst/>
          </a:prstGeom>
        </p:spPr>
      </p:pic>
      <p:sp>
        <p:nvSpPr>
          <p:cNvPr id="5" name="Google Shape;2333;p75"/>
          <p:cNvSpPr txBox="1">
            <a:spLocks noGrp="1"/>
          </p:cNvSpPr>
          <p:nvPr>
            <p:ph type="title"/>
          </p:nvPr>
        </p:nvSpPr>
        <p:spPr>
          <a:xfrm>
            <a:off x="3052081" y="1193055"/>
            <a:ext cx="5971180" cy="2942060"/>
          </a:xfrm>
          <a:prstGeom prst="rect">
            <a:avLst/>
          </a:prstGeom>
        </p:spPr>
        <p:txBody>
          <a:bodyPr spcFirstLastPara="1" wrap="square" lIns="91425" tIns="91425" rIns="91425" bIns="91425" anchor="t" anchorCtr="0">
            <a:noAutofit/>
          </a:bodyPr>
          <a:lstStyle/>
          <a:p>
            <a:r>
              <a:rPr lang="sl-SI" sz="4000">
                <a:solidFill>
                  <a:srgbClr val="198FA7"/>
                </a:solidFill>
                <a:latin typeface="Arial"/>
                <a:cs typeface="Arial"/>
              </a:rPr>
              <a:t>ŠTUDIJSKO SREČANJE ZA GEOGRAFIJO V OSNOVNIH ŠOLAH</a:t>
            </a:r>
            <a:r>
              <a:rPr lang="sl-SI" sz="4000" b="0">
                <a:solidFill>
                  <a:srgbClr val="198FA7"/>
                </a:solidFill>
                <a:latin typeface="Arial"/>
                <a:cs typeface="Arial"/>
              </a:rPr>
              <a:t> </a:t>
            </a:r>
            <a:br>
              <a:rPr lang="sl-SI" sz="2400" b="0">
                <a:solidFill>
                  <a:srgbClr val="198FA7"/>
                </a:solidFill>
                <a:latin typeface="Arial"/>
                <a:cs typeface="Arial"/>
              </a:rPr>
            </a:br>
            <a:br>
              <a:rPr lang="sl-SI" sz="2400" b="0">
                <a:solidFill>
                  <a:srgbClr val="198FA7"/>
                </a:solidFill>
                <a:latin typeface="Arial"/>
                <a:cs typeface="Arial"/>
              </a:rPr>
            </a:br>
            <a:endParaRPr lang="sl-SI" sz="2400" b="0">
              <a:solidFill>
                <a:srgbClr val="198FA7"/>
              </a:solidFill>
              <a:latin typeface="Arial"/>
              <a:cs typeface="Arial"/>
            </a:endParaRPr>
          </a:p>
        </p:txBody>
      </p:sp>
    </p:spTree>
    <p:extLst>
      <p:ext uri="{BB962C8B-B14F-4D97-AF65-F5344CB8AC3E}">
        <p14:creationId xmlns:p14="http://schemas.microsoft.com/office/powerpoint/2010/main" val="36968666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aven povezovalnik 2"/>
          <p:cNvCxnSpPr/>
          <p:nvPr/>
        </p:nvCxnSpPr>
        <p:spPr>
          <a:xfrm flipV="1">
            <a:off x="166989" y="401195"/>
            <a:ext cx="8742017" cy="8835"/>
          </a:xfrm>
          <a:prstGeom prst="line">
            <a:avLst/>
          </a:prstGeom>
          <a:ln>
            <a:solidFill>
              <a:srgbClr val="198FA7"/>
            </a:solidFill>
          </a:ln>
        </p:spPr>
        <p:style>
          <a:lnRef idx="1">
            <a:schemeClr val="accent1"/>
          </a:lnRef>
          <a:fillRef idx="0">
            <a:schemeClr val="accent1"/>
          </a:fillRef>
          <a:effectRef idx="0">
            <a:schemeClr val="accent1"/>
          </a:effectRef>
          <a:fontRef idx="minor">
            <a:schemeClr val="tx1"/>
          </a:fontRef>
        </p:style>
      </p:cxnSp>
      <p:pic>
        <p:nvPicPr>
          <p:cNvPr id="4" name="Slika 8"/>
          <p:cNvPicPr>
            <a:picLocks noChangeArrowheads="1"/>
          </p:cNvPicPr>
          <p:nvPr/>
        </p:nvPicPr>
        <p:blipFill rotWithShape="1">
          <a:blip r:embed="rId3">
            <a:extLst>
              <a:ext uri="{28A0092B-C50C-407E-A947-70E740481C1C}">
                <a14:useLocalDpi xmlns:a14="http://schemas.microsoft.com/office/drawing/2010/main" val="0"/>
              </a:ext>
            </a:extLst>
          </a:blip>
          <a:srcRect t="-1" r="58972" b="-3355"/>
          <a:stretch/>
        </p:blipFill>
        <p:spPr bwMode="auto">
          <a:xfrm>
            <a:off x="8416816" y="122415"/>
            <a:ext cx="498273" cy="250604"/>
          </a:xfrm>
          <a:prstGeom prst="rect">
            <a:avLst/>
          </a:prstGeom>
          <a:noFill/>
          <a:extLst>
            <a:ext uri="{909E8E84-426E-40DD-AFC4-6F175D3DCCD1}">
              <a14:hiddenFill xmlns:a14="http://schemas.microsoft.com/office/drawing/2010/main">
                <a:solidFill>
                  <a:srgbClr val="FFFFFF"/>
                </a:solidFill>
              </a14:hiddenFill>
            </a:ext>
          </a:extLst>
        </p:spPr>
      </p:pic>
      <p:sp>
        <p:nvSpPr>
          <p:cNvPr id="5" name="PoljeZBesedilom 4"/>
          <p:cNvSpPr txBox="1"/>
          <p:nvPr/>
        </p:nvSpPr>
        <p:spPr>
          <a:xfrm>
            <a:off x="3214288" y="1780458"/>
            <a:ext cx="5703371" cy="1697068"/>
          </a:xfrm>
          <a:prstGeom prst="rect">
            <a:avLst/>
          </a:prstGeom>
          <a:noFill/>
        </p:spPr>
        <p:txBody>
          <a:bodyPr wrap="square" lIns="91440" tIns="45720" rIns="91440" bIns="45720" rtlCol="0" anchor="t">
            <a:spAutoFit/>
          </a:bodyPr>
          <a:lstStyle/>
          <a:p>
            <a:pPr marL="285750" indent="-285750">
              <a:lnSpc>
                <a:spcPct val="150000"/>
              </a:lnSpc>
              <a:buFont typeface="Arial" panose="020B0604020202020204" pitchFamily="34" charset="0"/>
              <a:buChar char="•"/>
            </a:pPr>
            <a:r>
              <a:rPr lang="sl-SI" sz="2400">
                <a:solidFill>
                  <a:srgbClr val="198FA7"/>
                </a:solidFill>
                <a:latin typeface="Calibri"/>
                <a:ea typeface="Calibri"/>
                <a:cs typeface="Calibri"/>
              </a:rPr>
              <a:t>Strateški dokumenti in </a:t>
            </a:r>
            <a:r>
              <a:rPr lang="sl-SI" sz="2400" err="1">
                <a:solidFill>
                  <a:srgbClr val="198FA7"/>
                </a:solidFill>
                <a:latin typeface="Calibri"/>
                <a:ea typeface="Calibri"/>
                <a:cs typeface="Calibri"/>
              </a:rPr>
              <a:t>časovnica</a:t>
            </a:r>
            <a:r>
              <a:rPr lang="sl-SI" sz="2400">
                <a:solidFill>
                  <a:srgbClr val="198FA7"/>
                </a:solidFill>
                <a:latin typeface="Calibri"/>
                <a:ea typeface="Calibri"/>
                <a:cs typeface="Calibri"/>
              </a:rPr>
              <a:t> uvajanja</a:t>
            </a:r>
          </a:p>
          <a:p>
            <a:pPr marL="285750" indent="-285750">
              <a:lnSpc>
                <a:spcPct val="150000"/>
              </a:lnSpc>
              <a:buFont typeface="Arial" panose="020B0604020202020204" pitchFamily="34" charset="0"/>
              <a:buChar char="•"/>
            </a:pPr>
            <a:r>
              <a:rPr lang="sl-SI" sz="2400">
                <a:solidFill>
                  <a:srgbClr val="198FA7"/>
                </a:solidFill>
                <a:latin typeface="Calibri"/>
                <a:ea typeface="Calibri"/>
                <a:cs typeface="Calibri"/>
              </a:rPr>
              <a:t>Učni načrt (UN)</a:t>
            </a:r>
          </a:p>
          <a:p>
            <a:pPr marL="285750" indent="-285750">
              <a:lnSpc>
                <a:spcPct val="150000"/>
              </a:lnSpc>
              <a:buFont typeface="Arial" panose="020B0604020202020204" pitchFamily="34" charset="0"/>
              <a:buChar char="•"/>
            </a:pPr>
            <a:r>
              <a:rPr lang="sl-SI" sz="2400">
                <a:solidFill>
                  <a:srgbClr val="198FA7"/>
                </a:solidFill>
                <a:latin typeface="Calibri"/>
                <a:ea typeface="Calibri"/>
                <a:cs typeface="Calibri"/>
              </a:rPr>
              <a:t>Didaktična priporočila </a:t>
            </a:r>
          </a:p>
        </p:txBody>
      </p:sp>
      <p:pic>
        <p:nvPicPr>
          <p:cNvPr id="7" name="Picture 7" descr="Slika, ki vsebuje besede krog, barvitost, grafika, oblikovanje&#10;&#10;Opis je samodejno ustvarjen">
            <a:extLst>
              <a:ext uri="{FF2B5EF4-FFF2-40B4-BE49-F238E27FC236}">
                <a16:creationId xmlns:a16="http://schemas.microsoft.com/office/drawing/2014/main" id="{B01A7082-2261-98E2-F178-D41DA5A6EB35}"/>
              </a:ext>
            </a:extLst>
          </p:cNvPr>
          <p:cNvPicPr>
            <a:picLocks noChangeAspect="1"/>
          </p:cNvPicPr>
          <p:nvPr/>
        </p:nvPicPr>
        <p:blipFill>
          <a:blip r:embed="rId4"/>
          <a:stretch>
            <a:fillRect/>
          </a:stretch>
        </p:blipFill>
        <p:spPr>
          <a:xfrm>
            <a:off x="0" y="128053"/>
            <a:ext cx="3214697" cy="5014104"/>
          </a:xfrm>
          <a:prstGeom prst="rect">
            <a:avLst/>
          </a:prstGeom>
        </p:spPr>
      </p:pic>
      <p:pic>
        <p:nvPicPr>
          <p:cNvPr id="8" name="Slika 7" descr="Slika, ki vsebuje besede posnetek zaslona, pravokotnik, oblikovanje&#10;&#10;Opis je samodejno ustvarjen">
            <a:extLst>
              <a:ext uri="{FF2B5EF4-FFF2-40B4-BE49-F238E27FC236}">
                <a16:creationId xmlns:a16="http://schemas.microsoft.com/office/drawing/2014/main" id="{C484C9B3-07AF-1C92-BE7D-4C0B11E34F2B}"/>
              </a:ext>
            </a:extLst>
          </p:cNvPr>
          <p:cNvPicPr>
            <a:picLocks noChangeAspect="1"/>
          </p:cNvPicPr>
          <p:nvPr/>
        </p:nvPicPr>
        <p:blipFill>
          <a:blip r:embed="rId5"/>
          <a:stretch>
            <a:fillRect/>
          </a:stretch>
        </p:blipFill>
        <p:spPr>
          <a:xfrm>
            <a:off x="1251626" y="515958"/>
            <a:ext cx="713580" cy="724363"/>
          </a:xfrm>
          <a:prstGeom prst="rect">
            <a:avLst/>
          </a:prstGeom>
        </p:spPr>
      </p:pic>
      <p:sp>
        <p:nvSpPr>
          <p:cNvPr id="12" name="PoljeZBesedilom 11">
            <a:extLst>
              <a:ext uri="{FF2B5EF4-FFF2-40B4-BE49-F238E27FC236}">
                <a16:creationId xmlns:a16="http://schemas.microsoft.com/office/drawing/2014/main" id="{9C2125CE-293B-075A-1930-74D160F556EC}"/>
              </a:ext>
            </a:extLst>
          </p:cNvPr>
          <p:cNvSpPr txBox="1"/>
          <p:nvPr/>
        </p:nvSpPr>
        <p:spPr>
          <a:xfrm>
            <a:off x="1454065" y="613572"/>
            <a:ext cx="3219628"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defRPr lang="sl-S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sl-SI" sz="2800" b="1">
                <a:solidFill>
                  <a:srgbClr val="198FA7"/>
                </a:solidFill>
                <a:latin typeface="Calibri"/>
                <a:ea typeface="Calibri"/>
                <a:cs typeface="Calibri"/>
              </a:rPr>
              <a:t>2.       Prenova UN</a:t>
            </a:r>
          </a:p>
        </p:txBody>
      </p:sp>
    </p:spTree>
    <p:extLst>
      <p:ext uri="{BB962C8B-B14F-4D97-AF65-F5344CB8AC3E}">
        <p14:creationId xmlns:p14="http://schemas.microsoft.com/office/powerpoint/2010/main" val="10596144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značba mesta vsebine 3" descr="Slika, ki vsebuje besede besedilo, posnetek zaslona, grafično oblikovanje&#10;&#10;Opis je samodejno ustvarjen">
            <a:extLst>
              <a:ext uri="{FF2B5EF4-FFF2-40B4-BE49-F238E27FC236}">
                <a16:creationId xmlns:a16="http://schemas.microsoft.com/office/drawing/2014/main" id="{7E9BA004-8CF9-BA66-8659-798F0D23E2AF}"/>
              </a:ext>
            </a:extLst>
          </p:cNvPr>
          <p:cNvPicPr>
            <a:picLocks noGrp="1" noChangeAspect="1"/>
          </p:cNvPicPr>
          <p:nvPr>
            <p:ph idx="1"/>
          </p:nvPr>
        </p:nvPicPr>
        <p:blipFill>
          <a:blip r:embed="rId2"/>
          <a:stretch>
            <a:fillRect/>
          </a:stretch>
        </p:blipFill>
        <p:spPr>
          <a:xfrm>
            <a:off x="110141" y="50800"/>
            <a:ext cx="8923719" cy="5041900"/>
          </a:xfrm>
          <a:noFill/>
        </p:spPr>
      </p:pic>
    </p:spTree>
    <p:extLst>
      <p:ext uri="{BB962C8B-B14F-4D97-AF65-F5344CB8AC3E}">
        <p14:creationId xmlns:p14="http://schemas.microsoft.com/office/powerpoint/2010/main" val="21011451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značba mesta vsebine 3" descr="Slika, ki vsebuje besede besedilo, posnetek zaslona, diagram, vrstica&#10;&#10;Opis je samodejno ustvarjen">
            <a:extLst>
              <a:ext uri="{FF2B5EF4-FFF2-40B4-BE49-F238E27FC236}">
                <a16:creationId xmlns:a16="http://schemas.microsoft.com/office/drawing/2014/main" id="{C2577B47-8D17-4A6D-CC62-D21D87FDACAF}"/>
              </a:ext>
            </a:extLst>
          </p:cNvPr>
          <p:cNvPicPr>
            <a:picLocks noGrp="1" noChangeAspect="1"/>
          </p:cNvPicPr>
          <p:nvPr>
            <p:ph idx="1"/>
          </p:nvPr>
        </p:nvPicPr>
        <p:blipFill>
          <a:blip r:embed="rId2"/>
          <a:stretch>
            <a:fillRect/>
          </a:stretch>
        </p:blipFill>
        <p:spPr>
          <a:xfrm>
            <a:off x="378345" y="50800"/>
            <a:ext cx="8618633" cy="5041900"/>
          </a:xfrm>
          <a:noFill/>
        </p:spPr>
      </p:pic>
      <p:pic>
        <p:nvPicPr>
          <p:cNvPr id="6" name="Slika 8" descr="Slika, ki vsebuje besede besedilo, pisava, bela, grafika&#10;&#10;Opis je samodejno ustvarjen">
            <a:extLst>
              <a:ext uri="{FF2B5EF4-FFF2-40B4-BE49-F238E27FC236}">
                <a16:creationId xmlns:a16="http://schemas.microsoft.com/office/drawing/2014/main" id="{A0CA60E5-7FB8-8C0D-54F0-DA29CDB91AEE}"/>
              </a:ext>
            </a:extLst>
          </p:cNvPr>
          <p:cNvPicPr>
            <a:picLocks noChangeArrowheads="1"/>
          </p:cNvPicPr>
          <p:nvPr/>
        </p:nvPicPr>
        <p:blipFill rotWithShape="1">
          <a:blip r:embed="rId3">
            <a:extLst>
              <a:ext uri="{28A0092B-C50C-407E-A947-70E740481C1C}">
                <a14:useLocalDpi xmlns:a14="http://schemas.microsoft.com/office/drawing/2010/main" val="0"/>
              </a:ext>
            </a:extLst>
          </a:blip>
          <a:srcRect t="-1" r="58972" b="-3355"/>
          <a:stretch/>
        </p:blipFill>
        <p:spPr bwMode="auto">
          <a:xfrm>
            <a:off x="8416816" y="122415"/>
            <a:ext cx="498273" cy="2506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85985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amond 2">
            <a:extLst>
              <a:ext uri="{FF2B5EF4-FFF2-40B4-BE49-F238E27FC236}">
                <a16:creationId xmlns:a16="http://schemas.microsoft.com/office/drawing/2014/main" id="{E79F3C1E-C9D4-4E97-9C1A-689BA128BDB4}"/>
              </a:ext>
            </a:extLst>
          </p:cNvPr>
          <p:cNvSpPr/>
          <p:nvPr/>
        </p:nvSpPr>
        <p:spPr>
          <a:xfrm rot="5400000">
            <a:off x="2554193" y="1620894"/>
            <a:ext cx="2036656" cy="1982051"/>
          </a:xfrm>
          <a:prstGeom prst="diamond">
            <a:avLst/>
          </a:prstGeom>
          <a:solidFill>
            <a:schemeClr val="bg1"/>
          </a:solidFill>
          <a:ln w="889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57896" rtl="0" eaLnBrk="1" latinLnBrk="0" hangingPunct="1">
              <a:defRPr sz="1409" kern="1200">
                <a:solidFill>
                  <a:schemeClr val="tx1"/>
                </a:solidFill>
                <a:latin typeface="+mn-lt"/>
                <a:ea typeface="+mn-ea"/>
                <a:cs typeface="+mn-cs"/>
              </a:defRPr>
            </a:lvl1pPr>
            <a:lvl2pPr marL="357896" algn="l" defTabSz="357896" rtl="0" eaLnBrk="1" latinLnBrk="0" hangingPunct="1">
              <a:defRPr sz="1409" kern="1200">
                <a:solidFill>
                  <a:schemeClr val="tx1"/>
                </a:solidFill>
                <a:latin typeface="+mn-lt"/>
                <a:ea typeface="+mn-ea"/>
                <a:cs typeface="+mn-cs"/>
              </a:defRPr>
            </a:lvl2pPr>
            <a:lvl3pPr marL="715792" algn="l" defTabSz="357896" rtl="0" eaLnBrk="1" latinLnBrk="0" hangingPunct="1">
              <a:defRPr sz="1409" kern="1200">
                <a:solidFill>
                  <a:schemeClr val="tx1"/>
                </a:solidFill>
                <a:latin typeface="+mn-lt"/>
                <a:ea typeface="+mn-ea"/>
                <a:cs typeface="+mn-cs"/>
              </a:defRPr>
            </a:lvl3pPr>
            <a:lvl4pPr marL="1073688" algn="l" defTabSz="357896" rtl="0" eaLnBrk="1" latinLnBrk="0" hangingPunct="1">
              <a:defRPr sz="1409" kern="1200">
                <a:solidFill>
                  <a:schemeClr val="tx1"/>
                </a:solidFill>
                <a:latin typeface="+mn-lt"/>
                <a:ea typeface="+mn-ea"/>
                <a:cs typeface="+mn-cs"/>
              </a:defRPr>
            </a:lvl4pPr>
            <a:lvl5pPr marL="1431585" algn="l" defTabSz="357896" rtl="0" eaLnBrk="1" latinLnBrk="0" hangingPunct="1">
              <a:defRPr sz="1409" kern="1200">
                <a:solidFill>
                  <a:schemeClr val="tx1"/>
                </a:solidFill>
                <a:latin typeface="+mn-lt"/>
                <a:ea typeface="+mn-ea"/>
                <a:cs typeface="+mn-cs"/>
              </a:defRPr>
            </a:lvl5pPr>
            <a:lvl6pPr marL="1789481" algn="l" defTabSz="357896" rtl="0" eaLnBrk="1" latinLnBrk="0" hangingPunct="1">
              <a:defRPr sz="1409" kern="1200">
                <a:solidFill>
                  <a:schemeClr val="tx1"/>
                </a:solidFill>
                <a:latin typeface="+mn-lt"/>
                <a:ea typeface="+mn-ea"/>
                <a:cs typeface="+mn-cs"/>
              </a:defRPr>
            </a:lvl6pPr>
            <a:lvl7pPr marL="2147377" algn="l" defTabSz="357896" rtl="0" eaLnBrk="1" latinLnBrk="0" hangingPunct="1">
              <a:defRPr sz="1409" kern="1200">
                <a:solidFill>
                  <a:schemeClr val="tx1"/>
                </a:solidFill>
                <a:latin typeface="+mn-lt"/>
                <a:ea typeface="+mn-ea"/>
                <a:cs typeface="+mn-cs"/>
              </a:defRPr>
            </a:lvl7pPr>
            <a:lvl8pPr marL="2505273" algn="l" defTabSz="357896" rtl="0" eaLnBrk="1" latinLnBrk="0" hangingPunct="1">
              <a:defRPr sz="1409" kern="1200">
                <a:solidFill>
                  <a:schemeClr val="tx1"/>
                </a:solidFill>
                <a:latin typeface="+mn-lt"/>
                <a:ea typeface="+mn-ea"/>
                <a:cs typeface="+mn-cs"/>
              </a:defRPr>
            </a:lvl8pPr>
            <a:lvl9pPr marL="2863169" algn="l" defTabSz="357896" rtl="0" eaLnBrk="1" latinLnBrk="0" hangingPunct="1">
              <a:defRPr sz="1409" kern="1200">
                <a:solidFill>
                  <a:schemeClr val="tx1"/>
                </a:solidFill>
                <a:latin typeface="+mn-lt"/>
                <a:ea typeface="+mn-ea"/>
                <a:cs typeface="+mn-cs"/>
              </a:defRPr>
            </a:lvl9pPr>
          </a:lstStyle>
          <a:p>
            <a:pPr algn="ctr"/>
            <a:endParaRPr lang="ko-KR" altLang="en-US" sz="1837"/>
          </a:p>
        </p:txBody>
      </p:sp>
      <p:sp>
        <p:nvSpPr>
          <p:cNvPr id="9" name="Diamond 3">
            <a:extLst>
              <a:ext uri="{FF2B5EF4-FFF2-40B4-BE49-F238E27FC236}">
                <a16:creationId xmlns:a16="http://schemas.microsoft.com/office/drawing/2014/main" id="{C19D76AF-63BE-4AEB-BA28-84C49F432937}"/>
              </a:ext>
            </a:extLst>
          </p:cNvPr>
          <p:cNvSpPr/>
          <p:nvPr/>
        </p:nvSpPr>
        <p:spPr>
          <a:xfrm rot="5400000">
            <a:off x="3651266" y="342043"/>
            <a:ext cx="2036656" cy="1982051"/>
          </a:xfrm>
          <a:prstGeom prst="diamond">
            <a:avLst/>
          </a:prstGeom>
          <a:solidFill>
            <a:schemeClr val="bg1"/>
          </a:solidFill>
          <a:ln w="88900">
            <a:solidFill>
              <a:srgbClr val="481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57896" rtl="0" eaLnBrk="1" latinLnBrk="0" hangingPunct="1">
              <a:defRPr sz="1409" kern="1200">
                <a:solidFill>
                  <a:schemeClr val="tx1"/>
                </a:solidFill>
                <a:latin typeface="+mn-lt"/>
                <a:ea typeface="+mn-ea"/>
                <a:cs typeface="+mn-cs"/>
              </a:defRPr>
            </a:lvl1pPr>
            <a:lvl2pPr marL="357896" algn="l" defTabSz="357896" rtl="0" eaLnBrk="1" latinLnBrk="0" hangingPunct="1">
              <a:defRPr sz="1409" kern="1200">
                <a:solidFill>
                  <a:schemeClr val="tx1"/>
                </a:solidFill>
                <a:latin typeface="+mn-lt"/>
                <a:ea typeface="+mn-ea"/>
                <a:cs typeface="+mn-cs"/>
              </a:defRPr>
            </a:lvl2pPr>
            <a:lvl3pPr marL="715792" algn="l" defTabSz="357896" rtl="0" eaLnBrk="1" latinLnBrk="0" hangingPunct="1">
              <a:defRPr sz="1409" kern="1200">
                <a:solidFill>
                  <a:schemeClr val="tx1"/>
                </a:solidFill>
                <a:latin typeface="+mn-lt"/>
                <a:ea typeface="+mn-ea"/>
                <a:cs typeface="+mn-cs"/>
              </a:defRPr>
            </a:lvl3pPr>
            <a:lvl4pPr marL="1073688" algn="l" defTabSz="357896" rtl="0" eaLnBrk="1" latinLnBrk="0" hangingPunct="1">
              <a:defRPr sz="1409" kern="1200">
                <a:solidFill>
                  <a:schemeClr val="tx1"/>
                </a:solidFill>
                <a:latin typeface="+mn-lt"/>
                <a:ea typeface="+mn-ea"/>
                <a:cs typeface="+mn-cs"/>
              </a:defRPr>
            </a:lvl4pPr>
            <a:lvl5pPr marL="1431585" algn="l" defTabSz="357896" rtl="0" eaLnBrk="1" latinLnBrk="0" hangingPunct="1">
              <a:defRPr sz="1409" kern="1200">
                <a:solidFill>
                  <a:schemeClr val="tx1"/>
                </a:solidFill>
                <a:latin typeface="+mn-lt"/>
                <a:ea typeface="+mn-ea"/>
                <a:cs typeface="+mn-cs"/>
              </a:defRPr>
            </a:lvl5pPr>
            <a:lvl6pPr marL="1789481" algn="l" defTabSz="357896" rtl="0" eaLnBrk="1" latinLnBrk="0" hangingPunct="1">
              <a:defRPr sz="1409" kern="1200">
                <a:solidFill>
                  <a:schemeClr val="tx1"/>
                </a:solidFill>
                <a:latin typeface="+mn-lt"/>
                <a:ea typeface="+mn-ea"/>
                <a:cs typeface="+mn-cs"/>
              </a:defRPr>
            </a:lvl6pPr>
            <a:lvl7pPr marL="2147377" algn="l" defTabSz="357896" rtl="0" eaLnBrk="1" latinLnBrk="0" hangingPunct="1">
              <a:defRPr sz="1409" kern="1200">
                <a:solidFill>
                  <a:schemeClr val="tx1"/>
                </a:solidFill>
                <a:latin typeface="+mn-lt"/>
                <a:ea typeface="+mn-ea"/>
                <a:cs typeface="+mn-cs"/>
              </a:defRPr>
            </a:lvl7pPr>
            <a:lvl8pPr marL="2505273" algn="l" defTabSz="357896" rtl="0" eaLnBrk="1" latinLnBrk="0" hangingPunct="1">
              <a:defRPr sz="1409" kern="1200">
                <a:solidFill>
                  <a:schemeClr val="tx1"/>
                </a:solidFill>
                <a:latin typeface="+mn-lt"/>
                <a:ea typeface="+mn-ea"/>
                <a:cs typeface="+mn-cs"/>
              </a:defRPr>
            </a:lvl8pPr>
            <a:lvl9pPr marL="2863169" algn="l" defTabSz="357896" rtl="0" eaLnBrk="1" latinLnBrk="0" hangingPunct="1">
              <a:defRPr sz="1409" kern="1200">
                <a:solidFill>
                  <a:schemeClr val="tx1"/>
                </a:solidFill>
                <a:latin typeface="+mn-lt"/>
                <a:ea typeface="+mn-ea"/>
                <a:cs typeface="+mn-cs"/>
              </a:defRPr>
            </a:lvl9pPr>
          </a:lstStyle>
          <a:p>
            <a:pPr algn="ctr"/>
            <a:endParaRPr lang="ko-KR" altLang="en-US" sz="1837"/>
          </a:p>
        </p:txBody>
      </p:sp>
      <p:sp>
        <p:nvSpPr>
          <p:cNvPr id="10" name="Diamond 4">
            <a:extLst>
              <a:ext uri="{FF2B5EF4-FFF2-40B4-BE49-F238E27FC236}">
                <a16:creationId xmlns:a16="http://schemas.microsoft.com/office/drawing/2014/main" id="{B143B5C3-194A-433A-BBCE-DF236B686D8C}"/>
              </a:ext>
            </a:extLst>
          </p:cNvPr>
          <p:cNvSpPr/>
          <p:nvPr/>
        </p:nvSpPr>
        <p:spPr>
          <a:xfrm rot="5400000">
            <a:off x="3671898" y="2891127"/>
            <a:ext cx="2036656" cy="1982051"/>
          </a:xfrm>
          <a:prstGeom prst="diamond">
            <a:avLst/>
          </a:prstGeom>
          <a:solidFill>
            <a:schemeClr val="bg1"/>
          </a:solidFill>
          <a:ln w="88900">
            <a:solidFill>
              <a:srgbClr val="BA32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57896" rtl="0" eaLnBrk="1" latinLnBrk="0" hangingPunct="1">
              <a:defRPr sz="1409" kern="1200">
                <a:solidFill>
                  <a:schemeClr val="tx1"/>
                </a:solidFill>
                <a:latin typeface="+mn-lt"/>
                <a:ea typeface="+mn-ea"/>
                <a:cs typeface="+mn-cs"/>
              </a:defRPr>
            </a:lvl1pPr>
            <a:lvl2pPr marL="357896" algn="l" defTabSz="357896" rtl="0" eaLnBrk="1" latinLnBrk="0" hangingPunct="1">
              <a:defRPr sz="1409" kern="1200">
                <a:solidFill>
                  <a:schemeClr val="tx1"/>
                </a:solidFill>
                <a:latin typeface="+mn-lt"/>
                <a:ea typeface="+mn-ea"/>
                <a:cs typeface="+mn-cs"/>
              </a:defRPr>
            </a:lvl2pPr>
            <a:lvl3pPr marL="715792" algn="l" defTabSz="357896" rtl="0" eaLnBrk="1" latinLnBrk="0" hangingPunct="1">
              <a:defRPr sz="1409" kern="1200">
                <a:solidFill>
                  <a:schemeClr val="tx1"/>
                </a:solidFill>
                <a:latin typeface="+mn-lt"/>
                <a:ea typeface="+mn-ea"/>
                <a:cs typeface="+mn-cs"/>
              </a:defRPr>
            </a:lvl3pPr>
            <a:lvl4pPr marL="1073688" algn="l" defTabSz="357896" rtl="0" eaLnBrk="1" latinLnBrk="0" hangingPunct="1">
              <a:defRPr sz="1409" kern="1200">
                <a:solidFill>
                  <a:schemeClr val="tx1"/>
                </a:solidFill>
                <a:latin typeface="+mn-lt"/>
                <a:ea typeface="+mn-ea"/>
                <a:cs typeface="+mn-cs"/>
              </a:defRPr>
            </a:lvl4pPr>
            <a:lvl5pPr marL="1431585" algn="l" defTabSz="357896" rtl="0" eaLnBrk="1" latinLnBrk="0" hangingPunct="1">
              <a:defRPr sz="1409" kern="1200">
                <a:solidFill>
                  <a:schemeClr val="tx1"/>
                </a:solidFill>
                <a:latin typeface="+mn-lt"/>
                <a:ea typeface="+mn-ea"/>
                <a:cs typeface="+mn-cs"/>
              </a:defRPr>
            </a:lvl5pPr>
            <a:lvl6pPr marL="1789481" algn="l" defTabSz="357896" rtl="0" eaLnBrk="1" latinLnBrk="0" hangingPunct="1">
              <a:defRPr sz="1409" kern="1200">
                <a:solidFill>
                  <a:schemeClr val="tx1"/>
                </a:solidFill>
                <a:latin typeface="+mn-lt"/>
                <a:ea typeface="+mn-ea"/>
                <a:cs typeface="+mn-cs"/>
              </a:defRPr>
            </a:lvl6pPr>
            <a:lvl7pPr marL="2147377" algn="l" defTabSz="357896" rtl="0" eaLnBrk="1" latinLnBrk="0" hangingPunct="1">
              <a:defRPr sz="1409" kern="1200">
                <a:solidFill>
                  <a:schemeClr val="tx1"/>
                </a:solidFill>
                <a:latin typeface="+mn-lt"/>
                <a:ea typeface="+mn-ea"/>
                <a:cs typeface="+mn-cs"/>
              </a:defRPr>
            </a:lvl7pPr>
            <a:lvl8pPr marL="2505273" algn="l" defTabSz="357896" rtl="0" eaLnBrk="1" latinLnBrk="0" hangingPunct="1">
              <a:defRPr sz="1409" kern="1200">
                <a:solidFill>
                  <a:schemeClr val="tx1"/>
                </a:solidFill>
                <a:latin typeface="+mn-lt"/>
                <a:ea typeface="+mn-ea"/>
                <a:cs typeface="+mn-cs"/>
              </a:defRPr>
            </a:lvl8pPr>
            <a:lvl9pPr marL="2863169" algn="l" defTabSz="357896" rtl="0" eaLnBrk="1" latinLnBrk="0" hangingPunct="1">
              <a:defRPr sz="1409" kern="1200">
                <a:solidFill>
                  <a:schemeClr val="tx1"/>
                </a:solidFill>
                <a:latin typeface="+mn-lt"/>
                <a:ea typeface="+mn-ea"/>
                <a:cs typeface="+mn-cs"/>
              </a:defRPr>
            </a:lvl9pPr>
          </a:lstStyle>
          <a:p>
            <a:pPr algn="ctr"/>
            <a:endParaRPr lang="ko-KR" altLang="en-US" sz="1837"/>
          </a:p>
        </p:txBody>
      </p:sp>
      <p:sp>
        <p:nvSpPr>
          <p:cNvPr id="11" name="Diamond 5">
            <a:extLst>
              <a:ext uri="{FF2B5EF4-FFF2-40B4-BE49-F238E27FC236}">
                <a16:creationId xmlns:a16="http://schemas.microsoft.com/office/drawing/2014/main" id="{71258CBE-BE1B-402F-9D9D-890BB687EBDF}"/>
              </a:ext>
            </a:extLst>
          </p:cNvPr>
          <p:cNvSpPr/>
          <p:nvPr/>
        </p:nvSpPr>
        <p:spPr>
          <a:xfrm rot="5400000">
            <a:off x="4706856" y="1560194"/>
            <a:ext cx="2288257" cy="2094833"/>
          </a:xfrm>
          <a:prstGeom prst="diamond">
            <a:avLst/>
          </a:prstGeom>
          <a:solidFill>
            <a:schemeClr val="bg1">
              <a:lumMod val="95000"/>
            </a:schemeClr>
          </a:solidFill>
          <a:ln w="889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57896" rtl="0" eaLnBrk="1" latinLnBrk="0" hangingPunct="1">
              <a:defRPr sz="1409" kern="1200">
                <a:solidFill>
                  <a:schemeClr val="tx1"/>
                </a:solidFill>
                <a:latin typeface="+mn-lt"/>
                <a:ea typeface="+mn-ea"/>
                <a:cs typeface="+mn-cs"/>
              </a:defRPr>
            </a:lvl1pPr>
            <a:lvl2pPr marL="357896" algn="l" defTabSz="357896" rtl="0" eaLnBrk="1" latinLnBrk="0" hangingPunct="1">
              <a:defRPr sz="1409" kern="1200">
                <a:solidFill>
                  <a:schemeClr val="tx1"/>
                </a:solidFill>
                <a:latin typeface="+mn-lt"/>
                <a:ea typeface="+mn-ea"/>
                <a:cs typeface="+mn-cs"/>
              </a:defRPr>
            </a:lvl2pPr>
            <a:lvl3pPr marL="715792" algn="l" defTabSz="357896" rtl="0" eaLnBrk="1" latinLnBrk="0" hangingPunct="1">
              <a:defRPr sz="1409" kern="1200">
                <a:solidFill>
                  <a:schemeClr val="tx1"/>
                </a:solidFill>
                <a:latin typeface="+mn-lt"/>
                <a:ea typeface="+mn-ea"/>
                <a:cs typeface="+mn-cs"/>
              </a:defRPr>
            </a:lvl3pPr>
            <a:lvl4pPr marL="1073688" algn="l" defTabSz="357896" rtl="0" eaLnBrk="1" latinLnBrk="0" hangingPunct="1">
              <a:defRPr sz="1409" kern="1200">
                <a:solidFill>
                  <a:schemeClr val="tx1"/>
                </a:solidFill>
                <a:latin typeface="+mn-lt"/>
                <a:ea typeface="+mn-ea"/>
                <a:cs typeface="+mn-cs"/>
              </a:defRPr>
            </a:lvl4pPr>
            <a:lvl5pPr marL="1431585" algn="l" defTabSz="357896" rtl="0" eaLnBrk="1" latinLnBrk="0" hangingPunct="1">
              <a:defRPr sz="1409" kern="1200">
                <a:solidFill>
                  <a:schemeClr val="tx1"/>
                </a:solidFill>
                <a:latin typeface="+mn-lt"/>
                <a:ea typeface="+mn-ea"/>
                <a:cs typeface="+mn-cs"/>
              </a:defRPr>
            </a:lvl5pPr>
            <a:lvl6pPr marL="1789481" algn="l" defTabSz="357896" rtl="0" eaLnBrk="1" latinLnBrk="0" hangingPunct="1">
              <a:defRPr sz="1409" kern="1200">
                <a:solidFill>
                  <a:schemeClr val="tx1"/>
                </a:solidFill>
                <a:latin typeface="+mn-lt"/>
                <a:ea typeface="+mn-ea"/>
                <a:cs typeface="+mn-cs"/>
              </a:defRPr>
            </a:lvl6pPr>
            <a:lvl7pPr marL="2147377" algn="l" defTabSz="357896" rtl="0" eaLnBrk="1" latinLnBrk="0" hangingPunct="1">
              <a:defRPr sz="1409" kern="1200">
                <a:solidFill>
                  <a:schemeClr val="tx1"/>
                </a:solidFill>
                <a:latin typeface="+mn-lt"/>
                <a:ea typeface="+mn-ea"/>
                <a:cs typeface="+mn-cs"/>
              </a:defRPr>
            </a:lvl7pPr>
            <a:lvl8pPr marL="2505273" algn="l" defTabSz="357896" rtl="0" eaLnBrk="1" latinLnBrk="0" hangingPunct="1">
              <a:defRPr sz="1409" kern="1200">
                <a:solidFill>
                  <a:schemeClr val="tx1"/>
                </a:solidFill>
                <a:latin typeface="+mn-lt"/>
                <a:ea typeface="+mn-ea"/>
                <a:cs typeface="+mn-cs"/>
              </a:defRPr>
            </a:lvl8pPr>
            <a:lvl9pPr marL="2863169" algn="l" defTabSz="357896" rtl="0" eaLnBrk="1" latinLnBrk="0" hangingPunct="1">
              <a:defRPr sz="1409" kern="1200">
                <a:solidFill>
                  <a:schemeClr val="tx1"/>
                </a:solidFill>
                <a:latin typeface="+mn-lt"/>
                <a:ea typeface="+mn-ea"/>
                <a:cs typeface="+mn-cs"/>
              </a:defRPr>
            </a:lvl9pPr>
          </a:lstStyle>
          <a:p>
            <a:pPr algn="ctr"/>
            <a:endParaRPr lang="ko-KR" altLang="en-US" sz="1837"/>
          </a:p>
        </p:txBody>
      </p:sp>
      <p:grpSp>
        <p:nvGrpSpPr>
          <p:cNvPr id="12" name="Group 6">
            <a:extLst>
              <a:ext uri="{FF2B5EF4-FFF2-40B4-BE49-F238E27FC236}">
                <a16:creationId xmlns:a16="http://schemas.microsoft.com/office/drawing/2014/main" id="{21BBF49E-A865-4850-B414-CFF833675A1C}"/>
              </a:ext>
            </a:extLst>
          </p:cNvPr>
          <p:cNvGrpSpPr/>
          <p:nvPr/>
        </p:nvGrpSpPr>
        <p:grpSpPr>
          <a:xfrm>
            <a:off x="5275149" y="1337832"/>
            <a:ext cx="2347189" cy="2047876"/>
            <a:chOff x="5977580" y="1533586"/>
            <a:chExt cx="2330216" cy="2739653"/>
          </a:xfrm>
        </p:grpSpPr>
        <p:sp>
          <p:nvSpPr>
            <p:cNvPr id="13" name="TextBox 7">
              <a:extLst>
                <a:ext uri="{FF2B5EF4-FFF2-40B4-BE49-F238E27FC236}">
                  <a16:creationId xmlns:a16="http://schemas.microsoft.com/office/drawing/2014/main" id="{B6A0126E-78F5-4C3F-AC59-D97D87398AF4}"/>
                </a:ext>
              </a:extLst>
            </p:cNvPr>
            <p:cNvSpPr txBox="1"/>
            <p:nvPr/>
          </p:nvSpPr>
          <p:spPr>
            <a:xfrm>
              <a:off x="6057057" y="2342587"/>
              <a:ext cx="1737082" cy="1930652"/>
            </a:xfrm>
            <a:prstGeom prst="homePlate">
              <a:avLst>
                <a:gd name="adj" fmla="val 71944"/>
              </a:avLst>
            </a:prstGeom>
            <a:noFill/>
          </p:spPr>
          <p:txBody>
            <a:bodyPr wrap="square" lIns="91440" tIns="45720" rIns="91440" bIns="45720" rtlCol="0" anchor="t">
              <a:spAutoFit/>
            </a:bodyPr>
            <a:lstStyle>
              <a:defPPr>
                <a:defRPr lang="en-US"/>
              </a:defPPr>
              <a:lvl1pPr marL="0" algn="l" defTabSz="357896" rtl="0" eaLnBrk="1" latinLnBrk="0" hangingPunct="1">
                <a:defRPr sz="1409" kern="1200">
                  <a:solidFill>
                    <a:schemeClr val="tx1"/>
                  </a:solidFill>
                  <a:latin typeface="+mn-lt"/>
                  <a:ea typeface="+mn-ea"/>
                  <a:cs typeface="+mn-cs"/>
                </a:defRPr>
              </a:lvl1pPr>
              <a:lvl2pPr marL="357896" algn="l" defTabSz="357896" rtl="0" eaLnBrk="1" latinLnBrk="0" hangingPunct="1">
                <a:defRPr sz="1409" kern="1200">
                  <a:solidFill>
                    <a:schemeClr val="tx1"/>
                  </a:solidFill>
                  <a:latin typeface="+mn-lt"/>
                  <a:ea typeface="+mn-ea"/>
                  <a:cs typeface="+mn-cs"/>
                </a:defRPr>
              </a:lvl2pPr>
              <a:lvl3pPr marL="715792" algn="l" defTabSz="357896" rtl="0" eaLnBrk="1" latinLnBrk="0" hangingPunct="1">
                <a:defRPr sz="1409" kern="1200">
                  <a:solidFill>
                    <a:schemeClr val="tx1"/>
                  </a:solidFill>
                  <a:latin typeface="+mn-lt"/>
                  <a:ea typeface="+mn-ea"/>
                  <a:cs typeface="+mn-cs"/>
                </a:defRPr>
              </a:lvl3pPr>
              <a:lvl4pPr marL="1073688" algn="l" defTabSz="357896" rtl="0" eaLnBrk="1" latinLnBrk="0" hangingPunct="1">
                <a:defRPr sz="1409" kern="1200">
                  <a:solidFill>
                    <a:schemeClr val="tx1"/>
                  </a:solidFill>
                  <a:latin typeface="+mn-lt"/>
                  <a:ea typeface="+mn-ea"/>
                  <a:cs typeface="+mn-cs"/>
                </a:defRPr>
              </a:lvl4pPr>
              <a:lvl5pPr marL="1431585" algn="l" defTabSz="357896" rtl="0" eaLnBrk="1" latinLnBrk="0" hangingPunct="1">
                <a:defRPr sz="1409" kern="1200">
                  <a:solidFill>
                    <a:schemeClr val="tx1"/>
                  </a:solidFill>
                  <a:latin typeface="+mn-lt"/>
                  <a:ea typeface="+mn-ea"/>
                  <a:cs typeface="+mn-cs"/>
                </a:defRPr>
              </a:lvl5pPr>
              <a:lvl6pPr marL="1789481" algn="l" defTabSz="357896" rtl="0" eaLnBrk="1" latinLnBrk="0" hangingPunct="1">
                <a:defRPr sz="1409" kern="1200">
                  <a:solidFill>
                    <a:schemeClr val="tx1"/>
                  </a:solidFill>
                  <a:latin typeface="+mn-lt"/>
                  <a:ea typeface="+mn-ea"/>
                  <a:cs typeface="+mn-cs"/>
                </a:defRPr>
              </a:lvl6pPr>
              <a:lvl7pPr marL="2147377" algn="l" defTabSz="357896" rtl="0" eaLnBrk="1" latinLnBrk="0" hangingPunct="1">
                <a:defRPr sz="1409" kern="1200">
                  <a:solidFill>
                    <a:schemeClr val="tx1"/>
                  </a:solidFill>
                  <a:latin typeface="+mn-lt"/>
                  <a:ea typeface="+mn-ea"/>
                  <a:cs typeface="+mn-cs"/>
                </a:defRPr>
              </a:lvl7pPr>
              <a:lvl8pPr marL="2505273" algn="l" defTabSz="357896" rtl="0" eaLnBrk="1" latinLnBrk="0" hangingPunct="1">
                <a:defRPr sz="1409" kern="1200">
                  <a:solidFill>
                    <a:schemeClr val="tx1"/>
                  </a:solidFill>
                  <a:latin typeface="+mn-lt"/>
                  <a:ea typeface="+mn-ea"/>
                  <a:cs typeface="+mn-cs"/>
                </a:defRPr>
              </a:lvl8pPr>
              <a:lvl9pPr marL="2863169" algn="l" defTabSz="357896" rtl="0" eaLnBrk="1" latinLnBrk="0" hangingPunct="1">
                <a:defRPr sz="1409" kern="1200">
                  <a:solidFill>
                    <a:schemeClr val="tx1"/>
                  </a:solidFill>
                  <a:latin typeface="+mn-lt"/>
                  <a:ea typeface="+mn-ea"/>
                  <a:cs typeface="+mn-cs"/>
                </a:defRPr>
              </a:lvl9pPr>
            </a:lstStyle>
            <a:p>
              <a:pPr>
                <a:lnSpc>
                  <a:spcPct val="150000"/>
                </a:lnSpc>
              </a:pPr>
              <a:r>
                <a:rPr lang="en-GB" sz="1200" b="1">
                  <a:solidFill>
                    <a:schemeClr val="bg1">
                      <a:lumMod val="50000"/>
                    </a:schemeClr>
                  </a:solidFill>
                </a:rPr>
                <a:t>ZMANJŠATI RAZMAK MED TEORIJO IN PRAKSO </a:t>
              </a:r>
              <a:endParaRPr lang="en-GB" altLang="ko-KR" sz="1200" b="1">
                <a:solidFill>
                  <a:schemeClr val="bg1">
                    <a:lumMod val="50000"/>
                  </a:schemeClr>
                </a:solidFill>
                <a:ea typeface="맑은 고딕"/>
                <a:cs typeface="Arial" pitchFamily="34" charset="0"/>
              </a:endParaRPr>
            </a:p>
          </p:txBody>
        </p:sp>
        <p:sp>
          <p:nvSpPr>
            <p:cNvPr id="14" name="TextBox 8">
              <a:extLst>
                <a:ext uri="{FF2B5EF4-FFF2-40B4-BE49-F238E27FC236}">
                  <a16:creationId xmlns:a16="http://schemas.microsoft.com/office/drawing/2014/main" id="{0A50A4CC-2DCC-4994-95FD-BCB309BCBE99}"/>
                </a:ext>
              </a:extLst>
            </p:cNvPr>
            <p:cNvSpPr txBox="1"/>
            <p:nvPr/>
          </p:nvSpPr>
          <p:spPr>
            <a:xfrm>
              <a:off x="5977580" y="1533586"/>
              <a:ext cx="2330216" cy="252131"/>
            </a:xfrm>
            <a:prstGeom prst="rect">
              <a:avLst/>
            </a:prstGeom>
            <a:noFill/>
          </p:spPr>
          <p:txBody>
            <a:bodyPr wrap="square" rtlCol="0">
              <a:spAutoFit/>
            </a:bodyPr>
            <a:lstStyle>
              <a:defPPr>
                <a:defRPr lang="en-US"/>
              </a:defPPr>
              <a:lvl1pPr marL="0" algn="l" defTabSz="357896" rtl="0" eaLnBrk="1" latinLnBrk="0" hangingPunct="1">
                <a:defRPr sz="1409" kern="1200">
                  <a:solidFill>
                    <a:schemeClr val="tx1"/>
                  </a:solidFill>
                  <a:latin typeface="+mn-lt"/>
                  <a:ea typeface="+mn-ea"/>
                  <a:cs typeface="+mn-cs"/>
                </a:defRPr>
              </a:lvl1pPr>
              <a:lvl2pPr marL="357896" algn="l" defTabSz="357896" rtl="0" eaLnBrk="1" latinLnBrk="0" hangingPunct="1">
                <a:defRPr sz="1409" kern="1200">
                  <a:solidFill>
                    <a:schemeClr val="tx1"/>
                  </a:solidFill>
                  <a:latin typeface="+mn-lt"/>
                  <a:ea typeface="+mn-ea"/>
                  <a:cs typeface="+mn-cs"/>
                </a:defRPr>
              </a:lvl2pPr>
              <a:lvl3pPr marL="715792" algn="l" defTabSz="357896" rtl="0" eaLnBrk="1" latinLnBrk="0" hangingPunct="1">
                <a:defRPr sz="1409" kern="1200">
                  <a:solidFill>
                    <a:schemeClr val="tx1"/>
                  </a:solidFill>
                  <a:latin typeface="+mn-lt"/>
                  <a:ea typeface="+mn-ea"/>
                  <a:cs typeface="+mn-cs"/>
                </a:defRPr>
              </a:lvl3pPr>
              <a:lvl4pPr marL="1073688" algn="l" defTabSz="357896" rtl="0" eaLnBrk="1" latinLnBrk="0" hangingPunct="1">
                <a:defRPr sz="1409" kern="1200">
                  <a:solidFill>
                    <a:schemeClr val="tx1"/>
                  </a:solidFill>
                  <a:latin typeface="+mn-lt"/>
                  <a:ea typeface="+mn-ea"/>
                  <a:cs typeface="+mn-cs"/>
                </a:defRPr>
              </a:lvl4pPr>
              <a:lvl5pPr marL="1431585" algn="l" defTabSz="357896" rtl="0" eaLnBrk="1" latinLnBrk="0" hangingPunct="1">
                <a:defRPr sz="1409" kern="1200">
                  <a:solidFill>
                    <a:schemeClr val="tx1"/>
                  </a:solidFill>
                  <a:latin typeface="+mn-lt"/>
                  <a:ea typeface="+mn-ea"/>
                  <a:cs typeface="+mn-cs"/>
                </a:defRPr>
              </a:lvl5pPr>
              <a:lvl6pPr marL="1789481" algn="l" defTabSz="357896" rtl="0" eaLnBrk="1" latinLnBrk="0" hangingPunct="1">
                <a:defRPr sz="1409" kern="1200">
                  <a:solidFill>
                    <a:schemeClr val="tx1"/>
                  </a:solidFill>
                  <a:latin typeface="+mn-lt"/>
                  <a:ea typeface="+mn-ea"/>
                  <a:cs typeface="+mn-cs"/>
                </a:defRPr>
              </a:lvl6pPr>
              <a:lvl7pPr marL="2147377" algn="l" defTabSz="357896" rtl="0" eaLnBrk="1" latinLnBrk="0" hangingPunct="1">
                <a:defRPr sz="1409" kern="1200">
                  <a:solidFill>
                    <a:schemeClr val="tx1"/>
                  </a:solidFill>
                  <a:latin typeface="+mn-lt"/>
                  <a:ea typeface="+mn-ea"/>
                  <a:cs typeface="+mn-cs"/>
                </a:defRPr>
              </a:lvl7pPr>
              <a:lvl8pPr marL="2505273" algn="l" defTabSz="357896" rtl="0" eaLnBrk="1" latinLnBrk="0" hangingPunct="1">
                <a:defRPr sz="1409" kern="1200">
                  <a:solidFill>
                    <a:schemeClr val="tx1"/>
                  </a:solidFill>
                  <a:latin typeface="+mn-lt"/>
                  <a:ea typeface="+mn-ea"/>
                  <a:cs typeface="+mn-cs"/>
                </a:defRPr>
              </a:lvl8pPr>
              <a:lvl9pPr marL="2863169" algn="l" defTabSz="357896" rtl="0" eaLnBrk="1" latinLnBrk="0" hangingPunct="1">
                <a:defRPr sz="1409" kern="1200">
                  <a:solidFill>
                    <a:schemeClr val="tx1"/>
                  </a:solidFill>
                  <a:latin typeface="+mn-lt"/>
                  <a:ea typeface="+mn-ea"/>
                  <a:cs typeface="+mn-cs"/>
                </a:defRPr>
              </a:lvl9pPr>
            </a:lstStyle>
            <a:p>
              <a:endParaRPr lang="ko-KR" altLang="en-US" sz="816" b="1">
                <a:solidFill>
                  <a:schemeClr val="bg1"/>
                </a:solidFill>
                <a:cs typeface="Arial" pitchFamily="34" charset="0"/>
              </a:endParaRPr>
            </a:p>
          </p:txBody>
        </p:sp>
      </p:grpSp>
      <p:sp>
        <p:nvSpPr>
          <p:cNvPr id="17" name="Rectangle 11">
            <a:extLst>
              <a:ext uri="{FF2B5EF4-FFF2-40B4-BE49-F238E27FC236}">
                <a16:creationId xmlns:a16="http://schemas.microsoft.com/office/drawing/2014/main" id="{A052CA40-34ED-497B-BF0F-FA0BBA8AB24C}"/>
              </a:ext>
            </a:extLst>
          </p:cNvPr>
          <p:cNvSpPr/>
          <p:nvPr/>
        </p:nvSpPr>
        <p:spPr>
          <a:xfrm>
            <a:off x="3875811" y="919616"/>
            <a:ext cx="1622818" cy="830997"/>
          </a:xfrm>
          <a:prstGeom prst="rect">
            <a:avLst/>
          </a:prstGeom>
        </p:spPr>
        <p:txBody>
          <a:bodyPr wrap="square" lIns="91440" tIns="45720" rIns="91440" bIns="45720" anchor="ctr">
            <a:spAutoFit/>
          </a:bodyPr>
          <a:lstStyle>
            <a:defPPr>
              <a:defRPr lang="en-US"/>
            </a:defPPr>
            <a:lvl1pPr marL="0" algn="l" defTabSz="357896" rtl="0" eaLnBrk="1" latinLnBrk="0" hangingPunct="1">
              <a:defRPr sz="1409" kern="1200">
                <a:solidFill>
                  <a:schemeClr val="tx1"/>
                </a:solidFill>
                <a:latin typeface="+mn-lt"/>
                <a:ea typeface="+mn-ea"/>
                <a:cs typeface="+mn-cs"/>
              </a:defRPr>
            </a:lvl1pPr>
            <a:lvl2pPr marL="357896" algn="l" defTabSz="357896" rtl="0" eaLnBrk="1" latinLnBrk="0" hangingPunct="1">
              <a:defRPr sz="1409" kern="1200">
                <a:solidFill>
                  <a:schemeClr val="tx1"/>
                </a:solidFill>
                <a:latin typeface="+mn-lt"/>
                <a:ea typeface="+mn-ea"/>
                <a:cs typeface="+mn-cs"/>
              </a:defRPr>
            </a:lvl2pPr>
            <a:lvl3pPr marL="715792" algn="l" defTabSz="357896" rtl="0" eaLnBrk="1" latinLnBrk="0" hangingPunct="1">
              <a:defRPr sz="1409" kern="1200">
                <a:solidFill>
                  <a:schemeClr val="tx1"/>
                </a:solidFill>
                <a:latin typeface="+mn-lt"/>
                <a:ea typeface="+mn-ea"/>
                <a:cs typeface="+mn-cs"/>
              </a:defRPr>
            </a:lvl3pPr>
            <a:lvl4pPr marL="1073688" algn="l" defTabSz="357896" rtl="0" eaLnBrk="1" latinLnBrk="0" hangingPunct="1">
              <a:defRPr sz="1409" kern="1200">
                <a:solidFill>
                  <a:schemeClr val="tx1"/>
                </a:solidFill>
                <a:latin typeface="+mn-lt"/>
                <a:ea typeface="+mn-ea"/>
                <a:cs typeface="+mn-cs"/>
              </a:defRPr>
            </a:lvl4pPr>
            <a:lvl5pPr marL="1431585" algn="l" defTabSz="357896" rtl="0" eaLnBrk="1" latinLnBrk="0" hangingPunct="1">
              <a:defRPr sz="1409" kern="1200">
                <a:solidFill>
                  <a:schemeClr val="tx1"/>
                </a:solidFill>
                <a:latin typeface="+mn-lt"/>
                <a:ea typeface="+mn-ea"/>
                <a:cs typeface="+mn-cs"/>
              </a:defRPr>
            </a:lvl5pPr>
            <a:lvl6pPr marL="1789481" algn="l" defTabSz="357896" rtl="0" eaLnBrk="1" latinLnBrk="0" hangingPunct="1">
              <a:defRPr sz="1409" kern="1200">
                <a:solidFill>
                  <a:schemeClr val="tx1"/>
                </a:solidFill>
                <a:latin typeface="+mn-lt"/>
                <a:ea typeface="+mn-ea"/>
                <a:cs typeface="+mn-cs"/>
              </a:defRPr>
            </a:lvl6pPr>
            <a:lvl7pPr marL="2147377" algn="l" defTabSz="357896" rtl="0" eaLnBrk="1" latinLnBrk="0" hangingPunct="1">
              <a:defRPr sz="1409" kern="1200">
                <a:solidFill>
                  <a:schemeClr val="tx1"/>
                </a:solidFill>
                <a:latin typeface="+mn-lt"/>
                <a:ea typeface="+mn-ea"/>
                <a:cs typeface="+mn-cs"/>
              </a:defRPr>
            </a:lvl7pPr>
            <a:lvl8pPr marL="2505273" algn="l" defTabSz="357896" rtl="0" eaLnBrk="1" latinLnBrk="0" hangingPunct="1">
              <a:defRPr sz="1409" kern="1200">
                <a:solidFill>
                  <a:schemeClr val="tx1"/>
                </a:solidFill>
                <a:latin typeface="+mn-lt"/>
                <a:ea typeface="+mn-ea"/>
                <a:cs typeface="+mn-cs"/>
              </a:defRPr>
            </a:lvl8pPr>
            <a:lvl9pPr marL="2863169" algn="l" defTabSz="357896" rtl="0" eaLnBrk="1" latinLnBrk="0" hangingPunct="1">
              <a:defRPr sz="1409" kern="1200">
                <a:solidFill>
                  <a:schemeClr val="tx1"/>
                </a:solidFill>
                <a:latin typeface="+mn-lt"/>
                <a:ea typeface="+mn-ea"/>
                <a:cs typeface="+mn-cs"/>
              </a:defRPr>
            </a:lvl9pPr>
          </a:lstStyle>
          <a:p>
            <a:pPr algn="ctr"/>
            <a:r>
              <a:rPr lang="sl-SI" altLang="ko-KR" sz="1200" b="1">
                <a:solidFill>
                  <a:srgbClr val="7030A0"/>
                </a:solidFill>
                <a:ea typeface="맑은 고딕"/>
                <a:cs typeface="Arial"/>
              </a:rPr>
              <a:t>DVIGNITI PREPOZNAVNOST POKLICA GEOGRAF</a:t>
            </a:r>
          </a:p>
        </p:txBody>
      </p:sp>
      <p:sp>
        <p:nvSpPr>
          <p:cNvPr id="20" name="Rectangle 14">
            <a:extLst>
              <a:ext uri="{FF2B5EF4-FFF2-40B4-BE49-F238E27FC236}">
                <a16:creationId xmlns:a16="http://schemas.microsoft.com/office/drawing/2014/main" id="{870694DE-8303-4BC8-9E40-F06AC55A86A1}"/>
              </a:ext>
            </a:extLst>
          </p:cNvPr>
          <p:cNvSpPr/>
          <p:nvPr/>
        </p:nvSpPr>
        <p:spPr>
          <a:xfrm>
            <a:off x="2879777" y="2248545"/>
            <a:ext cx="1375449" cy="969496"/>
          </a:xfrm>
          <a:prstGeom prst="rect">
            <a:avLst/>
          </a:prstGeom>
        </p:spPr>
        <p:txBody>
          <a:bodyPr wrap="square" lIns="91440" tIns="45720" rIns="91440" bIns="45720" anchor="ctr">
            <a:spAutoFit/>
          </a:bodyPr>
          <a:lstStyle>
            <a:defPPr>
              <a:defRPr lang="en-US"/>
            </a:defPPr>
            <a:lvl1pPr marL="0" algn="l" defTabSz="357896" rtl="0" eaLnBrk="1" latinLnBrk="0" hangingPunct="1">
              <a:defRPr sz="1409" kern="1200">
                <a:solidFill>
                  <a:schemeClr val="tx1"/>
                </a:solidFill>
                <a:latin typeface="+mn-lt"/>
                <a:ea typeface="+mn-ea"/>
                <a:cs typeface="+mn-cs"/>
              </a:defRPr>
            </a:lvl1pPr>
            <a:lvl2pPr marL="357896" algn="l" defTabSz="357896" rtl="0" eaLnBrk="1" latinLnBrk="0" hangingPunct="1">
              <a:defRPr sz="1409" kern="1200">
                <a:solidFill>
                  <a:schemeClr val="tx1"/>
                </a:solidFill>
                <a:latin typeface="+mn-lt"/>
                <a:ea typeface="+mn-ea"/>
                <a:cs typeface="+mn-cs"/>
              </a:defRPr>
            </a:lvl2pPr>
            <a:lvl3pPr marL="715792" algn="l" defTabSz="357896" rtl="0" eaLnBrk="1" latinLnBrk="0" hangingPunct="1">
              <a:defRPr sz="1409" kern="1200">
                <a:solidFill>
                  <a:schemeClr val="tx1"/>
                </a:solidFill>
                <a:latin typeface="+mn-lt"/>
                <a:ea typeface="+mn-ea"/>
                <a:cs typeface="+mn-cs"/>
              </a:defRPr>
            </a:lvl3pPr>
            <a:lvl4pPr marL="1073688" algn="l" defTabSz="357896" rtl="0" eaLnBrk="1" latinLnBrk="0" hangingPunct="1">
              <a:defRPr sz="1409" kern="1200">
                <a:solidFill>
                  <a:schemeClr val="tx1"/>
                </a:solidFill>
                <a:latin typeface="+mn-lt"/>
                <a:ea typeface="+mn-ea"/>
                <a:cs typeface="+mn-cs"/>
              </a:defRPr>
            </a:lvl4pPr>
            <a:lvl5pPr marL="1431585" algn="l" defTabSz="357896" rtl="0" eaLnBrk="1" latinLnBrk="0" hangingPunct="1">
              <a:defRPr sz="1409" kern="1200">
                <a:solidFill>
                  <a:schemeClr val="tx1"/>
                </a:solidFill>
                <a:latin typeface="+mn-lt"/>
                <a:ea typeface="+mn-ea"/>
                <a:cs typeface="+mn-cs"/>
              </a:defRPr>
            </a:lvl5pPr>
            <a:lvl6pPr marL="1789481" algn="l" defTabSz="357896" rtl="0" eaLnBrk="1" latinLnBrk="0" hangingPunct="1">
              <a:defRPr sz="1409" kern="1200">
                <a:solidFill>
                  <a:schemeClr val="tx1"/>
                </a:solidFill>
                <a:latin typeface="+mn-lt"/>
                <a:ea typeface="+mn-ea"/>
                <a:cs typeface="+mn-cs"/>
              </a:defRPr>
            </a:lvl6pPr>
            <a:lvl7pPr marL="2147377" algn="l" defTabSz="357896" rtl="0" eaLnBrk="1" latinLnBrk="0" hangingPunct="1">
              <a:defRPr sz="1409" kern="1200">
                <a:solidFill>
                  <a:schemeClr val="tx1"/>
                </a:solidFill>
                <a:latin typeface="+mn-lt"/>
                <a:ea typeface="+mn-ea"/>
                <a:cs typeface="+mn-cs"/>
              </a:defRPr>
            </a:lvl7pPr>
            <a:lvl8pPr marL="2505273" algn="l" defTabSz="357896" rtl="0" eaLnBrk="1" latinLnBrk="0" hangingPunct="1">
              <a:defRPr sz="1409" kern="1200">
                <a:solidFill>
                  <a:schemeClr val="tx1"/>
                </a:solidFill>
                <a:latin typeface="+mn-lt"/>
                <a:ea typeface="+mn-ea"/>
                <a:cs typeface="+mn-cs"/>
              </a:defRPr>
            </a:lvl8pPr>
            <a:lvl9pPr marL="2863169" algn="l" defTabSz="357896" rtl="0" eaLnBrk="1" latinLnBrk="0" hangingPunct="1">
              <a:defRPr sz="1409" kern="1200">
                <a:solidFill>
                  <a:schemeClr val="tx1"/>
                </a:solidFill>
                <a:latin typeface="+mn-lt"/>
                <a:ea typeface="+mn-ea"/>
                <a:cs typeface="+mn-cs"/>
              </a:defRPr>
            </a:lvl9pPr>
          </a:lstStyle>
          <a:p>
            <a:pPr algn="ctr"/>
            <a:r>
              <a:rPr lang="sl-SI" altLang="ko-KR" sz="950" b="1">
                <a:solidFill>
                  <a:srgbClr val="0070C0"/>
                </a:solidFill>
                <a:ea typeface="맑은 고딕"/>
                <a:cs typeface="Arial"/>
              </a:rPr>
              <a:t>POVEČATI APLIKATIVOST GEOGRAFIJE NA OBEH STOPNJAH VERTIKALE</a:t>
            </a:r>
            <a:endParaRPr lang="sl-SI" altLang="ko-KR" sz="950" b="1">
              <a:solidFill>
                <a:srgbClr val="0070C0"/>
              </a:solidFill>
              <a:ea typeface="맑은 고딕"/>
              <a:cs typeface="Arial" pitchFamily="34" charset="0"/>
            </a:endParaRPr>
          </a:p>
        </p:txBody>
      </p:sp>
      <p:sp>
        <p:nvSpPr>
          <p:cNvPr id="23" name="Rectangle 17">
            <a:extLst>
              <a:ext uri="{FF2B5EF4-FFF2-40B4-BE49-F238E27FC236}">
                <a16:creationId xmlns:a16="http://schemas.microsoft.com/office/drawing/2014/main" id="{0F413F2C-25F7-4863-A762-924A2D552442}"/>
              </a:ext>
            </a:extLst>
          </p:cNvPr>
          <p:cNvSpPr/>
          <p:nvPr/>
        </p:nvSpPr>
        <p:spPr>
          <a:xfrm>
            <a:off x="4003954" y="3700492"/>
            <a:ext cx="1326925" cy="355209"/>
          </a:xfrm>
          <a:prstGeom prst="rect">
            <a:avLst/>
          </a:prstGeom>
        </p:spPr>
        <p:txBody>
          <a:bodyPr wrap="square" lIns="62215" tIns="31107" rIns="62215" bIns="31107" anchor="ctr">
            <a:spAutoFit/>
          </a:bodyPr>
          <a:lstStyle>
            <a:defPPr>
              <a:defRPr lang="en-US"/>
            </a:defPPr>
            <a:lvl1pPr marL="0" algn="l" defTabSz="357896" rtl="0" eaLnBrk="1" latinLnBrk="0" hangingPunct="1">
              <a:defRPr sz="1409" kern="1200">
                <a:solidFill>
                  <a:schemeClr val="tx1"/>
                </a:solidFill>
                <a:latin typeface="+mn-lt"/>
                <a:ea typeface="+mn-ea"/>
                <a:cs typeface="+mn-cs"/>
              </a:defRPr>
            </a:lvl1pPr>
            <a:lvl2pPr marL="357896" algn="l" defTabSz="357896" rtl="0" eaLnBrk="1" latinLnBrk="0" hangingPunct="1">
              <a:defRPr sz="1409" kern="1200">
                <a:solidFill>
                  <a:schemeClr val="tx1"/>
                </a:solidFill>
                <a:latin typeface="+mn-lt"/>
                <a:ea typeface="+mn-ea"/>
                <a:cs typeface="+mn-cs"/>
              </a:defRPr>
            </a:lvl2pPr>
            <a:lvl3pPr marL="715792" algn="l" defTabSz="357896" rtl="0" eaLnBrk="1" latinLnBrk="0" hangingPunct="1">
              <a:defRPr sz="1409" kern="1200">
                <a:solidFill>
                  <a:schemeClr val="tx1"/>
                </a:solidFill>
                <a:latin typeface="+mn-lt"/>
                <a:ea typeface="+mn-ea"/>
                <a:cs typeface="+mn-cs"/>
              </a:defRPr>
            </a:lvl3pPr>
            <a:lvl4pPr marL="1073688" algn="l" defTabSz="357896" rtl="0" eaLnBrk="1" latinLnBrk="0" hangingPunct="1">
              <a:defRPr sz="1409" kern="1200">
                <a:solidFill>
                  <a:schemeClr val="tx1"/>
                </a:solidFill>
                <a:latin typeface="+mn-lt"/>
                <a:ea typeface="+mn-ea"/>
                <a:cs typeface="+mn-cs"/>
              </a:defRPr>
            </a:lvl4pPr>
            <a:lvl5pPr marL="1431585" algn="l" defTabSz="357896" rtl="0" eaLnBrk="1" latinLnBrk="0" hangingPunct="1">
              <a:defRPr sz="1409" kern="1200">
                <a:solidFill>
                  <a:schemeClr val="tx1"/>
                </a:solidFill>
                <a:latin typeface="+mn-lt"/>
                <a:ea typeface="+mn-ea"/>
                <a:cs typeface="+mn-cs"/>
              </a:defRPr>
            </a:lvl5pPr>
            <a:lvl6pPr marL="1789481" algn="l" defTabSz="357896" rtl="0" eaLnBrk="1" latinLnBrk="0" hangingPunct="1">
              <a:defRPr sz="1409" kern="1200">
                <a:solidFill>
                  <a:schemeClr val="tx1"/>
                </a:solidFill>
                <a:latin typeface="+mn-lt"/>
                <a:ea typeface="+mn-ea"/>
                <a:cs typeface="+mn-cs"/>
              </a:defRPr>
            </a:lvl6pPr>
            <a:lvl7pPr marL="2147377" algn="l" defTabSz="357896" rtl="0" eaLnBrk="1" latinLnBrk="0" hangingPunct="1">
              <a:defRPr sz="1409" kern="1200">
                <a:solidFill>
                  <a:schemeClr val="tx1"/>
                </a:solidFill>
                <a:latin typeface="+mn-lt"/>
                <a:ea typeface="+mn-ea"/>
                <a:cs typeface="+mn-cs"/>
              </a:defRPr>
            </a:lvl7pPr>
            <a:lvl8pPr marL="2505273" algn="l" defTabSz="357896" rtl="0" eaLnBrk="1" latinLnBrk="0" hangingPunct="1">
              <a:defRPr sz="1409" kern="1200">
                <a:solidFill>
                  <a:schemeClr val="tx1"/>
                </a:solidFill>
                <a:latin typeface="+mn-lt"/>
                <a:ea typeface="+mn-ea"/>
                <a:cs typeface="+mn-cs"/>
              </a:defRPr>
            </a:lvl8pPr>
            <a:lvl9pPr marL="2863169" algn="l" defTabSz="357896" rtl="0" eaLnBrk="1" latinLnBrk="0" hangingPunct="1">
              <a:defRPr sz="1409" kern="1200">
                <a:solidFill>
                  <a:schemeClr val="tx1"/>
                </a:solidFill>
                <a:latin typeface="+mn-lt"/>
                <a:ea typeface="+mn-ea"/>
                <a:cs typeface="+mn-cs"/>
              </a:defRPr>
            </a:lvl9pPr>
          </a:lstStyle>
          <a:p>
            <a:pPr algn="ctr"/>
            <a:r>
              <a:rPr lang="sl-SI" sz="950" b="1">
                <a:solidFill>
                  <a:srgbClr val="BA325E"/>
                </a:solidFill>
                <a:latin typeface="Gill Sans MT"/>
              </a:rPr>
              <a:t> BITI V SKLADU Z IZZIVI ČASA</a:t>
            </a:r>
          </a:p>
        </p:txBody>
      </p:sp>
      <p:sp>
        <p:nvSpPr>
          <p:cNvPr id="24" name="Naslov 23"/>
          <p:cNvSpPr>
            <a:spLocks noGrp="1"/>
          </p:cNvSpPr>
          <p:nvPr>
            <p:ph type="title"/>
          </p:nvPr>
        </p:nvSpPr>
        <p:spPr>
          <a:xfrm>
            <a:off x="491275" y="247421"/>
            <a:ext cx="2528210" cy="1555757"/>
          </a:xfrm>
          <a:solidFill>
            <a:schemeClr val="bg1"/>
          </a:solidFill>
        </p:spPr>
        <p:txBody>
          <a:bodyPr>
            <a:normAutofit/>
          </a:bodyPr>
          <a:lstStyle>
            <a:defPPr>
              <a:defRPr lang="en-US"/>
            </a:defPPr>
            <a:lvl1pPr marL="0" algn="l" defTabSz="357896" rtl="0" eaLnBrk="1" latinLnBrk="0" hangingPunct="1">
              <a:defRPr sz="1409" kern="1200">
                <a:solidFill>
                  <a:schemeClr val="tx1"/>
                </a:solidFill>
                <a:latin typeface="+mn-lt"/>
                <a:ea typeface="+mn-ea"/>
                <a:cs typeface="+mn-cs"/>
              </a:defRPr>
            </a:lvl1pPr>
            <a:lvl2pPr marL="357896" algn="l" defTabSz="357896" rtl="0" eaLnBrk="1" latinLnBrk="0" hangingPunct="1">
              <a:defRPr sz="1409" kern="1200">
                <a:solidFill>
                  <a:schemeClr val="tx1"/>
                </a:solidFill>
                <a:latin typeface="+mn-lt"/>
                <a:ea typeface="+mn-ea"/>
                <a:cs typeface="+mn-cs"/>
              </a:defRPr>
            </a:lvl2pPr>
            <a:lvl3pPr marL="715792" algn="l" defTabSz="357896" rtl="0" eaLnBrk="1" latinLnBrk="0" hangingPunct="1">
              <a:defRPr sz="1409" kern="1200">
                <a:solidFill>
                  <a:schemeClr val="tx1"/>
                </a:solidFill>
                <a:latin typeface="+mn-lt"/>
                <a:ea typeface="+mn-ea"/>
                <a:cs typeface="+mn-cs"/>
              </a:defRPr>
            </a:lvl3pPr>
            <a:lvl4pPr marL="1073688" algn="l" defTabSz="357896" rtl="0" eaLnBrk="1" latinLnBrk="0" hangingPunct="1">
              <a:defRPr sz="1409" kern="1200">
                <a:solidFill>
                  <a:schemeClr val="tx1"/>
                </a:solidFill>
                <a:latin typeface="+mn-lt"/>
                <a:ea typeface="+mn-ea"/>
                <a:cs typeface="+mn-cs"/>
              </a:defRPr>
            </a:lvl4pPr>
            <a:lvl5pPr marL="1431585" algn="l" defTabSz="357896" rtl="0" eaLnBrk="1" latinLnBrk="0" hangingPunct="1">
              <a:defRPr sz="1409" kern="1200">
                <a:solidFill>
                  <a:schemeClr val="tx1"/>
                </a:solidFill>
                <a:latin typeface="+mn-lt"/>
                <a:ea typeface="+mn-ea"/>
                <a:cs typeface="+mn-cs"/>
              </a:defRPr>
            </a:lvl5pPr>
            <a:lvl6pPr marL="1789481" algn="l" defTabSz="357896" rtl="0" eaLnBrk="1" latinLnBrk="0" hangingPunct="1">
              <a:defRPr sz="1409" kern="1200">
                <a:solidFill>
                  <a:schemeClr val="tx1"/>
                </a:solidFill>
                <a:latin typeface="+mn-lt"/>
                <a:ea typeface="+mn-ea"/>
                <a:cs typeface="+mn-cs"/>
              </a:defRPr>
            </a:lvl6pPr>
            <a:lvl7pPr marL="2147377" algn="l" defTabSz="357896" rtl="0" eaLnBrk="1" latinLnBrk="0" hangingPunct="1">
              <a:defRPr sz="1409" kern="1200">
                <a:solidFill>
                  <a:schemeClr val="tx1"/>
                </a:solidFill>
                <a:latin typeface="+mn-lt"/>
                <a:ea typeface="+mn-ea"/>
                <a:cs typeface="+mn-cs"/>
              </a:defRPr>
            </a:lvl7pPr>
            <a:lvl8pPr marL="2505273" algn="l" defTabSz="357896" rtl="0" eaLnBrk="1" latinLnBrk="0" hangingPunct="1">
              <a:defRPr sz="1409" kern="1200">
                <a:solidFill>
                  <a:schemeClr val="tx1"/>
                </a:solidFill>
                <a:latin typeface="+mn-lt"/>
                <a:ea typeface="+mn-ea"/>
                <a:cs typeface="+mn-cs"/>
              </a:defRPr>
            </a:lvl8pPr>
            <a:lvl9pPr marL="2863169" algn="l" defTabSz="357896" rtl="0" eaLnBrk="1" latinLnBrk="0" hangingPunct="1">
              <a:defRPr sz="1409" kern="1200">
                <a:solidFill>
                  <a:schemeClr val="tx1"/>
                </a:solidFill>
                <a:latin typeface="+mn-lt"/>
                <a:ea typeface="+mn-ea"/>
                <a:cs typeface="+mn-cs"/>
              </a:defRPr>
            </a:lvl9pPr>
          </a:lstStyle>
          <a:p>
            <a:r>
              <a:rPr lang="sl-SI" sz="2150">
                <a:solidFill>
                  <a:srgbClr val="1A95AE"/>
                </a:solidFill>
                <a:latin typeface="Gill Sans MT"/>
              </a:rPr>
              <a:t>NAMEN SPREMEMB NA NIVOJU PREDMETA </a:t>
            </a:r>
            <a:endParaRPr lang="sl-SI" sz="2150" b="1">
              <a:solidFill>
                <a:srgbClr val="1A95AE"/>
              </a:solidFill>
              <a:latin typeface="Gill Sans MT"/>
            </a:endParaRPr>
          </a:p>
        </p:txBody>
      </p:sp>
      <p:pic>
        <p:nvPicPr>
          <p:cNvPr id="3" name="Slika 8" descr="Slika, ki vsebuje besede besedilo, pisava, bela, grafika&#10;&#10;Opis je samodejno ustvarjen">
            <a:extLst>
              <a:ext uri="{FF2B5EF4-FFF2-40B4-BE49-F238E27FC236}">
                <a16:creationId xmlns:a16="http://schemas.microsoft.com/office/drawing/2014/main" id="{1E0F7827-CDCB-2B77-483D-18250EF6AE4C}"/>
              </a:ext>
            </a:extLst>
          </p:cNvPr>
          <p:cNvPicPr>
            <a:picLocks noChangeArrowheads="1"/>
          </p:cNvPicPr>
          <p:nvPr/>
        </p:nvPicPr>
        <p:blipFill rotWithShape="1">
          <a:blip r:embed="rId3">
            <a:extLst>
              <a:ext uri="{28A0092B-C50C-407E-A947-70E740481C1C}">
                <a14:useLocalDpi xmlns:a14="http://schemas.microsoft.com/office/drawing/2010/main" val="0"/>
              </a:ext>
            </a:extLst>
          </a:blip>
          <a:srcRect t="-1" r="58972" b="-3355"/>
          <a:stretch/>
        </p:blipFill>
        <p:spPr bwMode="auto">
          <a:xfrm>
            <a:off x="8416816" y="122415"/>
            <a:ext cx="498273" cy="2506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8702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36483" y="588497"/>
            <a:ext cx="3705602" cy="568191"/>
          </a:xfrm>
        </p:spPr>
        <p:txBody>
          <a:bodyPr/>
          <a:lstStyle/>
          <a:p>
            <a:r>
              <a:rPr lang="sl-SI">
                <a:solidFill>
                  <a:srgbClr val="1B9BB5"/>
                </a:solidFill>
                <a:latin typeface="Calibri"/>
              </a:rPr>
              <a:t>Strateški dokumenti</a:t>
            </a:r>
          </a:p>
        </p:txBody>
      </p:sp>
      <p:cxnSp>
        <p:nvCxnSpPr>
          <p:cNvPr id="3" name="Raven povezovalnik 2"/>
          <p:cNvCxnSpPr/>
          <p:nvPr/>
        </p:nvCxnSpPr>
        <p:spPr>
          <a:xfrm flipV="1">
            <a:off x="166989" y="401195"/>
            <a:ext cx="8742017" cy="8835"/>
          </a:xfrm>
          <a:prstGeom prst="line">
            <a:avLst/>
          </a:prstGeom>
          <a:ln>
            <a:solidFill>
              <a:srgbClr val="198FA7"/>
            </a:solidFill>
          </a:ln>
        </p:spPr>
        <p:style>
          <a:lnRef idx="1">
            <a:schemeClr val="accent1"/>
          </a:lnRef>
          <a:fillRef idx="0">
            <a:schemeClr val="accent1"/>
          </a:fillRef>
          <a:effectRef idx="0">
            <a:schemeClr val="accent1"/>
          </a:effectRef>
          <a:fontRef idx="minor">
            <a:schemeClr val="tx1"/>
          </a:fontRef>
        </p:style>
      </p:cxnSp>
      <p:pic>
        <p:nvPicPr>
          <p:cNvPr id="4" name="Slika 8"/>
          <p:cNvPicPr>
            <a:picLocks noChangeArrowheads="1"/>
          </p:cNvPicPr>
          <p:nvPr/>
        </p:nvPicPr>
        <p:blipFill rotWithShape="1">
          <a:blip r:embed="rId3">
            <a:extLst>
              <a:ext uri="{28A0092B-C50C-407E-A947-70E740481C1C}">
                <a14:useLocalDpi xmlns:a14="http://schemas.microsoft.com/office/drawing/2010/main" val="0"/>
              </a:ext>
            </a:extLst>
          </a:blip>
          <a:srcRect t="-1" r="58972" b="-3355"/>
          <a:stretch/>
        </p:blipFill>
        <p:spPr bwMode="auto">
          <a:xfrm>
            <a:off x="8416816" y="122415"/>
            <a:ext cx="498273" cy="250604"/>
          </a:xfrm>
          <a:prstGeom prst="rect">
            <a:avLst/>
          </a:prstGeom>
          <a:noFill/>
          <a:extLst>
            <a:ext uri="{909E8E84-426E-40DD-AFC4-6F175D3DCCD1}">
              <a14:hiddenFill xmlns:a14="http://schemas.microsoft.com/office/drawing/2010/main">
                <a:solidFill>
                  <a:srgbClr val="FFFFFF"/>
                </a:solidFill>
              </a14:hiddenFill>
            </a:ext>
          </a:extLst>
        </p:spPr>
      </p:pic>
      <p:sp>
        <p:nvSpPr>
          <p:cNvPr id="5" name="PoljeZBesedilom 4">
            <a:extLst>
              <a:ext uri="{FF2B5EF4-FFF2-40B4-BE49-F238E27FC236}">
                <a16:creationId xmlns:a16="http://schemas.microsoft.com/office/drawing/2014/main" id="{7D03B68C-5252-0F2A-6EFD-31E11AE0DF52}"/>
              </a:ext>
            </a:extLst>
          </p:cNvPr>
          <p:cNvSpPr txBox="1"/>
          <p:nvPr/>
        </p:nvSpPr>
        <p:spPr>
          <a:xfrm>
            <a:off x="5012871" y="4425042"/>
            <a:ext cx="4024991"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err="1"/>
              <a:t>Digitalna</a:t>
            </a:r>
            <a:r>
              <a:rPr lang="en-US" sz="1200"/>
              <a:t> </a:t>
            </a:r>
            <a:r>
              <a:rPr lang="en-US" sz="1200" err="1"/>
              <a:t>bralnica</a:t>
            </a:r>
            <a:r>
              <a:rPr lang="en-US" sz="1200"/>
              <a:t> ZRSŠ: </a:t>
            </a:r>
            <a:endParaRPr lang="sl-SI" sz="1200"/>
          </a:p>
          <a:p>
            <a:r>
              <a:rPr lang="en-US" sz="1200">
                <a:hlinkClick r:id="rId4"/>
              </a:rPr>
              <a:t>https://www.zrss.si/digitalna-bralnica/izhodisca-in-smernice-za-prenovo/</a:t>
            </a:r>
            <a:r>
              <a:rPr lang="en-US" sz="1200"/>
              <a:t> </a:t>
            </a:r>
          </a:p>
        </p:txBody>
      </p:sp>
      <p:pic>
        <p:nvPicPr>
          <p:cNvPr id="6" name="Slika 5" descr="Slika, ki vsebuje besede besedilo, posnetek zaslona, diagram&#10;&#10;Opis je samodejno ustvarjen">
            <a:extLst>
              <a:ext uri="{FF2B5EF4-FFF2-40B4-BE49-F238E27FC236}">
                <a16:creationId xmlns:a16="http://schemas.microsoft.com/office/drawing/2014/main" id="{66A78931-69F4-0C90-564D-1078B4A089C6}"/>
              </a:ext>
            </a:extLst>
          </p:cNvPr>
          <p:cNvPicPr>
            <a:picLocks noChangeAspect="1"/>
          </p:cNvPicPr>
          <p:nvPr/>
        </p:nvPicPr>
        <p:blipFill>
          <a:blip r:embed="rId5"/>
          <a:stretch>
            <a:fillRect/>
          </a:stretch>
        </p:blipFill>
        <p:spPr>
          <a:xfrm>
            <a:off x="326571" y="1282900"/>
            <a:ext cx="8417378" cy="3100213"/>
          </a:xfrm>
          <a:prstGeom prst="rect">
            <a:avLst/>
          </a:prstGeom>
        </p:spPr>
      </p:pic>
    </p:spTree>
    <p:extLst>
      <p:ext uri="{BB962C8B-B14F-4D97-AF65-F5344CB8AC3E}">
        <p14:creationId xmlns:p14="http://schemas.microsoft.com/office/powerpoint/2010/main" val="19015110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005301" y="681719"/>
            <a:ext cx="6009705" cy="518440"/>
          </a:xfrm>
          <a:solidFill>
            <a:srgbClr val="51BAB6"/>
          </a:solidFill>
        </p:spPr>
        <p:txBody>
          <a:bodyPr>
            <a:normAutofit/>
          </a:bodyPr>
          <a:lstStyle>
            <a:defPPr>
              <a:defRPr lang="en-US"/>
            </a:defPPr>
            <a:lvl1pPr marL="0" algn="l" defTabSz="357896" rtl="0" eaLnBrk="1" latinLnBrk="0" hangingPunct="1">
              <a:defRPr sz="1409" kern="1200">
                <a:solidFill>
                  <a:schemeClr val="tx1"/>
                </a:solidFill>
                <a:latin typeface="+mn-lt"/>
                <a:ea typeface="+mn-ea"/>
                <a:cs typeface="+mn-cs"/>
              </a:defRPr>
            </a:lvl1pPr>
            <a:lvl2pPr marL="357896" algn="l" defTabSz="357896" rtl="0" eaLnBrk="1" latinLnBrk="0" hangingPunct="1">
              <a:defRPr sz="1409" kern="1200">
                <a:solidFill>
                  <a:schemeClr val="tx1"/>
                </a:solidFill>
                <a:latin typeface="+mn-lt"/>
                <a:ea typeface="+mn-ea"/>
                <a:cs typeface="+mn-cs"/>
              </a:defRPr>
            </a:lvl2pPr>
            <a:lvl3pPr marL="715792" algn="l" defTabSz="357896" rtl="0" eaLnBrk="1" latinLnBrk="0" hangingPunct="1">
              <a:defRPr sz="1409" kern="1200">
                <a:solidFill>
                  <a:schemeClr val="tx1"/>
                </a:solidFill>
                <a:latin typeface="+mn-lt"/>
                <a:ea typeface="+mn-ea"/>
                <a:cs typeface="+mn-cs"/>
              </a:defRPr>
            </a:lvl3pPr>
            <a:lvl4pPr marL="1073688" algn="l" defTabSz="357896" rtl="0" eaLnBrk="1" latinLnBrk="0" hangingPunct="1">
              <a:defRPr sz="1409" kern="1200">
                <a:solidFill>
                  <a:schemeClr val="tx1"/>
                </a:solidFill>
                <a:latin typeface="+mn-lt"/>
                <a:ea typeface="+mn-ea"/>
                <a:cs typeface="+mn-cs"/>
              </a:defRPr>
            </a:lvl4pPr>
            <a:lvl5pPr marL="1431585" algn="l" defTabSz="357896" rtl="0" eaLnBrk="1" latinLnBrk="0" hangingPunct="1">
              <a:defRPr sz="1409" kern="1200">
                <a:solidFill>
                  <a:schemeClr val="tx1"/>
                </a:solidFill>
                <a:latin typeface="+mn-lt"/>
                <a:ea typeface="+mn-ea"/>
                <a:cs typeface="+mn-cs"/>
              </a:defRPr>
            </a:lvl5pPr>
            <a:lvl6pPr marL="1789481" algn="l" defTabSz="357896" rtl="0" eaLnBrk="1" latinLnBrk="0" hangingPunct="1">
              <a:defRPr sz="1409" kern="1200">
                <a:solidFill>
                  <a:schemeClr val="tx1"/>
                </a:solidFill>
                <a:latin typeface="+mn-lt"/>
                <a:ea typeface="+mn-ea"/>
                <a:cs typeface="+mn-cs"/>
              </a:defRPr>
            </a:lvl6pPr>
            <a:lvl7pPr marL="2147377" algn="l" defTabSz="357896" rtl="0" eaLnBrk="1" latinLnBrk="0" hangingPunct="1">
              <a:defRPr sz="1409" kern="1200">
                <a:solidFill>
                  <a:schemeClr val="tx1"/>
                </a:solidFill>
                <a:latin typeface="+mn-lt"/>
                <a:ea typeface="+mn-ea"/>
                <a:cs typeface="+mn-cs"/>
              </a:defRPr>
            </a:lvl7pPr>
            <a:lvl8pPr marL="2505273" algn="l" defTabSz="357896" rtl="0" eaLnBrk="1" latinLnBrk="0" hangingPunct="1">
              <a:defRPr sz="1409" kern="1200">
                <a:solidFill>
                  <a:schemeClr val="tx1"/>
                </a:solidFill>
                <a:latin typeface="+mn-lt"/>
                <a:ea typeface="+mn-ea"/>
                <a:cs typeface="+mn-cs"/>
              </a:defRPr>
            </a:lvl8pPr>
            <a:lvl9pPr marL="2863169" algn="l" defTabSz="357896" rtl="0" eaLnBrk="1" latinLnBrk="0" hangingPunct="1">
              <a:defRPr sz="1409" kern="1200">
                <a:solidFill>
                  <a:schemeClr val="tx1"/>
                </a:solidFill>
                <a:latin typeface="+mn-lt"/>
                <a:ea typeface="+mn-ea"/>
                <a:cs typeface="+mn-cs"/>
              </a:defRPr>
            </a:lvl9pPr>
          </a:lstStyle>
          <a:p>
            <a:r>
              <a:rPr lang="en-GB" sz="2150" b="1" err="1">
                <a:latin typeface="+mn-lt"/>
              </a:rPr>
              <a:t>Načela</a:t>
            </a:r>
            <a:r>
              <a:rPr lang="en-GB" sz="2150" b="1">
                <a:latin typeface="+mn-lt"/>
              </a:rPr>
              <a:t> </a:t>
            </a:r>
            <a:r>
              <a:rPr lang="en-GB" sz="2150" err="1"/>
              <a:t>prenove</a:t>
            </a:r>
            <a:r>
              <a:rPr lang="en-GB" sz="2150"/>
              <a:t> </a:t>
            </a:r>
            <a:r>
              <a:rPr lang="en-GB" sz="2150" err="1"/>
              <a:t>učnih</a:t>
            </a:r>
            <a:r>
              <a:rPr lang="en-GB" sz="2150"/>
              <a:t> </a:t>
            </a:r>
            <a:r>
              <a:rPr lang="en-GB" sz="2150" err="1"/>
              <a:t>načrtov</a:t>
            </a:r>
            <a:endParaRPr lang="en-GB" sz="2150" b="1" err="1">
              <a:latin typeface="+mn-lt"/>
            </a:endParaRPr>
          </a:p>
        </p:txBody>
      </p:sp>
      <p:sp>
        <p:nvSpPr>
          <p:cNvPr id="8" name="TextBox 4"/>
          <p:cNvSpPr txBox="1"/>
          <p:nvPr/>
        </p:nvSpPr>
        <p:spPr>
          <a:xfrm>
            <a:off x="1007869" y="1543827"/>
            <a:ext cx="6891068" cy="3010183"/>
          </a:xfrm>
          <a:prstGeom prst="rect">
            <a:avLst/>
          </a:prstGeom>
          <a:noFill/>
          <a:ln>
            <a:solidFill>
              <a:srgbClr val="B43061"/>
            </a:solidFill>
          </a:ln>
        </p:spPr>
        <p:txBody>
          <a:bodyPr wrap="square" lIns="91440" tIns="45720" rIns="91440" bIns="45720" rtlCol="0" anchor="t">
            <a:spAutoFit/>
          </a:bodyPr>
          <a:lstStyle>
            <a:defPPr>
              <a:defRPr lang="en-US"/>
            </a:defPPr>
            <a:lvl1pPr marL="0" algn="l" defTabSz="357896" rtl="0" eaLnBrk="1" latinLnBrk="0" hangingPunct="1">
              <a:defRPr sz="1409" kern="1200">
                <a:solidFill>
                  <a:schemeClr val="tx1"/>
                </a:solidFill>
                <a:latin typeface="+mn-lt"/>
                <a:ea typeface="+mn-ea"/>
                <a:cs typeface="+mn-cs"/>
              </a:defRPr>
            </a:lvl1pPr>
            <a:lvl2pPr marL="357896" algn="l" defTabSz="357896" rtl="0" eaLnBrk="1" latinLnBrk="0" hangingPunct="1">
              <a:defRPr sz="1409" kern="1200">
                <a:solidFill>
                  <a:schemeClr val="tx1"/>
                </a:solidFill>
                <a:latin typeface="+mn-lt"/>
                <a:ea typeface="+mn-ea"/>
                <a:cs typeface="+mn-cs"/>
              </a:defRPr>
            </a:lvl2pPr>
            <a:lvl3pPr marL="715792" algn="l" defTabSz="357896" rtl="0" eaLnBrk="1" latinLnBrk="0" hangingPunct="1">
              <a:defRPr sz="1409" kern="1200">
                <a:solidFill>
                  <a:schemeClr val="tx1"/>
                </a:solidFill>
                <a:latin typeface="+mn-lt"/>
                <a:ea typeface="+mn-ea"/>
                <a:cs typeface="+mn-cs"/>
              </a:defRPr>
            </a:lvl3pPr>
            <a:lvl4pPr marL="1073688" algn="l" defTabSz="357896" rtl="0" eaLnBrk="1" latinLnBrk="0" hangingPunct="1">
              <a:defRPr sz="1409" kern="1200">
                <a:solidFill>
                  <a:schemeClr val="tx1"/>
                </a:solidFill>
                <a:latin typeface="+mn-lt"/>
                <a:ea typeface="+mn-ea"/>
                <a:cs typeface="+mn-cs"/>
              </a:defRPr>
            </a:lvl4pPr>
            <a:lvl5pPr marL="1431585" algn="l" defTabSz="357896" rtl="0" eaLnBrk="1" latinLnBrk="0" hangingPunct="1">
              <a:defRPr sz="1409" kern="1200">
                <a:solidFill>
                  <a:schemeClr val="tx1"/>
                </a:solidFill>
                <a:latin typeface="+mn-lt"/>
                <a:ea typeface="+mn-ea"/>
                <a:cs typeface="+mn-cs"/>
              </a:defRPr>
            </a:lvl5pPr>
            <a:lvl6pPr marL="1789481" algn="l" defTabSz="357896" rtl="0" eaLnBrk="1" latinLnBrk="0" hangingPunct="1">
              <a:defRPr sz="1409" kern="1200">
                <a:solidFill>
                  <a:schemeClr val="tx1"/>
                </a:solidFill>
                <a:latin typeface="+mn-lt"/>
                <a:ea typeface="+mn-ea"/>
                <a:cs typeface="+mn-cs"/>
              </a:defRPr>
            </a:lvl6pPr>
            <a:lvl7pPr marL="2147377" algn="l" defTabSz="357896" rtl="0" eaLnBrk="1" latinLnBrk="0" hangingPunct="1">
              <a:defRPr sz="1409" kern="1200">
                <a:solidFill>
                  <a:schemeClr val="tx1"/>
                </a:solidFill>
                <a:latin typeface="+mn-lt"/>
                <a:ea typeface="+mn-ea"/>
                <a:cs typeface="+mn-cs"/>
              </a:defRPr>
            </a:lvl7pPr>
            <a:lvl8pPr marL="2505273" algn="l" defTabSz="357896" rtl="0" eaLnBrk="1" latinLnBrk="0" hangingPunct="1">
              <a:defRPr sz="1409" kern="1200">
                <a:solidFill>
                  <a:schemeClr val="tx1"/>
                </a:solidFill>
                <a:latin typeface="+mn-lt"/>
                <a:ea typeface="+mn-ea"/>
                <a:cs typeface="+mn-cs"/>
              </a:defRPr>
            </a:lvl8pPr>
            <a:lvl9pPr marL="2863169" algn="l" defTabSz="357896" rtl="0" eaLnBrk="1" latinLnBrk="0" hangingPunct="1">
              <a:defRPr sz="1409" kern="1200">
                <a:solidFill>
                  <a:schemeClr val="tx1"/>
                </a:solidFill>
                <a:latin typeface="+mn-lt"/>
                <a:ea typeface="+mn-ea"/>
                <a:cs typeface="+mn-cs"/>
              </a:defRPr>
            </a:lvl9pPr>
          </a:lstStyle>
          <a:p>
            <a:pPr marL="233045" indent="-233045">
              <a:buFont typeface="Wingdings" panose="05000000000000000000" pitchFamily="2" charset="2"/>
              <a:buChar char="§"/>
            </a:pPr>
            <a:endParaRPr lang="sl-SI" sz="1361">
              <a:latin typeface="Gill Sans MT" panose="020B0502020104020203" pitchFamily="34" charset="-18"/>
            </a:endParaRPr>
          </a:p>
          <a:p>
            <a:pPr marL="233045" indent="-233045">
              <a:buFont typeface="Wingdings" panose="05000000000000000000" pitchFamily="2" charset="2"/>
              <a:buChar char="§"/>
            </a:pPr>
            <a:r>
              <a:rPr lang="en-GB" sz="1600" err="1">
                <a:solidFill>
                  <a:srgbClr val="198FA7"/>
                </a:solidFill>
                <a:latin typeface="Gill Sans MT"/>
              </a:rPr>
              <a:t>Načelo</a:t>
            </a:r>
            <a:r>
              <a:rPr lang="en-GB" sz="1600">
                <a:solidFill>
                  <a:srgbClr val="198FA7"/>
                </a:solidFill>
                <a:latin typeface="Gill Sans MT"/>
              </a:rPr>
              <a:t> </a:t>
            </a:r>
            <a:r>
              <a:rPr lang="en-GB" sz="1600" b="1" err="1">
                <a:solidFill>
                  <a:srgbClr val="FF0000"/>
                </a:solidFill>
                <a:latin typeface="Gill Sans MT"/>
              </a:rPr>
              <a:t>ciljne</a:t>
            </a:r>
            <a:r>
              <a:rPr lang="en-GB" sz="1600" b="1">
                <a:solidFill>
                  <a:srgbClr val="FF0000"/>
                </a:solidFill>
                <a:latin typeface="Gill Sans MT"/>
              </a:rPr>
              <a:t> </a:t>
            </a:r>
            <a:r>
              <a:rPr lang="en-GB" sz="1600" b="1" err="1">
                <a:solidFill>
                  <a:srgbClr val="FF0000"/>
                </a:solidFill>
                <a:latin typeface="Gill Sans MT"/>
              </a:rPr>
              <a:t>zasnovanosti</a:t>
            </a:r>
            <a:r>
              <a:rPr lang="en-GB" sz="1600" b="1">
                <a:solidFill>
                  <a:srgbClr val="198FA7"/>
                </a:solidFill>
                <a:latin typeface="Gill Sans MT"/>
              </a:rPr>
              <a:t> </a:t>
            </a:r>
            <a:r>
              <a:rPr lang="en-GB" sz="1600" err="1">
                <a:solidFill>
                  <a:srgbClr val="198FA7"/>
                </a:solidFill>
                <a:latin typeface="Gill Sans MT"/>
              </a:rPr>
              <a:t>učnih</a:t>
            </a:r>
            <a:r>
              <a:rPr lang="en-GB" sz="1600">
                <a:solidFill>
                  <a:srgbClr val="198FA7"/>
                </a:solidFill>
                <a:latin typeface="Gill Sans MT"/>
              </a:rPr>
              <a:t> </a:t>
            </a:r>
            <a:r>
              <a:rPr lang="en-GB" sz="1600" err="1">
                <a:solidFill>
                  <a:srgbClr val="198FA7"/>
                </a:solidFill>
                <a:latin typeface="Gill Sans MT"/>
              </a:rPr>
              <a:t>načrtov</a:t>
            </a:r>
            <a:r>
              <a:rPr lang="en-GB" sz="1600">
                <a:solidFill>
                  <a:srgbClr val="198FA7"/>
                </a:solidFill>
                <a:latin typeface="Gill Sans MT"/>
              </a:rPr>
              <a:t> </a:t>
            </a:r>
            <a:r>
              <a:rPr lang="en-GB" sz="1600" err="1">
                <a:solidFill>
                  <a:srgbClr val="198FA7"/>
                </a:solidFill>
                <a:latin typeface="Gill Sans MT"/>
              </a:rPr>
              <a:t>ter</a:t>
            </a:r>
            <a:r>
              <a:rPr lang="en-GB" sz="1600">
                <a:solidFill>
                  <a:srgbClr val="198FA7"/>
                </a:solidFill>
                <a:latin typeface="Gill Sans MT"/>
              </a:rPr>
              <a:t> </a:t>
            </a:r>
            <a:r>
              <a:rPr lang="en-GB" sz="1600" err="1">
                <a:solidFill>
                  <a:srgbClr val="198FA7"/>
                </a:solidFill>
                <a:latin typeface="Gill Sans MT"/>
              </a:rPr>
              <a:t>institucionalne</a:t>
            </a:r>
            <a:r>
              <a:rPr lang="en-GB" sz="1600">
                <a:solidFill>
                  <a:srgbClr val="198FA7"/>
                </a:solidFill>
                <a:latin typeface="Gill Sans MT"/>
              </a:rPr>
              <a:t> </a:t>
            </a:r>
            <a:r>
              <a:rPr lang="en-GB" sz="1600" err="1">
                <a:solidFill>
                  <a:srgbClr val="198FA7"/>
                </a:solidFill>
                <a:latin typeface="Gill Sans MT"/>
              </a:rPr>
              <a:t>avtonomije</a:t>
            </a:r>
            <a:r>
              <a:rPr lang="en-GB" sz="1600">
                <a:solidFill>
                  <a:srgbClr val="198FA7"/>
                </a:solidFill>
                <a:latin typeface="Gill Sans MT"/>
              </a:rPr>
              <a:t> in </a:t>
            </a:r>
            <a:r>
              <a:rPr lang="en-GB" sz="1600" err="1">
                <a:solidFill>
                  <a:srgbClr val="198FA7"/>
                </a:solidFill>
                <a:latin typeface="Gill Sans MT"/>
              </a:rPr>
              <a:t>strokovne</a:t>
            </a:r>
            <a:r>
              <a:rPr lang="en-GB" sz="1600">
                <a:solidFill>
                  <a:srgbClr val="198FA7"/>
                </a:solidFill>
                <a:latin typeface="Gill Sans MT"/>
              </a:rPr>
              <a:t> </a:t>
            </a:r>
            <a:r>
              <a:rPr lang="en-GB" sz="1600" err="1">
                <a:solidFill>
                  <a:srgbClr val="198FA7"/>
                </a:solidFill>
                <a:latin typeface="Gill Sans MT"/>
              </a:rPr>
              <a:t>avtonomije</a:t>
            </a:r>
            <a:r>
              <a:rPr lang="en-GB" sz="1600">
                <a:solidFill>
                  <a:srgbClr val="198FA7"/>
                </a:solidFill>
                <a:latin typeface="Gill Sans MT"/>
              </a:rPr>
              <a:t> </a:t>
            </a:r>
            <a:r>
              <a:rPr lang="en-GB" sz="1600" err="1">
                <a:solidFill>
                  <a:srgbClr val="198FA7"/>
                </a:solidFill>
                <a:latin typeface="Gill Sans MT"/>
              </a:rPr>
              <a:t>učiteljev</a:t>
            </a:r>
            <a:r>
              <a:rPr lang="en-GB" sz="1600">
                <a:solidFill>
                  <a:srgbClr val="198FA7"/>
                </a:solidFill>
                <a:latin typeface="Gill Sans MT"/>
              </a:rPr>
              <a:t>.</a:t>
            </a:r>
          </a:p>
          <a:p>
            <a:endParaRPr lang="en-GB" sz="1600">
              <a:solidFill>
                <a:srgbClr val="198FA7"/>
              </a:solidFill>
              <a:latin typeface="Gill Sans MT"/>
            </a:endParaRPr>
          </a:p>
          <a:p>
            <a:pPr marL="233045" indent="-233045">
              <a:buFont typeface="Wingdings" panose="05000000000000000000" pitchFamily="2" charset="2"/>
              <a:buChar char="§"/>
            </a:pPr>
            <a:r>
              <a:rPr lang="en-GB" sz="1600" err="1">
                <a:solidFill>
                  <a:srgbClr val="198FA7"/>
                </a:solidFill>
                <a:latin typeface="Gill Sans MT"/>
              </a:rPr>
              <a:t>Načelo</a:t>
            </a:r>
            <a:r>
              <a:rPr lang="en-GB" sz="1600">
                <a:solidFill>
                  <a:srgbClr val="198FA7"/>
                </a:solidFill>
                <a:latin typeface="Gill Sans MT"/>
              </a:rPr>
              <a:t> </a:t>
            </a:r>
            <a:r>
              <a:rPr lang="en-GB" sz="1600" b="1" err="1">
                <a:solidFill>
                  <a:srgbClr val="FF0000"/>
                </a:solidFill>
                <a:latin typeface="Gill Sans MT"/>
              </a:rPr>
              <a:t>horizontalne</a:t>
            </a:r>
            <a:r>
              <a:rPr lang="en-GB" sz="1600" b="1">
                <a:solidFill>
                  <a:srgbClr val="FF0000"/>
                </a:solidFill>
                <a:latin typeface="Gill Sans MT"/>
              </a:rPr>
              <a:t> in </a:t>
            </a:r>
            <a:r>
              <a:rPr lang="en-GB" sz="1600" b="1" err="1">
                <a:solidFill>
                  <a:srgbClr val="FF0000"/>
                </a:solidFill>
                <a:latin typeface="Gill Sans MT"/>
              </a:rPr>
              <a:t>vertikalne</a:t>
            </a:r>
            <a:r>
              <a:rPr lang="en-GB" sz="1600" b="1">
                <a:solidFill>
                  <a:srgbClr val="198FA7"/>
                </a:solidFill>
                <a:latin typeface="Gill Sans MT"/>
              </a:rPr>
              <a:t> </a:t>
            </a:r>
            <a:r>
              <a:rPr lang="en-GB" sz="1600" err="1">
                <a:solidFill>
                  <a:srgbClr val="198FA7"/>
                </a:solidFill>
                <a:latin typeface="Gill Sans MT"/>
              </a:rPr>
              <a:t>povezanosti</a:t>
            </a:r>
            <a:r>
              <a:rPr lang="en-GB" sz="1600">
                <a:solidFill>
                  <a:srgbClr val="198FA7"/>
                </a:solidFill>
                <a:latin typeface="Gill Sans MT"/>
              </a:rPr>
              <a:t> </a:t>
            </a:r>
            <a:r>
              <a:rPr lang="en-GB" sz="1600" err="1">
                <a:solidFill>
                  <a:srgbClr val="198FA7"/>
                </a:solidFill>
                <a:latin typeface="Gill Sans MT"/>
              </a:rPr>
              <a:t>učnih</a:t>
            </a:r>
            <a:r>
              <a:rPr lang="en-GB" sz="1600">
                <a:solidFill>
                  <a:srgbClr val="198FA7"/>
                </a:solidFill>
                <a:latin typeface="Gill Sans MT"/>
              </a:rPr>
              <a:t> </a:t>
            </a:r>
            <a:r>
              <a:rPr lang="en-GB" sz="1600" err="1">
                <a:solidFill>
                  <a:srgbClr val="198FA7"/>
                </a:solidFill>
                <a:latin typeface="Gill Sans MT"/>
              </a:rPr>
              <a:t>načrtov</a:t>
            </a:r>
            <a:r>
              <a:rPr lang="en-GB" sz="1600">
                <a:solidFill>
                  <a:srgbClr val="198FA7"/>
                </a:solidFill>
                <a:latin typeface="Gill Sans MT"/>
              </a:rPr>
              <a:t>.</a:t>
            </a:r>
          </a:p>
          <a:p>
            <a:endParaRPr lang="en-GB" sz="1600">
              <a:solidFill>
                <a:srgbClr val="198FA7"/>
              </a:solidFill>
              <a:latin typeface="Gill Sans MT"/>
            </a:endParaRPr>
          </a:p>
          <a:p>
            <a:pPr marL="233045" indent="-233045">
              <a:buFont typeface="Wingdings" panose="05000000000000000000" pitchFamily="2" charset="2"/>
              <a:buChar char="§"/>
            </a:pPr>
            <a:r>
              <a:rPr lang="en-GB" sz="1600" err="1">
                <a:solidFill>
                  <a:srgbClr val="198FA7"/>
                </a:solidFill>
                <a:latin typeface="Gill Sans MT"/>
              </a:rPr>
              <a:t>Načelo</a:t>
            </a:r>
            <a:r>
              <a:rPr lang="en-GB" sz="1600">
                <a:solidFill>
                  <a:srgbClr val="198FA7"/>
                </a:solidFill>
                <a:latin typeface="Gill Sans MT"/>
              </a:rPr>
              <a:t> </a:t>
            </a:r>
            <a:r>
              <a:rPr lang="en-GB" sz="1600" b="1" err="1">
                <a:solidFill>
                  <a:srgbClr val="FF0000"/>
                </a:solidFill>
                <a:latin typeface="Gill Sans MT"/>
              </a:rPr>
              <a:t>notranje</a:t>
            </a:r>
            <a:r>
              <a:rPr lang="en-GB" sz="1600" b="1">
                <a:solidFill>
                  <a:srgbClr val="FF0000"/>
                </a:solidFill>
                <a:latin typeface="Gill Sans MT"/>
              </a:rPr>
              <a:t> </a:t>
            </a:r>
            <a:r>
              <a:rPr lang="en-GB" sz="1600" b="1" err="1">
                <a:solidFill>
                  <a:srgbClr val="FF0000"/>
                </a:solidFill>
                <a:latin typeface="Gill Sans MT"/>
              </a:rPr>
              <a:t>konsistentosti</a:t>
            </a:r>
            <a:r>
              <a:rPr lang="en-GB" sz="1600" b="1">
                <a:solidFill>
                  <a:srgbClr val="FF0000"/>
                </a:solidFill>
                <a:latin typeface="Gill Sans MT"/>
              </a:rPr>
              <a:t> </a:t>
            </a:r>
            <a:r>
              <a:rPr lang="en-GB" sz="1600" err="1">
                <a:solidFill>
                  <a:srgbClr val="198FA7"/>
                </a:solidFill>
                <a:latin typeface="Gill Sans MT"/>
              </a:rPr>
              <a:t>učnih</a:t>
            </a:r>
            <a:r>
              <a:rPr lang="en-GB" sz="1600">
                <a:solidFill>
                  <a:srgbClr val="198FA7"/>
                </a:solidFill>
                <a:latin typeface="Gill Sans MT"/>
              </a:rPr>
              <a:t> </a:t>
            </a:r>
            <a:r>
              <a:rPr lang="en-GB" sz="1600" err="1">
                <a:solidFill>
                  <a:srgbClr val="198FA7"/>
                </a:solidFill>
                <a:latin typeface="Gill Sans MT"/>
              </a:rPr>
              <a:t>načrtov</a:t>
            </a:r>
            <a:r>
              <a:rPr lang="en-GB" sz="1600">
                <a:solidFill>
                  <a:srgbClr val="198FA7"/>
                </a:solidFill>
                <a:latin typeface="Gill Sans MT"/>
              </a:rPr>
              <a:t>.</a:t>
            </a:r>
          </a:p>
          <a:p>
            <a:endParaRPr lang="en-GB" sz="1600">
              <a:solidFill>
                <a:srgbClr val="198FA7"/>
              </a:solidFill>
              <a:latin typeface="Gill Sans MT"/>
            </a:endParaRPr>
          </a:p>
          <a:p>
            <a:pPr marL="233045" indent="-233045">
              <a:buFont typeface="Wingdings" panose="05000000000000000000" pitchFamily="2" charset="2"/>
              <a:buChar char="§"/>
            </a:pPr>
            <a:r>
              <a:rPr lang="en-GB" sz="1600" err="1">
                <a:solidFill>
                  <a:srgbClr val="198FA7"/>
                </a:solidFill>
                <a:latin typeface="Gill Sans MT"/>
              </a:rPr>
              <a:t>Načelo</a:t>
            </a:r>
            <a:r>
              <a:rPr lang="en-GB" sz="1600">
                <a:solidFill>
                  <a:srgbClr val="198FA7"/>
                </a:solidFill>
                <a:latin typeface="Gill Sans MT"/>
              </a:rPr>
              <a:t> </a:t>
            </a:r>
            <a:r>
              <a:rPr lang="en-GB" sz="1600" b="1" err="1">
                <a:solidFill>
                  <a:srgbClr val="FF0000"/>
                </a:solidFill>
                <a:latin typeface="Gill Sans MT"/>
              </a:rPr>
              <a:t>individualizacije</a:t>
            </a:r>
            <a:r>
              <a:rPr lang="en-GB" sz="1600" b="1">
                <a:solidFill>
                  <a:srgbClr val="FF0000"/>
                </a:solidFill>
                <a:latin typeface="Gill Sans MT"/>
              </a:rPr>
              <a:t> in </a:t>
            </a:r>
            <a:r>
              <a:rPr lang="en-GB" sz="1600" err="1">
                <a:solidFill>
                  <a:srgbClr val="FF0000"/>
                </a:solidFill>
                <a:latin typeface="Gill Sans MT"/>
              </a:rPr>
              <a:t>spodbujanja</a:t>
            </a:r>
            <a:r>
              <a:rPr lang="en-GB" sz="1600">
                <a:solidFill>
                  <a:srgbClr val="FF0000"/>
                </a:solidFill>
                <a:latin typeface="Gill Sans MT"/>
              </a:rPr>
              <a:t> </a:t>
            </a:r>
            <a:r>
              <a:rPr lang="en-GB" sz="1600" b="1" err="1">
                <a:solidFill>
                  <a:srgbClr val="FF0000"/>
                </a:solidFill>
                <a:latin typeface="Gill Sans MT"/>
              </a:rPr>
              <a:t>inkluzivne</a:t>
            </a:r>
            <a:r>
              <a:rPr lang="en-GB" sz="1600" b="1">
                <a:solidFill>
                  <a:srgbClr val="FF0000"/>
                </a:solidFill>
                <a:latin typeface="Gill Sans MT"/>
              </a:rPr>
              <a:t> </a:t>
            </a:r>
            <a:r>
              <a:rPr lang="en-GB" sz="1600" b="1" err="1">
                <a:solidFill>
                  <a:srgbClr val="FF0000"/>
                </a:solidFill>
                <a:latin typeface="Gill Sans MT"/>
              </a:rPr>
              <a:t>naravnanosti</a:t>
            </a:r>
            <a:r>
              <a:rPr lang="en-GB" sz="1600" b="1">
                <a:solidFill>
                  <a:srgbClr val="FF0000"/>
                </a:solidFill>
                <a:latin typeface="Gill Sans MT"/>
              </a:rPr>
              <a:t>.</a:t>
            </a:r>
          </a:p>
          <a:p>
            <a:endParaRPr lang="en-GB" sz="1600" b="1">
              <a:solidFill>
                <a:srgbClr val="198FA7"/>
              </a:solidFill>
              <a:latin typeface="Gill Sans MT"/>
            </a:endParaRPr>
          </a:p>
          <a:p>
            <a:pPr marL="233045" indent="-233045">
              <a:buFont typeface="Wingdings" panose="05000000000000000000" pitchFamily="2" charset="2"/>
              <a:buChar char="§"/>
            </a:pPr>
            <a:r>
              <a:rPr lang="en-GB" sz="1600" err="1">
                <a:solidFill>
                  <a:srgbClr val="198FA7"/>
                </a:solidFill>
                <a:latin typeface="Gill Sans MT"/>
              </a:rPr>
              <a:t>Načelo</a:t>
            </a:r>
            <a:r>
              <a:rPr lang="en-GB" sz="1600">
                <a:solidFill>
                  <a:srgbClr val="198FA7"/>
                </a:solidFill>
                <a:latin typeface="Gill Sans MT"/>
              </a:rPr>
              <a:t> </a:t>
            </a:r>
            <a:r>
              <a:rPr lang="en-GB" sz="1600" err="1">
                <a:solidFill>
                  <a:srgbClr val="198FA7"/>
                </a:solidFill>
                <a:latin typeface="Gill Sans MT"/>
              </a:rPr>
              <a:t>vključevanja</a:t>
            </a:r>
            <a:r>
              <a:rPr lang="en-GB" sz="1600">
                <a:solidFill>
                  <a:srgbClr val="198FA7"/>
                </a:solidFill>
                <a:latin typeface="Gill Sans MT"/>
              </a:rPr>
              <a:t> </a:t>
            </a:r>
            <a:r>
              <a:rPr lang="en-GB" sz="1600" b="1" err="1">
                <a:solidFill>
                  <a:srgbClr val="FF0000"/>
                </a:solidFill>
                <a:latin typeface="Gill Sans MT"/>
              </a:rPr>
              <a:t>skupnih</a:t>
            </a:r>
            <a:r>
              <a:rPr lang="en-GB" sz="1600" b="1">
                <a:solidFill>
                  <a:srgbClr val="FF0000"/>
                </a:solidFill>
                <a:latin typeface="Gill Sans MT"/>
              </a:rPr>
              <a:t> </a:t>
            </a:r>
            <a:r>
              <a:rPr lang="en-GB" sz="1600" b="1" err="1">
                <a:solidFill>
                  <a:srgbClr val="FF0000"/>
                </a:solidFill>
                <a:latin typeface="Gill Sans MT"/>
              </a:rPr>
              <a:t>ciljev</a:t>
            </a:r>
            <a:r>
              <a:rPr lang="en-GB" sz="1600" b="1">
                <a:solidFill>
                  <a:srgbClr val="FF0000"/>
                </a:solidFill>
                <a:latin typeface="Gill Sans MT"/>
              </a:rPr>
              <a:t> </a:t>
            </a:r>
            <a:r>
              <a:rPr lang="en-GB" sz="1600" err="1">
                <a:solidFill>
                  <a:srgbClr val="198FA7"/>
                </a:solidFill>
                <a:latin typeface="Gill Sans MT"/>
              </a:rPr>
              <a:t>programa</a:t>
            </a:r>
            <a:r>
              <a:rPr lang="en-GB" sz="1600">
                <a:solidFill>
                  <a:srgbClr val="198FA7"/>
                </a:solidFill>
                <a:latin typeface="Gill Sans MT"/>
              </a:rPr>
              <a:t> v </a:t>
            </a:r>
            <a:r>
              <a:rPr lang="en-GB" sz="1600" err="1">
                <a:solidFill>
                  <a:srgbClr val="198FA7"/>
                </a:solidFill>
                <a:latin typeface="Gill Sans MT"/>
              </a:rPr>
              <a:t>učne</a:t>
            </a:r>
            <a:r>
              <a:rPr lang="en-GB" sz="1600">
                <a:solidFill>
                  <a:srgbClr val="198FA7"/>
                </a:solidFill>
                <a:latin typeface="Gill Sans MT"/>
              </a:rPr>
              <a:t> </a:t>
            </a:r>
            <a:r>
              <a:rPr lang="en-GB" sz="1600" err="1">
                <a:solidFill>
                  <a:srgbClr val="198FA7"/>
                </a:solidFill>
                <a:latin typeface="Gill Sans MT"/>
              </a:rPr>
              <a:t>načrte</a:t>
            </a:r>
            <a:r>
              <a:rPr lang="en-GB" sz="1600">
                <a:solidFill>
                  <a:srgbClr val="198FA7"/>
                </a:solidFill>
                <a:latin typeface="Gill Sans MT"/>
              </a:rPr>
              <a:t> </a:t>
            </a:r>
            <a:r>
              <a:rPr lang="en-GB" sz="1600" err="1">
                <a:solidFill>
                  <a:srgbClr val="198FA7"/>
                </a:solidFill>
                <a:latin typeface="Gill Sans MT"/>
              </a:rPr>
              <a:t>posameznih</a:t>
            </a:r>
            <a:r>
              <a:rPr lang="en-GB" sz="1600">
                <a:solidFill>
                  <a:srgbClr val="198FA7"/>
                </a:solidFill>
                <a:latin typeface="Gill Sans MT"/>
              </a:rPr>
              <a:t> </a:t>
            </a:r>
            <a:r>
              <a:rPr lang="en-GB" sz="1600" err="1">
                <a:solidFill>
                  <a:srgbClr val="198FA7"/>
                </a:solidFill>
                <a:latin typeface="Gill Sans MT"/>
              </a:rPr>
              <a:t>predmetov</a:t>
            </a:r>
            <a:r>
              <a:rPr lang="en-GB" sz="1600">
                <a:solidFill>
                  <a:srgbClr val="198FA7"/>
                </a:solidFill>
                <a:latin typeface="Gill Sans MT"/>
              </a:rPr>
              <a:t>.</a:t>
            </a:r>
          </a:p>
        </p:txBody>
      </p:sp>
    </p:spTree>
    <p:extLst>
      <p:ext uri="{BB962C8B-B14F-4D97-AF65-F5344CB8AC3E}">
        <p14:creationId xmlns:p14="http://schemas.microsoft.com/office/powerpoint/2010/main" val="39502944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508348" y="388538"/>
            <a:ext cx="3846397" cy="611383"/>
          </a:xfrm>
        </p:spPr>
        <p:txBody>
          <a:bodyPr/>
          <a:lstStyle/>
          <a:p>
            <a:r>
              <a:rPr lang="sl-SI">
                <a:solidFill>
                  <a:srgbClr val="1B9BB5"/>
                </a:solidFill>
                <a:latin typeface="Calibri"/>
              </a:rPr>
              <a:t>Področja skupnih ciljev</a:t>
            </a:r>
          </a:p>
        </p:txBody>
      </p:sp>
      <p:graphicFrame>
        <p:nvGraphicFramePr>
          <p:cNvPr id="4" name="Diagram 3"/>
          <p:cNvGraphicFramePr/>
          <p:nvPr/>
        </p:nvGraphicFramePr>
        <p:xfrm>
          <a:off x="1429406" y="559045"/>
          <a:ext cx="6516157" cy="44221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6" name="Skupina 5"/>
          <p:cNvGrpSpPr/>
          <p:nvPr/>
        </p:nvGrpSpPr>
        <p:grpSpPr>
          <a:xfrm>
            <a:off x="1429406" y="1059509"/>
            <a:ext cx="1498544" cy="1276790"/>
            <a:chOff x="1070731" y="1022180"/>
            <a:chExt cx="1261318" cy="1082696"/>
          </a:xfrm>
        </p:grpSpPr>
        <p:sp>
          <p:nvSpPr>
            <p:cNvPr id="7" name="Šestkotnik 6"/>
            <p:cNvSpPr/>
            <p:nvPr/>
          </p:nvSpPr>
          <p:spPr>
            <a:xfrm>
              <a:off x="1070731" y="1022180"/>
              <a:ext cx="1261318" cy="1082696"/>
            </a:xfrm>
            <a:prstGeom prst="hexagon">
              <a:avLst>
                <a:gd name="adj" fmla="val 25000"/>
                <a:gd name="vf" fmla="val 115470"/>
              </a:avLst>
            </a:prstGeom>
            <a:solidFill>
              <a:srgbClr val="DF2E28">
                <a:hueOff val="0"/>
                <a:satOff val="0"/>
                <a:lumOff val="0"/>
                <a:alphaOff val="0"/>
              </a:srgbClr>
            </a:solidFill>
            <a:ln w="12700" cap="flat" cmpd="sng" algn="ctr">
              <a:solidFill>
                <a:srgbClr val="DF2E28">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lt1"/>
            </a:fontRef>
          </p:style>
          <p:txBody>
            <a:bodyPr/>
            <a:lstStyle/>
            <a:p>
              <a:endParaRPr lang="sl-SI"/>
            </a:p>
          </p:txBody>
        </p:sp>
        <p:sp>
          <p:nvSpPr>
            <p:cNvPr id="8" name="Šestkotnik 4"/>
            <p:cNvSpPr txBox="1"/>
            <p:nvPr/>
          </p:nvSpPr>
          <p:spPr>
            <a:xfrm>
              <a:off x="1266066" y="1189852"/>
              <a:ext cx="870649" cy="7473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12700" rIns="0" bIns="12700" numCol="1" spcCol="1270" anchor="ctr" anchorCtr="0">
              <a:noAutofit/>
            </a:bodyPr>
            <a:lstStyle/>
            <a:p>
              <a:pPr lvl="0" algn="ctr" defTabSz="444500">
                <a:lnSpc>
                  <a:spcPct val="90000"/>
                </a:lnSpc>
                <a:spcBef>
                  <a:spcPct val="0"/>
                </a:spcBef>
                <a:spcAft>
                  <a:spcPct val="35000"/>
                </a:spcAft>
              </a:pPr>
              <a:endParaRPr lang="sl-SI" sz="1000" kern="1200">
                <a:solidFill>
                  <a:sysClr val="window" lastClr="FFFFFF"/>
                </a:solidFill>
                <a:latin typeface="Century Gothic" panose="020B0502020202020204"/>
              </a:endParaRPr>
            </a:p>
          </p:txBody>
        </p:sp>
      </p:grpSp>
      <p:sp>
        <p:nvSpPr>
          <p:cNvPr id="5" name="Šestkotnik 4"/>
          <p:cNvSpPr txBox="1"/>
          <p:nvPr/>
        </p:nvSpPr>
        <p:spPr>
          <a:xfrm>
            <a:off x="1598804" y="1114004"/>
            <a:ext cx="1156618" cy="115759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24130" rIns="0" bIns="24130" numCol="1" spcCol="1270" anchor="ctr" anchorCtr="0">
            <a:noAutofit/>
          </a:bodyPr>
          <a:lstStyle/>
          <a:p>
            <a:pPr lvl="0" algn="ctr" defTabSz="844550">
              <a:lnSpc>
                <a:spcPct val="90000"/>
              </a:lnSpc>
              <a:spcBef>
                <a:spcPct val="0"/>
              </a:spcBef>
              <a:spcAft>
                <a:spcPct val="35000"/>
              </a:spcAft>
            </a:pPr>
            <a:r>
              <a:rPr lang="sl-SI" sz="1600" b="1">
                <a:solidFill>
                  <a:schemeClr val="bg1"/>
                </a:solidFill>
                <a:latin typeface="Calibri"/>
                <a:ea typeface="Calibri"/>
                <a:cs typeface="Calibri"/>
              </a:rPr>
              <a:t>Jezik in kultura</a:t>
            </a:r>
            <a:endParaRPr lang="sl-SI" sz="1600" b="1" kern="1200">
              <a:solidFill>
                <a:schemeClr val="bg1"/>
              </a:solidFill>
              <a:latin typeface="Calibri"/>
              <a:ea typeface="Calibri"/>
              <a:cs typeface="Calibri"/>
            </a:endParaRPr>
          </a:p>
        </p:txBody>
      </p:sp>
      <p:sp>
        <p:nvSpPr>
          <p:cNvPr id="9" name="Pravokotnik 8" descr="Deciduous tree"/>
          <p:cNvSpPr/>
          <p:nvPr/>
        </p:nvSpPr>
        <p:spPr>
          <a:xfrm>
            <a:off x="1719499" y="2458065"/>
            <a:ext cx="1122187" cy="1122187"/>
          </a:xfrm>
          <a:prstGeom prst="rect">
            <a:avLst/>
          </a:prstGeom>
          <a: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w="12700" cap="flat" cmpd="sng" algn="ctr">
            <a:solidFill>
              <a:sysClr val="window" lastClr="FFFFFF">
                <a:alpha val="0"/>
                <a:hueOff val="0"/>
                <a:satOff val="0"/>
                <a:lumOff val="0"/>
                <a:alphaOff val="0"/>
              </a:sysClr>
            </a:solidFill>
            <a:prstDash val="solid"/>
          </a:ln>
          <a:effectLst/>
        </p:spPr>
        <p:txBody>
          <a:bodyPr/>
          <a:lstStyle/>
          <a:p>
            <a:endParaRPr lang="sl-SI"/>
          </a:p>
        </p:txBody>
      </p:sp>
      <p:sp>
        <p:nvSpPr>
          <p:cNvPr id="28" name="Pravokotnik 27" descr="Deciduous tree">
            <a:extLst>
              <a:ext uri="{FF2B5EF4-FFF2-40B4-BE49-F238E27FC236}">
                <a16:creationId xmlns:a16="http://schemas.microsoft.com/office/drawing/2014/main" id="{FE5AB3DC-64A7-A305-7D2C-679BE5BFF9AB}"/>
              </a:ext>
            </a:extLst>
          </p:cNvPr>
          <p:cNvSpPr/>
          <p:nvPr/>
        </p:nvSpPr>
        <p:spPr>
          <a:xfrm>
            <a:off x="4124112" y="1110187"/>
            <a:ext cx="1122187" cy="1122187"/>
          </a:xfrm>
          <a:prstGeom prst="rect">
            <a:avLst/>
          </a:prstGeom>
          <a: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w="12700" cap="flat" cmpd="sng" algn="ctr">
            <a:solidFill>
              <a:sysClr val="window" lastClr="FFFFFF">
                <a:alpha val="0"/>
                <a:hueOff val="0"/>
                <a:satOff val="0"/>
                <a:lumOff val="0"/>
                <a:alphaOff val="0"/>
              </a:sysClr>
            </a:solidFill>
            <a:prstDash val="solid"/>
          </a:ln>
          <a:effectLst/>
        </p:spPr>
        <p:txBody>
          <a:bodyPr/>
          <a:lstStyle/>
          <a:p>
            <a:endParaRPr lang="sl-SI"/>
          </a:p>
        </p:txBody>
      </p:sp>
      <p:sp>
        <p:nvSpPr>
          <p:cNvPr id="29" name="Pravokotnik 28" descr="Deciduous tree">
            <a:extLst>
              <a:ext uri="{FF2B5EF4-FFF2-40B4-BE49-F238E27FC236}">
                <a16:creationId xmlns:a16="http://schemas.microsoft.com/office/drawing/2014/main" id="{43376391-B8ED-62BF-481D-324CB2F6A156}"/>
              </a:ext>
            </a:extLst>
          </p:cNvPr>
          <p:cNvSpPr/>
          <p:nvPr/>
        </p:nvSpPr>
        <p:spPr>
          <a:xfrm>
            <a:off x="5396508" y="3212876"/>
            <a:ext cx="1122187" cy="1122187"/>
          </a:xfrm>
          <a:prstGeom prst="rect">
            <a:avLst/>
          </a:prstGeom>
          <a: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w="12700" cap="flat" cmpd="sng" algn="ctr">
            <a:solidFill>
              <a:sysClr val="window" lastClr="FFFFFF">
                <a:alpha val="0"/>
                <a:hueOff val="0"/>
                <a:satOff val="0"/>
                <a:lumOff val="0"/>
                <a:alphaOff val="0"/>
              </a:sysClr>
            </a:solidFill>
            <a:prstDash val="solid"/>
          </a:ln>
          <a:effectLst/>
        </p:spPr>
        <p:txBody>
          <a:bodyPr/>
          <a:lstStyle/>
          <a:p>
            <a:endParaRPr lang="sl-SI"/>
          </a:p>
        </p:txBody>
      </p:sp>
      <p:sp>
        <p:nvSpPr>
          <p:cNvPr id="30" name="Pravokotnik 29" descr="Deciduous tree">
            <a:extLst>
              <a:ext uri="{FF2B5EF4-FFF2-40B4-BE49-F238E27FC236}">
                <a16:creationId xmlns:a16="http://schemas.microsoft.com/office/drawing/2014/main" id="{E8B33788-DBC5-AAFB-142B-3A44013AA7B9}"/>
              </a:ext>
            </a:extLst>
          </p:cNvPr>
          <p:cNvSpPr/>
          <p:nvPr/>
        </p:nvSpPr>
        <p:spPr>
          <a:xfrm>
            <a:off x="6679687" y="2458064"/>
            <a:ext cx="1122187" cy="1122187"/>
          </a:xfrm>
          <a:prstGeom prst="rect">
            <a:avLst/>
          </a:prstGeom>
          <a: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w="12700" cap="flat" cmpd="sng" algn="ctr">
            <a:solidFill>
              <a:sysClr val="window" lastClr="FFFFFF">
                <a:alpha val="0"/>
                <a:hueOff val="0"/>
                <a:satOff val="0"/>
                <a:lumOff val="0"/>
                <a:alphaOff val="0"/>
              </a:sysClr>
            </a:solidFill>
            <a:prstDash val="solid"/>
          </a:ln>
          <a:effectLst/>
        </p:spPr>
        <p:txBody>
          <a:bodyPr/>
          <a:lstStyle/>
          <a:p>
            <a:endParaRPr lang="sl-SI"/>
          </a:p>
        </p:txBody>
      </p:sp>
      <p:pic>
        <p:nvPicPr>
          <p:cNvPr id="31" name="Slika 8" descr="Slika, ki vsebuje besede besedilo, pisava, bela, grafika&#10;&#10;Opis je samodejno ustvarjen">
            <a:extLst>
              <a:ext uri="{FF2B5EF4-FFF2-40B4-BE49-F238E27FC236}">
                <a16:creationId xmlns:a16="http://schemas.microsoft.com/office/drawing/2014/main" id="{0B514DB0-A137-E9D7-CF39-8E25D72C270B}"/>
              </a:ext>
            </a:extLst>
          </p:cNvPr>
          <p:cNvPicPr>
            <a:picLocks noChangeArrowheads="1"/>
          </p:cNvPicPr>
          <p:nvPr/>
        </p:nvPicPr>
        <p:blipFill rotWithShape="1">
          <a:blip r:embed="rId10">
            <a:extLst>
              <a:ext uri="{28A0092B-C50C-407E-A947-70E740481C1C}">
                <a14:useLocalDpi xmlns:a14="http://schemas.microsoft.com/office/drawing/2010/main" val="0"/>
              </a:ext>
            </a:extLst>
          </a:blip>
          <a:srcRect t="-1" r="58972" b="-3355"/>
          <a:stretch/>
        </p:blipFill>
        <p:spPr bwMode="auto">
          <a:xfrm>
            <a:off x="8416816" y="122415"/>
            <a:ext cx="498273" cy="250604"/>
          </a:xfrm>
          <a:prstGeom prst="rect">
            <a:avLst/>
          </a:prstGeom>
          <a:noFill/>
          <a:extLst>
            <a:ext uri="{909E8E84-426E-40DD-AFC4-6F175D3DCCD1}">
              <a14:hiddenFill xmlns:a14="http://schemas.microsoft.com/office/drawing/2010/main">
                <a:solidFill>
                  <a:srgbClr val="FFFFFF"/>
                </a:solidFill>
              </a14:hiddenFill>
            </a:ext>
          </a:extLst>
        </p:spPr>
      </p:pic>
      <p:cxnSp>
        <p:nvCxnSpPr>
          <p:cNvPr id="33" name="Raven povezovalnik 32">
            <a:extLst>
              <a:ext uri="{FF2B5EF4-FFF2-40B4-BE49-F238E27FC236}">
                <a16:creationId xmlns:a16="http://schemas.microsoft.com/office/drawing/2014/main" id="{3EFA69B8-D575-97D5-61A3-F56C541CF52E}"/>
              </a:ext>
            </a:extLst>
          </p:cNvPr>
          <p:cNvCxnSpPr/>
          <p:nvPr/>
        </p:nvCxnSpPr>
        <p:spPr>
          <a:xfrm flipV="1">
            <a:off x="166989" y="401195"/>
            <a:ext cx="8742017" cy="8835"/>
          </a:xfrm>
          <a:prstGeom prst="line">
            <a:avLst/>
          </a:prstGeom>
          <a:ln>
            <a:solidFill>
              <a:srgbClr val="198FA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64429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aven povezovalnik 2"/>
          <p:cNvCxnSpPr/>
          <p:nvPr/>
        </p:nvCxnSpPr>
        <p:spPr>
          <a:xfrm flipV="1">
            <a:off x="166989" y="401195"/>
            <a:ext cx="8742017" cy="8835"/>
          </a:xfrm>
          <a:prstGeom prst="line">
            <a:avLst/>
          </a:prstGeom>
          <a:ln>
            <a:solidFill>
              <a:srgbClr val="198FA7"/>
            </a:solidFill>
          </a:ln>
        </p:spPr>
        <p:style>
          <a:lnRef idx="1">
            <a:schemeClr val="accent1"/>
          </a:lnRef>
          <a:fillRef idx="0">
            <a:schemeClr val="accent1"/>
          </a:fillRef>
          <a:effectRef idx="0">
            <a:schemeClr val="accent1"/>
          </a:effectRef>
          <a:fontRef idx="minor">
            <a:schemeClr val="tx1"/>
          </a:fontRef>
        </p:style>
      </p:cxnSp>
      <p:pic>
        <p:nvPicPr>
          <p:cNvPr id="4" name="Slika 8"/>
          <p:cNvPicPr>
            <a:picLocks noChangeArrowheads="1"/>
          </p:cNvPicPr>
          <p:nvPr/>
        </p:nvPicPr>
        <p:blipFill rotWithShape="1">
          <a:blip r:embed="rId3">
            <a:extLst>
              <a:ext uri="{28A0092B-C50C-407E-A947-70E740481C1C}">
                <a14:useLocalDpi xmlns:a14="http://schemas.microsoft.com/office/drawing/2010/main" val="0"/>
              </a:ext>
            </a:extLst>
          </a:blip>
          <a:srcRect t="-1" r="58972" b="-3355"/>
          <a:stretch/>
        </p:blipFill>
        <p:spPr bwMode="auto">
          <a:xfrm>
            <a:off x="8416816" y="122415"/>
            <a:ext cx="498273" cy="25060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Diagram 1">
            <a:extLst>
              <a:ext uri="{FF2B5EF4-FFF2-40B4-BE49-F238E27FC236}">
                <a16:creationId xmlns:a16="http://schemas.microsoft.com/office/drawing/2014/main" id="{927B92D5-A052-A9FA-C705-01A829D414E2}"/>
              </a:ext>
            </a:extLst>
          </p:cNvPr>
          <p:cNvGraphicFramePr/>
          <p:nvPr/>
        </p:nvGraphicFramePr>
        <p:xfrm>
          <a:off x="1779199" y="699818"/>
          <a:ext cx="5812046" cy="444475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6" name="PoljeZBesedilom 19">
            <a:extLst>
              <a:ext uri="{FF2B5EF4-FFF2-40B4-BE49-F238E27FC236}">
                <a16:creationId xmlns:a16="http://schemas.microsoft.com/office/drawing/2014/main" id="{2BAFA374-391A-5F20-69DB-02102C45739F}"/>
              </a:ext>
            </a:extLst>
          </p:cNvPr>
          <p:cNvSpPr txBox="1"/>
          <p:nvPr/>
        </p:nvSpPr>
        <p:spPr>
          <a:xfrm>
            <a:off x="914400" y="765810"/>
            <a:ext cx="2743200" cy="52322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sl-SI" sz="2800" b="1" err="1">
                <a:solidFill>
                  <a:srgbClr val="1B9BB5"/>
                </a:solidFill>
                <a:latin typeface="Calibri"/>
              </a:rPr>
              <a:t>Časovnica</a:t>
            </a:r>
          </a:p>
        </p:txBody>
      </p:sp>
    </p:spTree>
    <p:extLst>
      <p:ext uri="{BB962C8B-B14F-4D97-AF65-F5344CB8AC3E}">
        <p14:creationId xmlns:p14="http://schemas.microsoft.com/office/powerpoint/2010/main" val="34362590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lika 8" descr="Slika, ki vsebuje besede besedilo, pisava, bela, grafika&#10;&#10;Opis je samodejno ustvarjen">
            <a:extLst>
              <a:ext uri="{FF2B5EF4-FFF2-40B4-BE49-F238E27FC236}">
                <a16:creationId xmlns:a16="http://schemas.microsoft.com/office/drawing/2014/main" id="{D5CFE518-1248-A324-26E1-5B56C8008BCB}"/>
              </a:ext>
            </a:extLst>
          </p:cNvPr>
          <p:cNvPicPr>
            <a:picLocks noChangeArrowheads="1"/>
          </p:cNvPicPr>
          <p:nvPr/>
        </p:nvPicPr>
        <p:blipFill rotWithShape="1">
          <a:blip r:embed="rId3">
            <a:extLst>
              <a:ext uri="{28A0092B-C50C-407E-A947-70E740481C1C}">
                <a14:useLocalDpi xmlns:a14="http://schemas.microsoft.com/office/drawing/2010/main" val="0"/>
              </a:ext>
            </a:extLst>
          </a:blip>
          <a:srcRect t="-1" r="58972" b="-3355"/>
          <a:stretch/>
        </p:blipFill>
        <p:spPr bwMode="auto">
          <a:xfrm>
            <a:off x="8416816" y="122415"/>
            <a:ext cx="498273" cy="250604"/>
          </a:xfrm>
          <a:prstGeom prst="rect">
            <a:avLst/>
          </a:prstGeom>
          <a:noFill/>
          <a:extLst>
            <a:ext uri="{909E8E84-426E-40DD-AFC4-6F175D3DCCD1}">
              <a14:hiddenFill xmlns:a14="http://schemas.microsoft.com/office/drawing/2010/main">
                <a:solidFill>
                  <a:srgbClr val="FFFFFF"/>
                </a:solidFill>
              </a14:hiddenFill>
            </a:ext>
          </a:extLst>
        </p:spPr>
      </p:pic>
      <p:cxnSp>
        <p:nvCxnSpPr>
          <p:cNvPr id="4" name="Raven povezovalnik 3">
            <a:extLst>
              <a:ext uri="{FF2B5EF4-FFF2-40B4-BE49-F238E27FC236}">
                <a16:creationId xmlns:a16="http://schemas.microsoft.com/office/drawing/2014/main" id="{DA75E132-D848-FD76-5BE2-604B492651C7}"/>
              </a:ext>
            </a:extLst>
          </p:cNvPr>
          <p:cNvCxnSpPr/>
          <p:nvPr/>
        </p:nvCxnSpPr>
        <p:spPr>
          <a:xfrm flipV="1">
            <a:off x="166989" y="401195"/>
            <a:ext cx="8742017" cy="8835"/>
          </a:xfrm>
          <a:prstGeom prst="line">
            <a:avLst/>
          </a:prstGeom>
          <a:ln>
            <a:solidFill>
              <a:srgbClr val="198FA7"/>
            </a:solidFill>
          </a:ln>
        </p:spPr>
        <p:style>
          <a:lnRef idx="1">
            <a:schemeClr val="accent1"/>
          </a:lnRef>
          <a:fillRef idx="0">
            <a:schemeClr val="accent1"/>
          </a:fillRef>
          <a:effectRef idx="0">
            <a:schemeClr val="accent1"/>
          </a:effectRef>
          <a:fontRef idx="minor">
            <a:schemeClr val="tx1"/>
          </a:fontRef>
        </p:style>
      </p:cxnSp>
      <p:pic>
        <p:nvPicPr>
          <p:cNvPr id="10" name="Slika 9" descr="Slika, ki vsebuje besede besedilo, posnetek zaslona, diagram, pisava&#10;&#10;Opis je samodejno ustvarjen">
            <a:extLst>
              <a:ext uri="{FF2B5EF4-FFF2-40B4-BE49-F238E27FC236}">
                <a16:creationId xmlns:a16="http://schemas.microsoft.com/office/drawing/2014/main" id="{B1C06093-3966-1A4B-C5AC-68CA5E70E9B5}"/>
              </a:ext>
            </a:extLst>
          </p:cNvPr>
          <p:cNvPicPr>
            <a:picLocks noChangeAspect="1"/>
          </p:cNvPicPr>
          <p:nvPr/>
        </p:nvPicPr>
        <p:blipFill>
          <a:blip r:embed="rId4"/>
          <a:stretch>
            <a:fillRect/>
          </a:stretch>
        </p:blipFill>
        <p:spPr>
          <a:xfrm>
            <a:off x="1142999" y="1288899"/>
            <a:ext cx="6858000" cy="3463774"/>
          </a:xfrm>
          <a:prstGeom prst="rect">
            <a:avLst/>
          </a:prstGeom>
        </p:spPr>
      </p:pic>
      <p:sp>
        <p:nvSpPr>
          <p:cNvPr id="12" name="PoljeZBesedilom 9">
            <a:extLst>
              <a:ext uri="{FF2B5EF4-FFF2-40B4-BE49-F238E27FC236}">
                <a16:creationId xmlns:a16="http://schemas.microsoft.com/office/drawing/2014/main" id="{567CC63B-8315-11AD-A9BA-894792C62411}"/>
              </a:ext>
            </a:extLst>
          </p:cNvPr>
          <p:cNvSpPr txBox="1"/>
          <p:nvPr/>
        </p:nvSpPr>
        <p:spPr>
          <a:xfrm>
            <a:off x="867084" y="443717"/>
            <a:ext cx="8052768" cy="52322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err="1"/>
              <a:t>več</a:t>
            </a:r>
            <a:r>
              <a:rPr lang="en-US"/>
              <a:t> </a:t>
            </a:r>
            <a:r>
              <a:rPr lang="en-US" err="1"/>
              <a:t>na</a:t>
            </a:r>
            <a:r>
              <a:rPr lang="en-US"/>
              <a:t>: </a:t>
            </a:r>
            <a:r>
              <a:rPr lang="en-US">
                <a:hlinkClick r:id="rId5"/>
              </a:rPr>
              <a:t>https://www.zrss.si/projekti/prenova-izobrazevalnih-programov-s-prenovo-kljucnih-programskih-dokumentov-kurikuluma-za-vrtce-ucnih-nacrtov-ter-katalogov-znanj/</a:t>
            </a:r>
            <a:r>
              <a:rPr lang="en-US"/>
              <a:t> </a:t>
            </a:r>
          </a:p>
        </p:txBody>
      </p:sp>
    </p:spTree>
    <p:extLst>
      <p:ext uri="{BB962C8B-B14F-4D97-AF65-F5344CB8AC3E}">
        <p14:creationId xmlns:p14="http://schemas.microsoft.com/office/powerpoint/2010/main" val="15724358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aven povezovalnik 2"/>
          <p:cNvCxnSpPr/>
          <p:nvPr/>
        </p:nvCxnSpPr>
        <p:spPr>
          <a:xfrm flipV="1">
            <a:off x="166989" y="401195"/>
            <a:ext cx="8742017" cy="8835"/>
          </a:xfrm>
          <a:prstGeom prst="line">
            <a:avLst/>
          </a:prstGeom>
          <a:ln>
            <a:solidFill>
              <a:srgbClr val="198FA7"/>
            </a:solidFill>
          </a:ln>
        </p:spPr>
        <p:style>
          <a:lnRef idx="1">
            <a:schemeClr val="accent1"/>
          </a:lnRef>
          <a:fillRef idx="0">
            <a:schemeClr val="accent1"/>
          </a:fillRef>
          <a:effectRef idx="0">
            <a:schemeClr val="accent1"/>
          </a:effectRef>
          <a:fontRef idx="minor">
            <a:schemeClr val="tx1"/>
          </a:fontRef>
        </p:style>
      </p:cxnSp>
      <p:pic>
        <p:nvPicPr>
          <p:cNvPr id="4" name="Slika 8"/>
          <p:cNvPicPr>
            <a:picLocks noChangeArrowheads="1"/>
          </p:cNvPicPr>
          <p:nvPr/>
        </p:nvPicPr>
        <p:blipFill rotWithShape="1">
          <a:blip r:embed="rId3">
            <a:extLst>
              <a:ext uri="{28A0092B-C50C-407E-A947-70E740481C1C}">
                <a14:useLocalDpi xmlns:a14="http://schemas.microsoft.com/office/drawing/2010/main" val="0"/>
              </a:ext>
            </a:extLst>
          </a:blip>
          <a:srcRect t="-1" r="58972" b="-3355"/>
          <a:stretch/>
        </p:blipFill>
        <p:spPr bwMode="auto">
          <a:xfrm>
            <a:off x="8416816" y="122415"/>
            <a:ext cx="498273" cy="250604"/>
          </a:xfrm>
          <a:prstGeom prst="rect">
            <a:avLst/>
          </a:prstGeom>
          <a:noFill/>
          <a:extLst>
            <a:ext uri="{909E8E84-426E-40DD-AFC4-6F175D3DCCD1}">
              <a14:hiddenFill xmlns:a14="http://schemas.microsoft.com/office/drawing/2010/main">
                <a:solidFill>
                  <a:srgbClr val="FFFFFF"/>
                </a:solidFill>
              </a14:hiddenFill>
            </a:ext>
          </a:extLst>
        </p:spPr>
      </p:pic>
      <p:sp>
        <p:nvSpPr>
          <p:cNvPr id="6" name="Naslov 1">
            <a:extLst>
              <a:ext uri="{FF2B5EF4-FFF2-40B4-BE49-F238E27FC236}">
                <a16:creationId xmlns:a16="http://schemas.microsoft.com/office/drawing/2014/main" id="{D3AC412E-87EC-AA85-9716-19E90BCA5664}"/>
              </a:ext>
            </a:extLst>
          </p:cNvPr>
          <p:cNvSpPr>
            <a:spLocks noGrp="1"/>
          </p:cNvSpPr>
          <p:nvPr/>
        </p:nvSpPr>
        <p:spPr>
          <a:xfrm>
            <a:off x="280135" y="909824"/>
            <a:ext cx="7717500" cy="5571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Manrope"/>
              <a:buNone/>
              <a:defRPr sz="2800" b="1" i="0" u="none" strike="noStrike" cap="none">
                <a:solidFill>
                  <a:schemeClr val="accent2"/>
                </a:solidFill>
                <a:latin typeface="Manrope"/>
                <a:ea typeface="Manrope"/>
                <a:cs typeface="Manrope"/>
                <a:sym typeface="Manrope"/>
              </a:defRPr>
            </a:lvl1pPr>
            <a:lvl2pPr marR="0" lvl="1" algn="l" rtl="0">
              <a:lnSpc>
                <a:spcPct val="100000"/>
              </a:lnSpc>
              <a:spcBef>
                <a:spcPts val="0"/>
              </a:spcBef>
              <a:spcAft>
                <a:spcPts val="0"/>
              </a:spcAft>
              <a:buClr>
                <a:schemeClr val="dk1"/>
              </a:buClr>
              <a:buSzPts val="2800"/>
              <a:buFont typeface="Manrope"/>
              <a:buNone/>
              <a:defRPr sz="2800" b="1" i="0" u="none" strike="noStrike" cap="none">
                <a:solidFill>
                  <a:schemeClr val="dk1"/>
                </a:solidFill>
                <a:latin typeface="Manrope"/>
                <a:ea typeface="Manrope"/>
                <a:cs typeface="Manrope"/>
                <a:sym typeface="Manrope"/>
              </a:defRPr>
            </a:lvl2pPr>
            <a:lvl3pPr marR="0" lvl="2" algn="l" rtl="0">
              <a:lnSpc>
                <a:spcPct val="100000"/>
              </a:lnSpc>
              <a:spcBef>
                <a:spcPts val="0"/>
              </a:spcBef>
              <a:spcAft>
                <a:spcPts val="0"/>
              </a:spcAft>
              <a:buClr>
                <a:schemeClr val="dk1"/>
              </a:buClr>
              <a:buSzPts val="2800"/>
              <a:buFont typeface="Manrope"/>
              <a:buNone/>
              <a:defRPr sz="2800" b="1" i="0" u="none" strike="noStrike" cap="none">
                <a:solidFill>
                  <a:schemeClr val="dk1"/>
                </a:solidFill>
                <a:latin typeface="Manrope"/>
                <a:ea typeface="Manrope"/>
                <a:cs typeface="Manrope"/>
                <a:sym typeface="Manrope"/>
              </a:defRPr>
            </a:lvl3pPr>
            <a:lvl4pPr marR="0" lvl="3" algn="l" rtl="0">
              <a:lnSpc>
                <a:spcPct val="100000"/>
              </a:lnSpc>
              <a:spcBef>
                <a:spcPts val="0"/>
              </a:spcBef>
              <a:spcAft>
                <a:spcPts val="0"/>
              </a:spcAft>
              <a:buClr>
                <a:schemeClr val="dk1"/>
              </a:buClr>
              <a:buSzPts val="2800"/>
              <a:buFont typeface="Manrope"/>
              <a:buNone/>
              <a:defRPr sz="2800" b="1" i="0" u="none" strike="noStrike" cap="none">
                <a:solidFill>
                  <a:schemeClr val="dk1"/>
                </a:solidFill>
                <a:latin typeface="Manrope"/>
                <a:ea typeface="Manrope"/>
                <a:cs typeface="Manrope"/>
                <a:sym typeface="Manrope"/>
              </a:defRPr>
            </a:lvl4pPr>
            <a:lvl5pPr marR="0" lvl="4" algn="l" rtl="0">
              <a:lnSpc>
                <a:spcPct val="100000"/>
              </a:lnSpc>
              <a:spcBef>
                <a:spcPts val="0"/>
              </a:spcBef>
              <a:spcAft>
                <a:spcPts val="0"/>
              </a:spcAft>
              <a:buClr>
                <a:schemeClr val="dk1"/>
              </a:buClr>
              <a:buSzPts val="2800"/>
              <a:buFont typeface="Manrope"/>
              <a:buNone/>
              <a:defRPr sz="2800" b="1" i="0" u="none" strike="noStrike" cap="none">
                <a:solidFill>
                  <a:schemeClr val="dk1"/>
                </a:solidFill>
                <a:latin typeface="Manrope"/>
                <a:ea typeface="Manrope"/>
                <a:cs typeface="Manrope"/>
                <a:sym typeface="Manrope"/>
              </a:defRPr>
            </a:lvl5pPr>
            <a:lvl6pPr marR="0" lvl="5" algn="l" rtl="0">
              <a:lnSpc>
                <a:spcPct val="100000"/>
              </a:lnSpc>
              <a:spcBef>
                <a:spcPts val="0"/>
              </a:spcBef>
              <a:spcAft>
                <a:spcPts val="0"/>
              </a:spcAft>
              <a:buClr>
                <a:schemeClr val="dk1"/>
              </a:buClr>
              <a:buSzPts val="2800"/>
              <a:buFont typeface="Manrope"/>
              <a:buNone/>
              <a:defRPr sz="2800" b="1" i="0" u="none" strike="noStrike" cap="none">
                <a:solidFill>
                  <a:schemeClr val="dk1"/>
                </a:solidFill>
                <a:latin typeface="Manrope"/>
                <a:ea typeface="Manrope"/>
                <a:cs typeface="Manrope"/>
                <a:sym typeface="Manrope"/>
              </a:defRPr>
            </a:lvl6pPr>
            <a:lvl7pPr marR="0" lvl="6" algn="l" rtl="0">
              <a:lnSpc>
                <a:spcPct val="100000"/>
              </a:lnSpc>
              <a:spcBef>
                <a:spcPts val="0"/>
              </a:spcBef>
              <a:spcAft>
                <a:spcPts val="0"/>
              </a:spcAft>
              <a:buClr>
                <a:schemeClr val="dk1"/>
              </a:buClr>
              <a:buSzPts val="2800"/>
              <a:buFont typeface="Manrope"/>
              <a:buNone/>
              <a:defRPr sz="2800" b="1" i="0" u="none" strike="noStrike" cap="none">
                <a:solidFill>
                  <a:schemeClr val="dk1"/>
                </a:solidFill>
                <a:latin typeface="Manrope"/>
                <a:ea typeface="Manrope"/>
                <a:cs typeface="Manrope"/>
                <a:sym typeface="Manrope"/>
              </a:defRPr>
            </a:lvl7pPr>
            <a:lvl8pPr marR="0" lvl="7" algn="l" rtl="0">
              <a:lnSpc>
                <a:spcPct val="100000"/>
              </a:lnSpc>
              <a:spcBef>
                <a:spcPts val="0"/>
              </a:spcBef>
              <a:spcAft>
                <a:spcPts val="0"/>
              </a:spcAft>
              <a:buClr>
                <a:schemeClr val="dk1"/>
              </a:buClr>
              <a:buSzPts val="2800"/>
              <a:buFont typeface="Manrope"/>
              <a:buNone/>
              <a:defRPr sz="2800" b="1" i="0" u="none" strike="noStrike" cap="none">
                <a:solidFill>
                  <a:schemeClr val="dk1"/>
                </a:solidFill>
                <a:latin typeface="Manrope"/>
                <a:ea typeface="Manrope"/>
                <a:cs typeface="Manrope"/>
                <a:sym typeface="Manrope"/>
              </a:defRPr>
            </a:lvl8pPr>
            <a:lvl9pPr marR="0" lvl="8" algn="l" rtl="0">
              <a:lnSpc>
                <a:spcPct val="100000"/>
              </a:lnSpc>
              <a:spcBef>
                <a:spcPts val="0"/>
              </a:spcBef>
              <a:spcAft>
                <a:spcPts val="0"/>
              </a:spcAft>
              <a:buClr>
                <a:schemeClr val="dk1"/>
              </a:buClr>
              <a:buSzPts val="2800"/>
              <a:buFont typeface="Manrope"/>
              <a:buNone/>
              <a:defRPr sz="2800" b="1" i="0" u="none" strike="noStrike" cap="none">
                <a:solidFill>
                  <a:schemeClr val="dk1"/>
                </a:solidFill>
                <a:latin typeface="Manrope"/>
                <a:ea typeface="Manrope"/>
                <a:cs typeface="Manrope"/>
                <a:sym typeface="Manrope"/>
              </a:defRPr>
            </a:lvl9pPr>
          </a:lstStyle>
          <a:p>
            <a:endParaRPr lang="sl-SI">
              <a:solidFill>
                <a:srgbClr val="198FA7"/>
              </a:solidFill>
              <a:latin typeface="Arial"/>
            </a:endParaRPr>
          </a:p>
        </p:txBody>
      </p:sp>
      <p:pic>
        <p:nvPicPr>
          <p:cNvPr id="8" name="Slika 7" descr="Slika, ki vsebuje besede besedilo, zemljevid, posnetek zaslona, simbol&#10;&#10;Opis je samodejno ustvarjen">
            <a:extLst>
              <a:ext uri="{FF2B5EF4-FFF2-40B4-BE49-F238E27FC236}">
                <a16:creationId xmlns:a16="http://schemas.microsoft.com/office/drawing/2014/main" id="{ECBFC83B-0760-D869-C216-CE0A7A790755}"/>
              </a:ext>
            </a:extLst>
          </p:cNvPr>
          <p:cNvPicPr>
            <a:picLocks noChangeAspect="1"/>
          </p:cNvPicPr>
          <p:nvPr/>
        </p:nvPicPr>
        <p:blipFill rotWithShape="1">
          <a:blip r:embed="rId4"/>
          <a:srcRect l="12221" t="16374" r="6856" b="5000"/>
          <a:stretch/>
        </p:blipFill>
        <p:spPr>
          <a:xfrm rot="5400000">
            <a:off x="3037367" y="763971"/>
            <a:ext cx="4358471" cy="4042509"/>
          </a:xfrm>
          <a:prstGeom prst="rect">
            <a:avLst/>
          </a:prstGeom>
          <a:ln>
            <a:noFill/>
          </a:ln>
          <a:effectLst>
            <a:softEdge rad="112500"/>
          </a:effectLst>
        </p:spPr>
      </p:pic>
      <p:sp>
        <p:nvSpPr>
          <p:cNvPr id="7" name="Naslov 1">
            <a:extLst>
              <a:ext uri="{FF2B5EF4-FFF2-40B4-BE49-F238E27FC236}">
                <a16:creationId xmlns:a16="http://schemas.microsoft.com/office/drawing/2014/main" id="{C79324F4-7FE1-D19F-4164-44E52843853F}"/>
              </a:ext>
            </a:extLst>
          </p:cNvPr>
          <p:cNvSpPr txBox="1">
            <a:spLocks/>
          </p:cNvSpPr>
          <p:nvPr/>
        </p:nvSpPr>
        <p:spPr>
          <a:xfrm>
            <a:off x="-650800" y="499029"/>
            <a:ext cx="5347725" cy="59373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Manrope"/>
              <a:buNone/>
              <a:defRPr sz="2800" b="1" i="0" u="none" strike="noStrike" cap="none">
                <a:solidFill>
                  <a:schemeClr val="accent2"/>
                </a:solidFill>
                <a:latin typeface="Manrope"/>
                <a:ea typeface="Manrope"/>
                <a:cs typeface="Manrope"/>
                <a:sym typeface="Manrope"/>
              </a:defRPr>
            </a:lvl1pPr>
            <a:lvl2pPr marR="0" lvl="1" algn="l" rtl="0">
              <a:lnSpc>
                <a:spcPct val="100000"/>
              </a:lnSpc>
              <a:spcBef>
                <a:spcPts val="0"/>
              </a:spcBef>
              <a:spcAft>
                <a:spcPts val="0"/>
              </a:spcAft>
              <a:buClr>
                <a:schemeClr val="dk1"/>
              </a:buClr>
              <a:buSzPts val="2800"/>
              <a:buFont typeface="Manrope"/>
              <a:buNone/>
              <a:defRPr sz="2800" b="1" i="0" u="none" strike="noStrike" cap="none">
                <a:solidFill>
                  <a:schemeClr val="dk1"/>
                </a:solidFill>
                <a:latin typeface="Manrope"/>
                <a:ea typeface="Manrope"/>
                <a:cs typeface="Manrope"/>
                <a:sym typeface="Manrope"/>
              </a:defRPr>
            </a:lvl2pPr>
            <a:lvl3pPr marR="0" lvl="2" algn="l" rtl="0">
              <a:lnSpc>
                <a:spcPct val="100000"/>
              </a:lnSpc>
              <a:spcBef>
                <a:spcPts val="0"/>
              </a:spcBef>
              <a:spcAft>
                <a:spcPts val="0"/>
              </a:spcAft>
              <a:buClr>
                <a:schemeClr val="dk1"/>
              </a:buClr>
              <a:buSzPts val="2800"/>
              <a:buFont typeface="Manrope"/>
              <a:buNone/>
              <a:defRPr sz="2800" b="1" i="0" u="none" strike="noStrike" cap="none">
                <a:solidFill>
                  <a:schemeClr val="dk1"/>
                </a:solidFill>
                <a:latin typeface="Manrope"/>
                <a:ea typeface="Manrope"/>
                <a:cs typeface="Manrope"/>
                <a:sym typeface="Manrope"/>
              </a:defRPr>
            </a:lvl3pPr>
            <a:lvl4pPr marR="0" lvl="3" algn="l" rtl="0">
              <a:lnSpc>
                <a:spcPct val="100000"/>
              </a:lnSpc>
              <a:spcBef>
                <a:spcPts val="0"/>
              </a:spcBef>
              <a:spcAft>
                <a:spcPts val="0"/>
              </a:spcAft>
              <a:buClr>
                <a:schemeClr val="dk1"/>
              </a:buClr>
              <a:buSzPts val="2800"/>
              <a:buFont typeface="Manrope"/>
              <a:buNone/>
              <a:defRPr sz="2800" b="1" i="0" u="none" strike="noStrike" cap="none">
                <a:solidFill>
                  <a:schemeClr val="dk1"/>
                </a:solidFill>
                <a:latin typeface="Manrope"/>
                <a:ea typeface="Manrope"/>
                <a:cs typeface="Manrope"/>
                <a:sym typeface="Manrope"/>
              </a:defRPr>
            </a:lvl4pPr>
            <a:lvl5pPr marR="0" lvl="4" algn="l" rtl="0">
              <a:lnSpc>
                <a:spcPct val="100000"/>
              </a:lnSpc>
              <a:spcBef>
                <a:spcPts val="0"/>
              </a:spcBef>
              <a:spcAft>
                <a:spcPts val="0"/>
              </a:spcAft>
              <a:buClr>
                <a:schemeClr val="dk1"/>
              </a:buClr>
              <a:buSzPts val="2800"/>
              <a:buFont typeface="Manrope"/>
              <a:buNone/>
              <a:defRPr sz="2800" b="1" i="0" u="none" strike="noStrike" cap="none">
                <a:solidFill>
                  <a:schemeClr val="dk1"/>
                </a:solidFill>
                <a:latin typeface="Manrope"/>
                <a:ea typeface="Manrope"/>
                <a:cs typeface="Manrope"/>
                <a:sym typeface="Manrope"/>
              </a:defRPr>
            </a:lvl5pPr>
            <a:lvl6pPr marR="0" lvl="5" algn="l" rtl="0">
              <a:lnSpc>
                <a:spcPct val="100000"/>
              </a:lnSpc>
              <a:spcBef>
                <a:spcPts val="0"/>
              </a:spcBef>
              <a:spcAft>
                <a:spcPts val="0"/>
              </a:spcAft>
              <a:buClr>
                <a:schemeClr val="dk1"/>
              </a:buClr>
              <a:buSzPts val="2800"/>
              <a:buFont typeface="Manrope"/>
              <a:buNone/>
              <a:defRPr sz="2800" b="1" i="0" u="none" strike="noStrike" cap="none">
                <a:solidFill>
                  <a:schemeClr val="dk1"/>
                </a:solidFill>
                <a:latin typeface="Manrope"/>
                <a:ea typeface="Manrope"/>
                <a:cs typeface="Manrope"/>
                <a:sym typeface="Manrope"/>
              </a:defRPr>
            </a:lvl6pPr>
            <a:lvl7pPr marR="0" lvl="6" algn="l" rtl="0">
              <a:lnSpc>
                <a:spcPct val="100000"/>
              </a:lnSpc>
              <a:spcBef>
                <a:spcPts val="0"/>
              </a:spcBef>
              <a:spcAft>
                <a:spcPts val="0"/>
              </a:spcAft>
              <a:buClr>
                <a:schemeClr val="dk1"/>
              </a:buClr>
              <a:buSzPts val="2800"/>
              <a:buFont typeface="Manrope"/>
              <a:buNone/>
              <a:defRPr sz="2800" b="1" i="0" u="none" strike="noStrike" cap="none">
                <a:solidFill>
                  <a:schemeClr val="dk1"/>
                </a:solidFill>
                <a:latin typeface="Manrope"/>
                <a:ea typeface="Manrope"/>
                <a:cs typeface="Manrope"/>
                <a:sym typeface="Manrope"/>
              </a:defRPr>
            </a:lvl7pPr>
            <a:lvl8pPr marR="0" lvl="7" algn="l" rtl="0">
              <a:lnSpc>
                <a:spcPct val="100000"/>
              </a:lnSpc>
              <a:spcBef>
                <a:spcPts val="0"/>
              </a:spcBef>
              <a:spcAft>
                <a:spcPts val="0"/>
              </a:spcAft>
              <a:buClr>
                <a:schemeClr val="dk1"/>
              </a:buClr>
              <a:buSzPts val="2800"/>
              <a:buFont typeface="Manrope"/>
              <a:buNone/>
              <a:defRPr sz="2800" b="1" i="0" u="none" strike="noStrike" cap="none">
                <a:solidFill>
                  <a:schemeClr val="dk1"/>
                </a:solidFill>
                <a:latin typeface="Manrope"/>
                <a:ea typeface="Manrope"/>
                <a:cs typeface="Manrope"/>
                <a:sym typeface="Manrope"/>
              </a:defRPr>
            </a:lvl8pPr>
            <a:lvl9pPr marR="0" lvl="8" algn="l" rtl="0">
              <a:lnSpc>
                <a:spcPct val="100000"/>
              </a:lnSpc>
              <a:spcBef>
                <a:spcPts val="0"/>
              </a:spcBef>
              <a:spcAft>
                <a:spcPts val="0"/>
              </a:spcAft>
              <a:buClr>
                <a:schemeClr val="dk1"/>
              </a:buClr>
              <a:buSzPts val="2800"/>
              <a:buFont typeface="Manrope"/>
              <a:buNone/>
              <a:defRPr sz="2800" b="1" i="0" u="none" strike="noStrike" cap="none">
                <a:solidFill>
                  <a:schemeClr val="dk1"/>
                </a:solidFill>
                <a:latin typeface="Manrope"/>
                <a:ea typeface="Manrope"/>
                <a:cs typeface="Manrope"/>
                <a:sym typeface="Manrope"/>
              </a:defRPr>
            </a:lvl9pPr>
          </a:lstStyle>
          <a:p>
            <a:r>
              <a:rPr lang="sl-SI">
                <a:solidFill>
                  <a:srgbClr val="1A95AE"/>
                </a:solidFill>
                <a:ea typeface="Calibri"/>
                <a:cs typeface="Calibri"/>
              </a:rPr>
              <a:t>Prenova v številkah (PKK)</a:t>
            </a:r>
          </a:p>
        </p:txBody>
      </p:sp>
    </p:spTree>
    <p:extLst>
      <p:ext uri="{BB962C8B-B14F-4D97-AF65-F5344CB8AC3E}">
        <p14:creationId xmlns:p14="http://schemas.microsoft.com/office/powerpoint/2010/main" val="42253799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aven povezovalnik 2"/>
          <p:cNvCxnSpPr/>
          <p:nvPr/>
        </p:nvCxnSpPr>
        <p:spPr>
          <a:xfrm flipV="1">
            <a:off x="166990" y="401195"/>
            <a:ext cx="8742017" cy="8835"/>
          </a:xfrm>
          <a:prstGeom prst="line">
            <a:avLst/>
          </a:prstGeom>
          <a:ln>
            <a:solidFill>
              <a:srgbClr val="198FA7"/>
            </a:solidFill>
          </a:ln>
        </p:spPr>
        <p:style>
          <a:lnRef idx="1">
            <a:schemeClr val="accent1"/>
          </a:lnRef>
          <a:fillRef idx="0">
            <a:schemeClr val="accent1"/>
          </a:fillRef>
          <a:effectRef idx="0">
            <a:schemeClr val="accent1"/>
          </a:effectRef>
          <a:fontRef idx="minor">
            <a:schemeClr val="tx1"/>
          </a:fontRef>
        </p:style>
      </p:cxnSp>
      <p:pic>
        <p:nvPicPr>
          <p:cNvPr id="4" name="Slika 8"/>
          <p:cNvPicPr>
            <a:picLocks noChangeArrowheads="1"/>
          </p:cNvPicPr>
          <p:nvPr/>
        </p:nvPicPr>
        <p:blipFill rotWithShape="1">
          <a:blip r:embed="rId3">
            <a:extLst>
              <a:ext uri="{28A0092B-C50C-407E-A947-70E740481C1C}">
                <a14:useLocalDpi xmlns:a14="http://schemas.microsoft.com/office/drawing/2010/main" val="0"/>
              </a:ext>
            </a:extLst>
          </a:blip>
          <a:srcRect t="-1" r="58972" b="-3355"/>
          <a:stretch/>
        </p:blipFill>
        <p:spPr bwMode="auto">
          <a:xfrm>
            <a:off x="8416817" y="122416"/>
            <a:ext cx="498273" cy="250604"/>
          </a:xfrm>
          <a:prstGeom prst="rect">
            <a:avLst/>
          </a:prstGeom>
          <a:noFill/>
          <a:extLst>
            <a:ext uri="{909E8E84-426E-40DD-AFC4-6F175D3DCCD1}">
              <a14:hiddenFill xmlns:a14="http://schemas.microsoft.com/office/drawing/2010/main">
                <a:solidFill>
                  <a:srgbClr val="FFFFFF"/>
                </a:solidFill>
              </a14:hiddenFill>
            </a:ext>
          </a:extLst>
        </p:spPr>
      </p:pic>
      <p:pic>
        <p:nvPicPr>
          <p:cNvPr id="2" name="Slika 1">
            <a:extLst>
              <a:ext uri="{FF2B5EF4-FFF2-40B4-BE49-F238E27FC236}">
                <a16:creationId xmlns:a16="http://schemas.microsoft.com/office/drawing/2014/main" id="{17FB2670-095C-7A51-89CB-B5C2C4DA82D6}"/>
              </a:ext>
            </a:extLst>
          </p:cNvPr>
          <p:cNvPicPr>
            <a:picLocks noChangeAspect="1"/>
          </p:cNvPicPr>
          <p:nvPr/>
        </p:nvPicPr>
        <p:blipFill>
          <a:blip r:embed="rId4"/>
          <a:stretch>
            <a:fillRect/>
          </a:stretch>
        </p:blipFill>
        <p:spPr>
          <a:xfrm>
            <a:off x="1687182" y="2182572"/>
            <a:ext cx="1704437" cy="1705695"/>
          </a:xfrm>
          <a:prstGeom prst="rect">
            <a:avLst/>
          </a:prstGeom>
        </p:spPr>
      </p:pic>
      <p:sp>
        <p:nvSpPr>
          <p:cNvPr id="9" name="Google Shape;2462;p78">
            <a:extLst>
              <a:ext uri="{FF2B5EF4-FFF2-40B4-BE49-F238E27FC236}">
                <a16:creationId xmlns:a16="http://schemas.microsoft.com/office/drawing/2014/main" id="{28C86DB9-B7EC-DCD5-174F-E18F33C669B1}"/>
              </a:ext>
            </a:extLst>
          </p:cNvPr>
          <p:cNvSpPr txBox="1">
            <a:spLocks noGrp="1"/>
          </p:cNvSpPr>
          <p:nvPr/>
        </p:nvSpPr>
        <p:spPr>
          <a:xfrm>
            <a:off x="827553" y="832438"/>
            <a:ext cx="2929840" cy="56825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Manrope"/>
              <a:buNone/>
              <a:defRPr sz="2800" b="1" i="0" u="none" strike="noStrike" cap="none">
                <a:solidFill>
                  <a:schemeClr val="accent2"/>
                </a:solidFill>
                <a:latin typeface="Manrope"/>
                <a:ea typeface="Manrope"/>
                <a:cs typeface="Manrope"/>
                <a:sym typeface="Manrope"/>
              </a:defRPr>
            </a:lvl1pPr>
            <a:lvl2pPr marR="0" lvl="1" algn="l" rtl="0">
              <a:lnSpc>
                <a:spcPct val="100000"/>
              </a:lnSpc>
              <a:spcBef>
                <a:spcPts val="0"/>
              </a:spcBef>
              <a:spcAft>
                <a:spcPts val="0"/>
              </a:spcAft>
              <a:buClr>
                <a:schemeClr val="dk1"/>
              </a:buClr>
              <a:buSzPts val="2800"/>
              <a:buFont typeface="Manrope"/>
              <a:buNone/>
              <a:defRPr sz="2800" b="1" i="0" u="none" strike="noStrike" cap="none">
                <a:solidFill>
                  <a:schemeClr val="dk1"/>
                </a:solidFill>
                <a:latin typeface="Manrope"/>
                <a:ea typeface="Manrope"/>
                <a:cs typeface="Manrope"/>
                <a:sym typeface="Manrope"/>
              </a:defRPr>
            </a:lvl2pPr>
            <a:lvl3pPr marR="0" lvl="2" algn="l" rtl="0">
              <a:lnSpc>
                <a:spcPct val="100000"/>
              </a:lnSpc>
              <a:spcBef>
                <a:spcPts val="0"/>
              </a:spcBef>
              <a:spcAft>
                <a:spcPts val="0"/>
              </a:spcAft>
              <a:buClr>
                <a:schemeClr val="dk1"/>
              </a:buClr>
              <a:buSzPts val="2800"/>
              <a:buFont typeface="Manrope"/>
              <a:buNone/>
              <a:defRPr sz="2800" b="1" i="0" u="none" strike="noStrike" cap="none">
                <a:solidFill>
                  <a:schemeClr val="dk1"/>
                </a:solidFill>
                <a:latin typeface="Manrope"/>
                <a:ea typeface="Manrope"/>
                <a:cs typeface="Manrope"/>
                <a:sym typeface="Manrope"/>
              </a:defRPr>
            </a:lvl3pPr>
            <a:lvl4pPr marR="0" lvl="3" algn="l" rtl="0">
              <a:lnSpc>
                <a:spcPct val="100000"/>
              </a:lnSpc>
              <a:spcBef>
                <a:spcPts val="0"/>
              </a:spcBef>
              <a:spcAft>
                <a:spcPts val="0"/>
              </a:spcAft>
              <a:buClr>
                <a:schemeClr val="dk1"/>
              </a:buClr>
              <a:buSzPts val="2800"/>
              <a:buFont typeface="Manrope"/>
              <a:buNone/>
              <a:defRPr sz="2800" b="1" i="0" u="none" strike="noStrike" cap="none">
                <a:solidFill>
                  <a:schemeClr val="dk1"/>
                </a:solidFill>
                <a:latin typeface="Manrope"/>
                <a:ea typeface="Manrope"/>
                <a:cs typeface="Manrope"/>
                <a:sym typeface="Manrope"/>
              </a:defRPr>
            </a:lvl4pPr>
            <a:lvl5pPr marR="0" lvl="4" algn="l" rtl="0">
              <a:lnSpc>
                <a:spcPct val="100000"/>
              </a:lnSpc>
              <a:spcBef>
                <a:spcPts val="0"/>
              </a:spcBef>
              <a:spcAft>
                <a:spcPts val="0"/>
              </a:spcAft>
              <a:buClr>
                <a:schemeClr val="dk1"/>
              </a:buClr>
              <a:buSzPts val="2800"/>
              <a:buFont typeface="Manrope"/>
              <a:buNone/>
              <a:defRPr sz="2800" b="1" i="0" u="none" strike="noStrike" cap="none">
                <a:solidFill>
                  <a:schemeClr val="dk1"/>
                </a:solidFill>
                <a:latin typeface="Manrope"/>
                <a:ea typeface="Manrope"/>
                <a:cs typeface="Manrope"/>
                <a:sym typeface="Manrope"/>
              </a:defRPr>
            </a:lvl5pPr>
            <a:lvl6pPr marR="0" lvl="5" algn="l" rtl="0">
              <a:lnSpc>
                <a:spcPct val="100000"/>
              </a:lnSpc>
              <a:spcBef>
                <a:spcPts val="0"/>
              </a:spcBef>
              <a:spcAft>
                <a:spcPts val="0"/>
              </a:spcAft>
              <a:buClr>
                <a:schemeClr val="dk1"/>
              </a:buClr>
              <a:buSzPts val="2800"/>
              <a:buFont typeface="Manrope"/>
              <a:buNone/>
              <a:defRPr sz="2800" b="1" i="0" u="none" strike="noStrike" cap="none">
                <a:solidFill>
                  <a:schemeClr val="dk1"/>
                </a:solidFill>
                <a:latin typeface="Manrope"/>
                <a:ea typeface="Manrope"/>
                <a:cs typeface="Manrope"/>
                <a:sym typeface="Manrope"/>
              </a:defRPr>
            </a:lvl6pPr>
            <a:lvl7pPr marR="0" lvl="6" algn="l" rtl="0">
              <a:lnSpc>
                <a:spcPct val="100000"/>
              </a:lnSpc>
              <a:spcBef>
                <a:spcPts val="0"/>
              </a:spcBef>
              <a:spcAft>
                <a:spcPts val="0"/>
              </a:spcAft>
              <a:buClr>
                <a:schemeClr val="dk1"/>
              </a:buClr>
              <a:buSzPts val="2800"/>
              <a:buFont typeface="Manrope"/>
              <a:buNone/>
              <a:defRPr sz="2800" b="1" i="0" u="none" strike="noStrike" cap="none">
                <a:solidFill>
                  <a:schemeClr val="dk1"/>
                </a:solidFill>
                <a:latin typeface="Manrope"/>
                <a:ea typeface="Manrope"/>
                <a:cs typeface="Manrope"/>
                <a:sym typeface="Manrope"/>
              </a:defRPr>
            </a:lvl7pPr>
            <a:lvl8pPr marR="0" lvl="7" algn="l" rtl="0">
              <a:lnSpc>
                <a:spcPct val="100000"/>
              </a:lnSpc>
              <a:spcBef>
                <a:spcPts val="0"/>
              </a:spcBef>
              <a:spcAft>
                <a:spcPts val="0"/>
              </a:spcAft>
              <a:buClr>
                <a:schemeClr val="dk1"/>
              </a:buClr>
              <a:buSzPts val="2800"/>
              <a:buFont typeface="Manrope"/>
              <a:buNone/>
              <a:defRPr sz="2800" b="1" i="0" u="none" strike="noStrike" cap="none">
                <a:solidFill>
                  <a:schemeClr val="dk1"/>
                </a:solidFill>
                <a:latin typeface="Manrope"/>
                <a:ea typeface="Manrope"/>
                <a:cs typeface="Manrope"/>
                <a:sym typeface="Manrope"/>
              </a:defRPr>
            </a:lvl8pPr>
            <a:lvl9pPr marR="0" lvl="8" algn="l" rtl="0">
              <a:lnSpc>
                <a:spcPct val="100000"/>
              </a:lnSpc>
              <a:spcBef>
                <a:spcPts val="0"/>
              </a:spcBef>
              <a:spcAft>
                <a:spcPts val="0"/>
              </a:spcAft>
              <a:buClr>
                <a:schemeClr val="dk1"/>
              </a:buClr>
              <a:buSzPts val="2800"/>
              <a:buFont typeface="Manrope"/>
              <a:buNone/>
              <a:defRPr sz="2800" b="1" i="0" u="none" strike="noStrike" cap="none">
                <a:solidFill>
                  <a:schemeClr val="dk1"/>
                </a:solidFill>
                <a:latin typeface="Manrope"/>
                <a:ea typeface="Manrope"/>
                <a:cs typeface="Manrope"/>
                <a:sym typeface="Manrope"/>
              </a:defRPr>
            </a:lvl9pPr>
          </a:lstStyle>
          <a:p>
            <a:pPr marL="0" lvl="0" indent="0" algn="ctr" rtl="0">
              <a:spcBef>
                <a:spcPts val="0"/>
              </a:spcBef>
              <a:spcAft>
                <a:spcPts val="0"/>
              </a:spcAft>
              <a:buNone/>
            </a:pPr>
            <a:r>
              <a:rPr lang="sl-SI" sz="3200" b="1">
                <a:solidFill>
                  <a:srgbClr val="1A95AE"/>
                </a:solidFill>
                <a:latin typeface="Calibri"/>
                <a:ea typeface="Calibri"/>
                <a:cs typeface="Calibri"/>
              </a:rPr>
              <a:t>Dnevni red</a:t>
            </a:r>
          </a:p>
        </p:txBody>
      </p:sp>
      <p:pic>
        <p:nvPicPr>
          <p:cNvPr id="12" name="Slika 11" descr="Slika, ki vsebuje besede besedilo, posnetek zaslona, pisava, oblikovanje&#10;&#10;Opis je samodejno ustvarjen">
            <a:extLst>
              <a:ext uri="{FF2B5EF4-FFF2-40B4-BE49-F238E27FC236}">
                <a16:creationId xmlns:a16="http://schemas.microsoft.com/office/drawing/2014/main" id="{8CA4A9EF-B207-15BE-9DD2-AC931DCFC9F9}"/>
              </a:ext>
            </a:extLst>
          </p:cNvPr>
          <p:cNvPicPr>
            <a:picLocks noChangeAspect="1"/>
          </p:cNvPicPr>
          <p:nvPr/>
        </p:nvPicPr>
        <p:blipFill>
          <a:blip r:embed="rId5"/>
          <a:stretch>
            <a:fillRect/>
          </a:stretch>
        </p:blipFill>
        <p:spPr>
          <a:xfrm>
            <a:off x="3290548" y="828816"/>
            <a:ext cx="4537792" cy="3619658"/>
          </a:xfrm>
          <a:prstGeom prst="rect">
            <a:avLst/>
          </a:prstGeom>
        </p:spPr>
      </p:pic>
      <p:pic>
        <p:nvPicPr>
          <p:cNvPr id="6" name="Slika 5" descr="Slika, ki vsebuje besede posnetek zaslona, pravokotnik, oblikovanje&#10;&#10;Opis je samodejno ustvarjen">
            <a:extLst>
              <a:ext uri="{FF2B5EF4-FFF2-40B4-BE49-F238E27FC236}">
                <a16:creationId xmlns:a16="http://schemas.microsoft.com/office/drawing/2014/main" id="{5287F2A4-0D25-B8AD-FE12-B7830FC5AE7E}"/>
              </a:ext>
            </a:extLst>
          </p:cNvPr>
          <p:cNvPicPr>
            <a:picLocks noChangeAspect="1"/>
          </p:cNvPicPr>
          <p:nvPr/>
        </p:nvPicPr>
        <p:blipFill>
          <a:blip r:embed="rId6"/>
          <a:stretch>
            <a:fillRect/>
          </a:stretch>
        </p:blipFill>
        <p:spPr>
          <a:xfrm>
            <a:off x="3639864" y="4306788"/>
            <a:ext cx="681830" cy="735146"/>
          </a:xfrm>
          <a:prstGeom prst="rect">
            <a:avLst/>
          </a:prstGeom>
        </p:spPr>
      </p:pic>
      <p:sp>
        <p:nvSpPr>
          <p:cNvPr id="8" name="PoljeZBesedilom 7">
            <a:extLst>
              <a:ext uri="{FF2B5EF4-FFF2-40B4-BE49-F238E27FC236}">
                <a16:creationId xmlns:a16="http://schemas.microsoft.com/office/drawing/2014/main" id="{2E1FEDFB-37DC-C2FA-D2B4-4969C1F106BF}"/>
              </a:ext>
            </a:extLst>
          </p:cNvPr>
          <p:cNvSpPr txBox="1"/>
          <p:nvPr/>
        </p:nvSpPr>
        <p:spPr>
          <a:xfrm>
            <a:off x="3868952" y="4453227"/>
            <a:ext cx="3158653"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defRPr lang="sl-S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sl-SI" sz="2400" b="1">
                <a:solidFill>
                  <a:srgbClr val="198FA7"/>
                </a:solidFill>
                <a:latin typeface="Calibri"/>
                <a:ea typeface="Calibri"/>
                <a:cs typeface="Calibri"/>
              </a:rPr>
              <a:t>5.    RAZPRAVA</a:t>
            </a:r>
            <a:endParaRPr lang="sl-SI" sz="2400" b="1">
              <a:solidFill>
                <a:srgbClr val="198FA7"/>
              </a:solidFill>
              <a:latin typeface="Calibri"/>
              <a:cs typeface="Calibri"/>
            </a:endParaRPr>
          </a:p>
        </p:txBody>
      </p:sp>
    </p:spTree>
    <p:extLst>
      <p:ext uri="{BB962C8B-B14F-4D97-AF65-F5344CB8AC3E}">
        <p14:creationId xmlns:p14="http://schemas.microsoft.com/office/powerpoint/2010/main" val="19249011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29715" y="1230297"/>
            <a:ext cx="3766596" cy="475293"/>
          </a:xfrm>
        </p:spPr>
        <p:txBody>
          <a:bodyPr/>
          <a:lstStyle/>
          <a:p>
            <a:pPr algn="l"/>
            <a:r>
              <a:rPr lang="sl-SI">
                <a:solidFill>
                  <a:srgbClr val="198FA7"/>
                </a:solidFill>
                <a:latin typeface="Calibri"/>
                <a:ea typeface="Calibri"/>
                <a:cs typeface="Calibri"/>
              </a:rPr>
              <a:t>Dostop do UN bo:</a:t>
            </a:r>
            <a:br>
              <a:rPr lang="sl-SI">
                <a:ea typeface="Calibri"/>
                <a:cs typeface="Calibri"/>
              </a:rPr>
            </a:br>
            <a:endParaRPr lang="sl-SI">
              <a:cs typeface="Calibri"/>
            </a:endParaRPr>
          </a:p>
        </p:txBody>
      </p:sp>
      <p:cxnSp>
        <p:nvCxnSpPr>
          <p:cNvPr id="3" name="Raven povezovalnik 2"/>
          <p:cNvCxnSpPr/>
          <p:nvPr/>
        </p:nvCxnSpPr>
        <p:spPr>
          <a:xfrm flipV="1">
            <a:off x="166989" y="401195"/>
            <a:ext cx="8742017" cy="8835"/>
          </a:xfrm>
          <a:prstGeom prst="line">
            <a:avLst/>
          </a:prstGeom>
          <a:ln>
            <a:solidFill>
              <a:srgbClr val="198FA7"/>
            </a:solidFill>
          </a:ln>
        </p:spPr>
        <p:style>
          <a:lnRef idx="1">
            <a:schemeClr val="accent1"/>
          </a:lnRef>
          <a:fillRef idx="0">
            <a:schemeClr val="accent1"/>
          </a:fillRef>
          <a:effectRef idx="0">
            <a:schemeClr val="accent1"/>
          </a:effectRef>
          <a:fontRef idx="minor">
            <a:schemeClr val="tx1"/>
          </a:fontRef>
        </p:style>
      </p:cxnSp>
      <p:pic>
        <p:nvPicPr>
          <p:cNvPr id="4" name="Slika 8"/>
          <p:cNvPicPr>
            <a:picLocks noChangeArrowheads="1"/>
          </p:cNvPicPr>
          <p:nvPr/>
        </p:nvPicPr>
        <p:blipFill rotWithShape="1">
          <a:blip r:embed="rId3">
            <a:extLst>
              <a:ext uri="{28A0092B-C50C-407E-A947-70E740481C1C}">
                <a14:useLocalDpi xmlns:a14="http://schemas.microsoft.com/office/drawing/2010/main" val="0"/>
              </a:ext>
            </a:extLst>
          </a:blip>
          <a:srcRect t="-1" r="58972" b="-3355"/>
          <a:stretch/>
        </p:blipFill>
        <p:spPr bwMode="auto">
          <a:xfrm>
            <a:off x="8416816" y="122415"/>
            <a:ext cx="498273" cy="250604"/>
          </a:xfrm>
          <a:prstGeom prst="rect">
            <a:avLst/>
          </a:prstGeom>
          <a:noFill/>
          <a:extLst>
            <a:ext uri="{909E8E84-426E-40DD-AFC4-6F175D3DCCD1}">
              <a14:hiddenFill xmlns:a14="http://schemas.microsoft.com/office/drawing/2010/main">
                <a:solidFill>
                  <a:srgbClr val="FFFFFF"/>
                </a:solidFill>
              </a14:hiddenFill>
            </a:ext>
          </a:extLst>
        </p:spPr>
      </p:pic>
      <p:sp>
        <p:nvSpPr>
          <p:cNvPr id="6" name="PoljeZBesedilom 5">
            <a:extLst>
              <a:ext uri="{FF2B5EF4-FFF2-40B4-BE49-F238E27FC236}">
                <a16:creationId xmlns:a16="http://schemas.microsoft.com/office/drawing/2014/main" id="{4F5ACD87-8C4D-87C0-99FB-A9DC0478254F}"/>
              </a:ext>
            </a:extLst>
          </p:cNvPr>
          <p:cNvSpPr txBox="1"/>
          <p:nvPr/>
        </p:nvSpPr>
        <p:spPr>
          <a:xfrm>
            <a:off x="344085" y="2009609"/>
            <a:ext cx="5218552"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Char char="•"/>
            </a:pPr>
            <a:r>
              <a:rPr lang="sl-SI" sz="2000" b="1">
                <a:solidFill>
                  <a:srgbClr val="198FA7"/>
                </a:solidFill>
                <a:latin typeface="Calibri"/>
              </a:rPr>
              <a:t>v elektronski obliki</a:t>
            </a:r>
            <a:endParaRPr lang="sl-SI"/>
          </a:p>
          <a:p>
            <a:pPr marL="342900" indent="-342900">
              <a:buChar char="•"/>
            </a:pPr>
            <a:r>
              <a:rPr lang="sl-SI" sz="2000" b="1">
                <a:solidFill>
                  <a:srgbClr val="198FA7"/>
                </a:solidFill>
                <a:latin typeface="Calibri"/>
              </a:rPr>
              <a:t>izvoz v </a:t>
            </a:r>
            <a:r>
              <a:rPr lang="sl-SI" sz="2000" b="1" err="1">
                <a:solidFill>
                  <a:srgbClr val="198FA7"/>
                </a:solidFill>
                <a:latin typeface="Calibri"/>
              </a:rPr>
              <a:t>pdf</a:t>
            </a:r>
            <a:r>
              <a:rPr lang="sl-SI" sz="2000" b="1">
                <a:solidFill>
                  <a:srgbClr val="198FA7"/>
                </a:solidFill>
                <a:latin typeface="Calibri"/>
              </a:rPr>
              <a:t>. obliki</a:t>
            </a:r>
          </a:p>
          <a:p>
            <a:pPr marL="342900" indent="-342900">
              <a:buChar char="•"/>
            </a:pPr>
            <a:endParaRPr lang="sl-SI" sz="2000" b="1">
              <a:solidFill>
                <a:srgbClr val="198FA7"/>
              </a:solidFill>
              <a:latin typeface="Calibri"/>
            </a:endParaRPr>
          </a:p>
        </p:txBody>
      </p:sp>
      <p:pic>
        <p:nvPicPr>
          <p:cNvPr id="19" name="Slika 18" descr="Slika, ki vsebuje besede posnetek zaslona, pravokotnik, oblikovanje&#10;&#10;Opis je samodejno ustvarjen">
            <a:extLst>
              <a:ext uri="{FF2B5EF4-FFF2-40B4-BE49-F238E27FC236}">
                <a16:creationId xmlns:a16="http://schemas.microsoft.com/office/drawing/2014/main" id="{67B149CE-48BF-B92F-C899-D9F94A6CD0FE}"/>
              </a:ext>
            </a:extLst>
          </p:cNvPr>
          <p:cNvPicPr>
            <a:picLocks noChangeAspect="1"/>
          </p:cNvPicPr>
          <p:nvPr/>
        </p:nvPicPr>
        <p:blipFill>
          <a:blip r:embed="rId4"/>
          <a:stretch>
            <a:fillRect/>
          </a:stretch>
        </p:blipFill>
        <p:spPr>
          <a:xfrm>
            <a:off x="4249305" y="817881"/>
            <a:ext cx="2201636" cy="2201636"/>
          </a:xfrm>
          <a:prstGeom prst="rect">
            <a:avLst/>
          </a:prstGeom>
        </p:spPr>
      </p:pic>
      <p:pic>
        <p:nvPicPr>
          <p:cNvPr id="21" name="Slika 20">
            <a:extLst>
              <a:ext uri="{FF2B5EF4-FFF2-40B4-BE49-F238E27FC236}">
                <a16:creationId xmlns:a16="http://schemas.microsoft.com/office/drawing/2014/main" id="{27667590-8179-18D4-6A02-2228CD06622F}"/>
              </a:ext>
            </a:extLst>
          </p:cNvPr>
          <p:cNvPicPr>
            <a:picLocks noChangeAspect="1"/>
          </p:cNvPicPr>
          <p:nvPr/>
        </p:nvPicPr>
        <p:blipFill>
          <a:blip r:embed="rId5"/>
          <a:stretch>
            <a:fillRect/>
          </a:stretch>
        </p:blipFill>
        <p:spPr>
          <a:xfrm>
            <a:off x="4571565" y="1106544"/>
            <a:ext cx="1559148" cy="1415631"/>
          </a:xfrm>
          <a:prstGeom prst="rect">
            <a:avLst/>
          </a:prstGeom>
        </p:spPr>
      </p:pic>
      <p:pic>
        <p:nvPicPr>
          <p:cNvPr id="23" name="Slika 22" descr="Slika, ki vsebuje besede posnetek zaslona, pravokotnik, oblikovanje&#10;&#10;Opis je samodejno ustvarjen">
            <a:extLst>
              <a:ext uri="{FF2B5EF4-FFF2-40B4-BE49-F238E27FC236}">
                <a16:creationId xmlns:a16="http://schemas.microsoft.com/office/drawing/2014/main" id="{40144988-0525-DD8D-0953-40407DF9AB7B}"/>
              </a:ext>
            </a:extLst>
          </p:cNvPr>
          <p:cNvPicPr>
            <a:picLocks noChangeAspect="1"/>
          </p:cNvPicPr>
          <p:nvPr/>
        </p:nvPicPr>
        <p:blipFill>
          <a:blip r:embed="rId6"/>
          <a:stretch>
            <a:fillRect/>
          </a:stretch>
        </p:blipFill>
        <p:spPr>
          <a:xfrm>
            <a:off x="5877492" y="2573247"/>
            <a:ext cx="2201636" cy="2201636"/>
          </a:xfrm>
          <a:prstGeom prst="rect">
            <a:avLst/>
          </a:prstGeom>
        </p:spPr>
      </p:pic>
      <p:sp>
        <p:nvSpPr>
          <p:cNvPr id="25" name="PoljeZBesedilom 24">
            <a:extLst>
              <a:ext uri="{FF2B5EF4-FFF2-40B4-BE49-F238E27FC236}">
                <a16:creationId xmlns:a16="http://schemas.microsoft.com/office/drawing/2014/main" id="{15952037-DB0A-8577-9AD7-BF9C9126EAD2}"/>
              </a:ext>
            </a:extLst>
          </p:cNvPr>
          <p:cNvSpPr txBox="1"/>
          <p:nvPr/>
        </p:nvSpPr>
        <p:spPr>
          <a:xfrm>
            <a:off x="6267140" y="4193607"/>
            <a:ext cx="1720352"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l-SI" sz="1600" b="1">
                <a:solidFill>
                  <a:srgbClr val="198FA7"/>
                </a:solidFill>
                <a:latin typeface="Calibri"/>
                <a:ea typeface="Calibri"/>
                <a:cs typeface="Calibri"/>
              </a:rPr>
              <a:t>DIDAKTIČNA PRIPOROČILA</a:t>
            </a:r>
          </a:p>
        </p:txBody>
      </p:sp>
      <p:sp>
        <p:nvSpPr>
          <p:cNvPr id="27" name="PoljeZBesedilom 26">
            <a:extLst>
              <a:ext uri="{FF2B5EF4-FFF2-40B4-BE49-F238E27FC236}">
                <a16:creationId xmlns:a16="http://schemas.microsoft.com/office/drawing/2014/main" id="{AACA7ED5-CDB8-6371-52F3-4391F3AF7317}"/>
              </a:ext>
            </a:extLst>
          </p:cNvPr>
          <p:cNvSpPr txBox="1"/>
          <p:nvPr/>
        </p:nvSpPr>
        <p:spPr>
          <a:xfrm>
            <a:off x="4607789" y="2548427"/>
            <a:ext cx="1487286"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l-SI" sz="1600" b="1">
                <a:solidFill>
                  <a:srgbClr val="198FA7"/>
                </a:solidFill>
                <a:latin typeface="Calibri"/>
                <a:ea typeface="Calibri"/>
                <a:cs typeface="Calibri"/>
              </a:rPr>
              <a:t>UČNI NAČRT</a:t>
            </a:r>
          </a:p>
        </p:txBody>
      </p:sp>
      <p:pic>
        <p:nvPicPr>
          <p:cNvPr id="29" name="Slika 28">
            <a:extLst>
              <a:ext uri="{FF2B5EF4-FFF2-40B4-BE49-F238E27FC236}">
                <a16:creationId xmlns:a16="http://schemas.microsoft.com/office/drawing/2014/main" id="{A7CFCD10-E9B1-1377-CBC9-400BBE9D4FE6}"/>
              </a:ext>
            </a:extLst>
          </p:cNvPr>
          <p:cNvPicPr>
            <a:picLocks noChangeAspect="1"/>
          </p:cNvPicPr>
          <p:nvPr/>
        </p:nvPicPr>
        <p:blipFill>
          <a:blip r:embed="rId5"/>
          <a:stretch>
            <a:fillRect/>
          </a:stretch>
        </p:blipFill>
        <p:spPr>
          <a:xfrm>
            <a:off x="6268810" y="2893906"/>
            <a:ext cx="1422204" cy="1316274"/>
          </a:xfrm>
          <a:prstGeom prst="rect">
            <a:avLst/>
          </a:prstGeom>
        </p:spPr>
      </p:pic>
      <p:sp>
        <p:nvSpPr>
          <p:cNvPr id="5" name="PoljeZBesedilom 4">
            <a:extLst>
              <a:ext uri="{FF2B5EF4-FFF2-40B4-BE49-F238E27FC236}">
                <a16:creationId xmlns:a16="http://schemas.microsoft.com/office/drawing/2014/main" id="{2531F821-22D8-A0B4-E1CE-FB0CD2B2CC0D}"/>
              </a:ext>
            </a:extLst>
          </p:cNvPr>
          <p:cNvSpPr txBox="1"/>
          <p:nvPr/>
        </p:nvSpPr>
        <p:spPr>
          <a:xfrm>
            <a:off x="344084" y="3241054"/>
            <a:ext cx="5218552"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Char char="•"/>
            </a:pPr>
            <a:r>
              <a:rPr lang="sl-SI" sz="2000" b="1">
                <a:solidFill>
                  <a:srgbClr val="198FA7"/>
                </a:solidFill>
                <a:latin typeface="Calibri"/>
              </a:rPr>
              <a:t>učni načrt</a:t>
            </a:r>
          </a:p>
          <a:p>
            <a:pPr marL="342900" indent="-342900">
              <a:buChar char="•"/>
            </a:pPr>
            <a:r>
              <a:rPr lang="sl-SI" sz="2000" b="1">
                <a:solidFill>
                  <a:srgbClr val="198FA7"/>
                </a:solidFill>
                <a:latin typeface="Calibri"/>
              </a:rPr>
              <a:t>didaktična priporočila</a:t>
            </a:r>
          </a:p>
          <a:p>
            <a:pPr marL="342900" indent="-342900">
              <a:buChar char="•"/>
            </a:pPr>
            <a:r>
              <a:rPr lang="sl-SI" sz="2000" b="1">
                <a:solidFill>
                  <a:srgbClr val="198FA7"/>
                </a:solidFill>
                <a:latin typeface="Calibri"/>
              </a:rPr>
              <a:t>učni načrt in didaktična priporočila</a:t>
            </a:r>
          </a:p>
          <a:p>
            <a:pPr marL="342900" indent="-342900">
              <a:buChar char="•"/>
            </a:pPr>
            <a:endParaRPr lang="sl-SI" sz="2000" b="1">
              <a:solidFill>
                <a:srgbClr val="198FA7"/>
              </a:solidFill>
              <a:latin typeface="Calibri"/>
            </a:endParaRPr>
          </a:p>
        </p:txBody>
      </p:sp>
    </p:spTree>
    <p:extLst>
      <p:ext uri="{BB962C8B-B14F-4D97-AF65-F5344CB8AC3E}">
        <p14:creationId xmlns:p14="http://schemas.microsoft.com/office/powerpoint/2010/main" val="7403144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oljeZBesedilom 6">
            <a:extLst>
              <a:ext uri="{FF2B5EF4-FFF2-40B4-BE49-F238E27FC236}">
                <a16:creationId xmlns:a16="http://schemas.microsoft.com/office/drawing/2014/main" id="{2443AD8D-7FC9-6A0F-3206-8C83D52F9E29}"/>
              </a:ext>
            </a:extLst>
          </p:cNvPr>
          <p:cNvSpPr txBox="1"/>
          <p:nvPr/>
        </p:nvSpPr>
        <p:spPr>
          <a:xfrm>
            <a:off x="1091719" y="4415317"/>
            <a:ext cx="1528259" cy="248209"/>
          </a:xfrm>
          <a:prstGeom prst="rect">
            <a:avLst/>
          </a:prstGeom>
          <a:solidFill>
            <a:schemeClr val="accent4">
              <a:lumMod val="40000"/>
              <a:lumOff val="60000"/>
            </a:schemeClr>
          </a:solidFill>
        </p:spPr>
        <p:txBody>
          <a:bodyPr wrap="square" rtlCol="0">
            <a:spAutoFit/>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algn="ctr"/>
            <a:r>
              <a:rPr lang="sl-SI" sz="1013"/>
              <a:t>UN</a:t>
            </a:r>
          </a:p>
        </p:txBody>
      </p:sp>
      <p:sp>
        <p:nvSpPr>
          <p:cNvPr id="9" name="PoljeZBesedilom 8">
            <a:extLst>
              <a:ext uri="{FF2B5EF4-FFF2-40B4-BE49-F238E27FC236}">
                <a16:creationId xmlns:a16="http://schemas.microsoft.com/office/drawing/2014/main" id="{75E54902-3932-EBE4-9002-130C4F1247D1}"/>
              </a:ext>
            </a:extLst>
          </p:cNvPr>
          <p:cNvSpPr txBox="1"/>
          <p:nvPr/>
        </p:nvSpPr>
        <p:spPr>
          <a:xfrm>
            <a:off x="3725220" y="4406824"/>
            <a:ext cx="1477163" cy="248209"/>
          </a:xfrm>
          <a:prstGeom prst="rect">
            <a:avLst/>
          </a:prstGeom>
          <a:solidFill>
            <a:schemeClr val="accent4">
              <a:lumMod val="40000"/>
              <a:lumOff val="60000"/>
            </a:schemeClr>
          </a:solidFill>
        </p:spPr>
        <p:txBody>
          <a:bodyPr wrap="square" rtlCol="0">
            <a:spAutoFit/>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algn="ctr"/>
            <a:r>
              <a:rPr lang="sl-SI" sz="1013"/>
              <a:t>DP</a:t>
            </a:r>
          </a:p>
        </p:txBody>
      </p:sp>
      <p:sp>
        <p:nvSpPr>
          <p:cNvPr id="11" name="PoljeZBesedilom 10">
            <a:extLst>
              <a:ext uri="{FF2B5EF4-FFF2-40B4-BE49-F238E27FC236}">
                <a16:creationId xmlns:a16="http://schemas.microsoft.com/office/drawing/2014/main" id="{B9EB167C-B7BE-98E0-E094-A23DE46166FB}"/>
              </a:ext>
            </a:extLst>
          </p:cNvPr>
          <p:cNvSpPr txBox="1"/>
          <p:nvPr/>
        </p:nvSpPr>
        <p:spPr>
          <a:xfrm>
            <a:off x="6407519" y="4406824"/>
            <a:ext cx="1593686" cy="248209"/>
          </a:xfrm>
          <a:prstGeom prst="rect">
            <a:avLst/>
          </a:prstGeom>
          <a:solidFill>
            <a:schemeClr val="accent4">
              <a:lumMod val="40000"/>
              <a:lumOff val="60000"/>
            </a:schemeClr>
          </a:solidFill>
        </p:spPr>
        <p:txBody>
          <a:bodyPr wrap="square" rtlCol="0">
            <a:spAutoFit/>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algn="ctr"/>
            <a:r>
              <a:rPr lang="sl-SI" sz="1013"/>
              <a:t>UN z DP</a:t>
            </a:r>
          </a:p>
        </p:txBody>
      </p:sp>
      <p:pic>
        <p:nvPicPr>
          <p:cNvPr id="13" name="Slika 12">
            <a:extLst>
              <a:ext uri="{FF2B5EF4-FFF2-40B4-BE49-F238E27FC236}">
                <a16:creationId xmlns:a16="http://schemas.microsoft.com/office/drawing/2014/main" id="{C45C1F87-3D30-5926-9C53-C5DAF1D692E4}"/>
              </a:ext>
            </a:extLst>
          </p:cNvPr>
          <p:cNvPicPr>
            <a:picLocks noChangeAspect="1"/>
          </p:cNvPicPr>
          <p:nvPr/>
        </p:nvPicPr>
        <p:blipFill>
          <a:blip r:embed="rId3"/>
          <a:stretch>
            <a:fillRect/>
          </a:stretch>
        </p:blipFill>
        <p:spPr>
          <a:xfrm>
            <a:off x="823271" y="1379480"/>
            <a:ext cx="2065155" cy="2921016"/>
          </a:xfrm>
          <a:prstGeom prst="rect">
            <a:avLst/>
          </a:prstGeom>
        </p:spPr>
      </p:pic>
      <p:pic>
        <p:nvPicPr>
          <p:cNvPr id="15" name="Slika 14">
            <a:extLst>
              <a:ext uri="{FF2B5EF4-FFF2-40B4-BE49-F238E27FC236}">
                <a16:creationId xmlns:a16="http://schemas.microsoft.com/office/drawing/2014/main" id="{4D4CF871-F092-3904-6AC9-374D6F78204E}"/>
              </a:ext>
            </a:extLst>
          </p:cNvPr>
          <p:cNvPicPr>
            <a:picLocks noChangeAspect="1"/>
          </p:cNvPicPr>
          <p:nvPr/>
        </p:nvPicPr>
        <p:blipFill>
          <a:blip r:embed="rId4"/>
          <a:stretch>
            <a:fillRect/>
          </a:stretch>
        </p:blipFill>
        <p:spPr>
          <a:xfrm>
            <a:off x="3483674" y="1379480"/>
            <a:ext cx="2065155" cy="2921016"/>
          </a:xfrm>
          <a:prstGeom prst="rect">
            <a:avLst/>
          </a:prstGeom>
        </p:spPr>
      </p:pic>
      <p:pic>
        <p:nvPicPr>
          <p:cNvPr id="17" name="Slika 16">
            <a:extLst>
              <a:ext uri="{FF2B5EF4-FFF2-40B4-BE49-F238E27FC236}">
                <a16:creationId xmlns:a16="http://schemas.microsoft.com/office/drawing/2014/main" id="{A53B3F24-D0E6-A1AB-538D-CC116606D135}"/>
              </a:ext>
            </a:extLst>
          </p:cNvPr>
          <p:cNvPicPr>
            <a:picLocks noChangeAspect="1"/>
          </p:cNvPicPr>
          <p:nvPr/>
        </p:nvPicPr>
        <p:blipFill rotWithShape="1">
          <a:blip r:embed="rId5"/>
          <a:srcRect t="1347"/>
          <a:stretch/>
        </p:blipFill>
        <p:spPr>
          <a:xfrm>
            <a:off x="6171786" y="1379481"/>
            <a:ext cx="2065154" cy="2895347"/>
          </a:xfrm>
          <a:prstGeom prst="rect">
            <a:avLst/>
          </a:prstGeom>
        </p:spPr>
      </p:pic>
      <p:sp>
        <p:nvSpPr>
          <p:cNvPr id="20" name="PoljeZBesedilom 19">
            <a:extLst>
              <a:ext uri="{FF2B5EF4-FFF2-40B4-BE49-F238E27FC236}">
                <a16:creationId xmlns:a16="http://schemas.microsoft.com/office/drawing/2014/main" id="{2BAFA374-391A-5F20-69DB-02102C45739F}"/>
              </a:ext>
            </a:extLst>
          </p:cNvPr>
          <p:cNvSpPr txBox="1"/>
          <p:nvPr/>
        </p:nvSpPr>
        <p:spPr>
          <a:xfrm>
            <a:off x="822960" y="331470"/>
            <a:ext cx="274320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l-SI" sz="2800" b="1">
                <a:solidFill>
                  <a:srgbClr val="1B9BB5"/>
                </a:solidFill>
                <a:latin typeface="Calibri"/>
              </a:rPr>
              <a:t>Naslovnice:</a:t>
            </a:r>
            <a:endParaRPr lang="sl-SI"/>
          </a:p>
        </p:txBody>
      </p:sp>
    </p:spTree>
    <p:extLst>
      <p:ext uri="{BB962C8B-B14F-4D97-AF65-F5344CB8AC3E}">
        <p14:creationId xmlns:p14="http://schemas.microsoft.com/office/powerpoint/2010/main" val="36185275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lika 5">
            <a:extLst>
              <a:ext uri="{FF2B5EF4-FFF2-40B4-BE49-F238E27FC236}">
                <a16:creationId xmlns:a16="http://schemas.microsoft.com/office/drawing/2014/main" id="{7FADB30E-6D70-7F1F-B864-6755686E0CC6}"/>
              </a:ext>
            </a:extLst>
          </p:cNvPr>
          <p:cNvPicPr>
            <a:picLocks noChangeAspect="1"/>
          </p:cNvPicPr>
          <p:nvPr/>
        </p:nvPicPr>
        <p:blipFill>
          <a:blip r:embed="rId3"/>
          <a:stretch>
            <a:fillRect/>
          </a:stretch>
        </p:blipFill>
        <p:spPr>
          <a:xfrm>
            <a:off x="366958" y="2004615"/>
            <a:ext cx="708702" cy="687649"/>
          </a:xfrm>
          <a:prstGeom prst="rect">
            <a:avLst/>
          </a:prstGeom>
        </p:spPr>
      </p:pic>
      <p:sp>
        <p:nvSpPr>
          <p:cNvPr id="2" name="Naslov 1">
            <a:extLst>
              <a:ext uri="{FF2B5EF4-FFF2-40B4-BE49-F238E27FC236}">
                <a16:creationId xmlns:a16="http://schemas.microsoft.com/office/drawing/2014/main" id="{9CEE4956-B085-E7B6-21A3-49BCB132237B}"/>
              </a:ext>
            </a:extLst>
          </p:cNvPr>
          <p:cNvSpPr>
            <a:spLocks noGrp="1"/>
          </p:cNvSpPr>
          <p:nvPr>
            <p:ph type="title"/>
          </p:nvPr>
        </p:nvSpPr>
        <p:spPr>
          <a:xfrm>
            <a:off x="431454" y="407749"/>
            <a:ext cx="5323670" cy="708430"/>
          </a:xfrm>
        </p:spPr>
        <p:txBody>
          <a:bodyPr/>
          <a:lstStyle/>
          <a:p>
            <a:r>
              <a:rPr lang="sl-SI">
                <a:solidFill>
                  <a:srgbClr val="198FA7"/>
                </a:solidFill>
                <a:latin typeface="Calibri"/>
              </a:rPr>
              <a:t>Značilnosti UN</a:t>
            </a:r>
          </a:p>
        </p:txBody>
      </p:sp>
      <p:sp>
        <p:nvSpPr>
          <p:cNvPr id="5" name="Označba mesta vsebine 2">
            <a:extLst>
              <a:ext uri="{FF2B5EF4-FFF2-40B4-BE49-F238E27FC236}">
                <a16:creationId xmlns:a16="http://schemas.microsoft.com/office/drawing/2014/main" id="{F92DD65E-0026-23FE-C847-61D1F9A6432E}"/>
              </a:ext>
            </a:extLst>
          </p:cNvPr>
          <p:cNvSpPr txBox="1">
            <a:spLocks/>
          </p:cNvSpPr>
          <p:nvPr/>
        </p:nvSpPr>
        <p:spPr>
          <a:xfrm>
            <a:off x="1702785" y="955311"/>
            <a:ext cx="7277130" cy="399542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1800"/>
              <a:buFont typeface="Albert Sans"/>
              <a:buChar char="●"/>
              <a:defRPr sz="1800" b="0" i="0" u="none" strike="noStrike" cap="none">
                <a:solidFill>
                  <a:schemeClr val="dk1"/>
                </a:solidFill>
                <a:latin typeface="Albert Sans"/>
                <a:ea typeface="Albert Sans"/>
                <a:cs typeface="Albert Sans"/>
                <a:sym typeface="Albert Sans"/>
              </a:defRPr>
            </a:lvl1pPr>
            <a:lvl2pPr marL="914400" marR="0" lvl="1" indent="-317500" algn="l" rtl="0">
              <a:lnSpc>
                <a:spcPct val="100000"/>
              </a:lnSpc>
              <a:spcBef>
                <a:spcPts val="0"/>
              </a:spcBef>
              <a:spcAft>
                <a:spcPts val="0"/>
              </a:spcAft>
              <a:buClr>
                <a:schemeClr val="dk1"/>
              </a:buClr>
              <a:buSzPts val="1400"/>
              <a:buFont typeface="Albert Sans"/>
              <a:buChar char="○"/>
              <a:defRPr sz="1400" b="0" i="0" u="none" strike="noStrike" cap="none">
                <a:solidFill>
                  <a:schemeClr val="dk1"/>
                </a:solidFill>
                <a:latin typeface="Albert Sans"/>
                <a:ea typeface="Albert Sans"/>
                <a:cs typeface="Albert Sans"/>
                <a:sym typeface="Albert Sans"/>
              </a:defRPr>
            </a:lvl2pPr>
            <a:lvl3pPr marL="1371600" marR="0" lvl="2" indent="-317500" algn="l" rtl="0">
              <a:lnSpc>
                <a:spcPct val="100000"/>
              </a:lnSpc>
              <a:spcBef>
                <a:spcPts val="0"/>
              </a:spcBef>
              <a:spcAft>
                <a:spcPts val="0"/>
              </a:spcAft>
              <a:buClr>
                <a:schemeClr val="dk1"/>
              </a:buClr>
              <a:buSzPts val="1400"/>
              <a:buFont typeface="Albert Sans"/>
              <a:buChar char="■"/>
              <a:defRPr sz="1400" b="0" i="0" u="none" strike="noStrike" cap="none">
                <a:solidFill>
                  <a:schemeClr val="dk1"/>
                </a:solidFill>
                <a:latin typeface="Albert Sans"/>
                <a:ea typeface="Albert Sans"/>
                <a:cs typeface="Albert Sans"/>
                <a:sym typeface="Albert Sans"/>
              </a:defRPr>
            </a:lvl3pPr>
            <a:lvl4pPr marL="1828800" marR="0" lvl="3" indent="-317500" algn="l" rtl="0">
              <a:lnSpc>
                <a:spcPct val="100000"/>
              </a:lnSpc>
              <a:spcBef>
                <a:spcPts val="0"/>
              </a:spcBef>
              <a:spcAft>
                <a:spcPts val="0"/>
              </a:spcAft>
              <a:buClr>
                <a:schemeClr val="dk1"/>
              </a:buClr>
              <a:buSzPts val="1400"/>
              <a:buFont typeface="Albert Sans"/>
              <a:buChar char="●"/>
              <a:defRPr sz="1400" b="0" i="0" u="none" strike="noStrike" cap="none">
                <a:solidFill>
                  <a:schemeClr val="dk1"/>
                </a:solidFill>
                <a:latin typeface="Albert Sans"/>
                <a:ea typeface="Albert Sans"/>
                <a:cs typeface="Albert Sans"/>
                <a:sym typeface="Albert Sans"/>
              </a:defRPr>
            </a:lvl4pPr>
            <a:lvl5pPr marL="2286000" marR="0" lvl="4" indent="-317500" algn="l" rtl="0">
              <a:lnSpc>
                <a:spcPct val="100000"/>
              </a:lnSpc>
              <a:spcBef>
                <a:spcPts val="0"/>
              </a:spcBef>
              <a:spcAft>
                <a:spcPts val="0"/>
              </a:spcAft>
              <a:buClr>
                <a:schemeClr val="dk1"/>
              </a:buClr>
              <a:buSzPts val="1400"/>
              <a:buFont typeface="Albert Sans"/>
              <a:buChar char="○"/>
              <a:defRPr sz="1400" b="0" i="0" u="none" strike="noStrike" cap="none">
                <a:solidFill>
                  <a:schemeClr val="dk1"/>
                </a:solidFill>
                <a:latin typeface="Albert Sans"/>
                <a:ea typeface="Albert Sans"/>
                <a:cs typeface="Albert Sans"/>
                <a:sym typeface="Albert Sans"/>
              </a:defRPr>
            </a:lvl5pPr>
            <a:lvl6pPr marL="2743200" marR="0" lvl="5" indent="-317500" algn="l" rtl="0">
              <a:lnSpc>
                <a:spcPct val="100000"/>
              </a:lnSpc>
              <a:spcBef>
                <a:spcPts val="0"/>
              </a:spcBef>
              <a:spcAft>
                <a:spcPts val="0"/>
              </a:spcAft>
              <a:buClr>
                <a:schemeClr val="dk1"/>
              </a:buClr>
              <a:buSzPts val="1400"/>
              <a:buFont typeface="Albert Sans"/>
              <a:buChar char="■"/>
              <a:defRPr sz="1400" b="0" i="0" u="none" strike="noStrike" cap="none">
                <a:solidFill>
                  <a:schemeClr val="dk1"/>
                </a:solidFill>
                <a:latin typeface="Albert Sans"/>
                <a:ea typeface="Albert Sans"/>
                <a:cs typeface="Albert Sans"/>
                <a:sym typeface="Albert Sans"/>
              </a:defRPr>
            </a:lvl6pPr>
            <a:lvl7pPr marL="3200400" marR="0" lvl="6" indent="-317500" algn="l" rtl="0">
              <a:lnSpc>
                <a:spcPct val="100000"/>
              </a:lnSpc>
              <a:spcBef>
                <a:spcPts val="0"/>
              </a:spcBef>
              <a:spcAft>
                <a:spcPts val="0"/>
              </a:spcAft>
              <a:buClr>
                <a:schemeClr val="dk1"/>
              </a:buClr>
              <a:buSzPts val="1400"/>
              <a:buFont typeface="Albert Sans"/>
              <a:buChar char="●"/>
              <a:defRPr sz="1400" b="0" i="0" u="none" strike="noStrike" cap="none">
                <a:solidFill>
                  <a:schemeClr val="dk1"/>
                </a:solidFill>
                <a:latin typeface="Albert Sans"/>
                <a:ea typeface="Albert Sans"/>
                <a:cs typeface="Albert Sans"/>
                <a:sym typeface="Albert Sans"/>
              </a:defRPr>
            </a:lvl7pPr>
            <a:lvl8pPr marL="3657600" marR="0" lvl="7" indent="-317500" algn="l" rtl="0">
              <a:lnSpc>
                <a:spcPct val="100000"/>
              </a:lnSpc>
              <a:spcBef>
                <a:spcPts val="0"/>
              </a:spcBef>
              <a:spcAft>
                <a:spcPts val="0"/>
              </a:spcAft>
              <a:buClr>
                <a:schemeClr val="dk1"/>
              </a:buClr>
              <a:buSzPts val="1400"/>
              <a:buFont typeface="Albert Sans"/>
              <a:buChar char="○"/>
              <a:defRPr sz="1400" b="0" i="0" u="none" strike="noStrike" cap="none">
                <a:solidFill>
                  <a:schemeClr val="dk1"/>
                </a:solidFill>
                <a:latin typeface="Albert Sans"/>
                <a:ea typeface="Albert Sans"/>
                <a:cs typeface="Albert Sans"/>
                <a:sym typeface="Albert Sans"/>
              </a:defRPr>
            </a:lvl8pPr>
            <a:lvl9pPr marL="4114800" marR="0" lvl="8" indent="-317500" algn="l" rtl="0">
              <a:lnSpc>
                <a:spcPct val="100000"/>
              </a:lnSpc>
              <a:spcBef>
                <a:spcPts val="0"/>
              </a:spcBef>
              <a:spcAft>
                <a:spcPts val="0"/>
              </a:spcAft>
              <a:buClr>
                <a:schemeClr val="dk1"/>
              </a:buClr>
              <a:buSzPts val="1400"/>
              <a:buFont typeface="Albert Sans"/>
              <a:buChar char="■"/>
              <a:defRPr sz="1400" b="0" i="0" u="none" strike="noStrike" cap="none">
                <a:solidFill>
                  <a:schemeClr val="dk1"/>
                </a:solidFill>
                <a:latin typeface="Albert Sans"/>
                <a:ea typeface="Albert Sans"/>
                <a:cs typeface="Albert Sans"/>
                <a:sym typeface="Albert Sans"/>
              </a:defRPr>
            </a:lvl9pPr>
          </a:lstStyle>
          <a:p>
            <a:endParaRPr lang="sl-SI" sz="2200" b="1">
              <a:solidFill>
                <a:srgbClr val="198FA7"/>
              </a:solidFill>
              <a:latin typeface="Calibri"/>
            </a:endParaRPr>
          </a:p>
          <a:p>
            <a:r>
              <a:rPr lang="sl-SI" sz="2200" b="1">
                <a:solidFill>
                  <a:srgbClr val="198FA7"/>
                </a:solidFill>
                <a:latin typeface="Calibri"/>
              </a:rPr>
              <a:t>Struktura UN: 3 poglavja - opredelitev predmeta, teme, skupine ciljev.</a:t>
            </a:r>
          </a:p>
          <a:p>
            <a:endParaRPr lang="sl-SI" sz="2200" b="1">
              <a:solidFill>
                <a:srgbClr val="198FA7"/>
              </a:solidFill>
              <a:latin typeface="Calibri"/>
              <a:ea typeface="Calibri"/>
              <a:cs typeface="Calibri"/>
            </a:endParaRPr>
          </a:p>
          <a:p>
            <a:r>
              <a:rPr lang="sl-SI" sz="2200" b="1">
                <a:solidFill>
                  <a:srgbClr val="198FA7"/>
                </a:solidFill>
                <a:latin typeface="Calibri"/>
                <a:ea typeface="Calibri"/>
                <a:cs typeface="Calibri"/>
              </a:rPr>
              <a:t>Cilji oz. skupine ciljev se ne omejujejo glede na razred, a so zapisane po logičnem zaporedju. Uresničevanje skupnih ciljev (prečnih kompetenc (veščin) skozi cilje predmetov). </a:t>
            </a:r>
          </a:p>
          <a:p>
            <a:endParaRPr lang="sl-SI" sz="2200" b="1">
              <a:solidFill>
                <a:srgbClr val="198FA7"/>
              </a:solidFill>
              <a:latin typeface="Calibri"/>
            </a:endParaRPr>
          </a:p>
          <a:p>
            <a:r>
              <a:rPr lang="sl-SI" sz="2200" b="1">
                <a:solidFill>
                  <a:srgbClr val="198FA7"/>
                </a:solidFill>
                <a:latin typeface="Calibri"/>
              </a:rPr>
              <a:t>Didaktična priporočila ter priporočila za preverjanje in ocenjevanje znanja kot priloga.</a:t>
            </a:r>
          </a:p>
          <a:p>
            <a:endParaRPr lang="sl-SI" sz="2200" b="1">
              <a:solidFill>
                <a:srgbClr val="198FA7"/>
              </a:solidFill>
              <a:latin typeface="Calibri"/>
            </a:endParaRPr>
          </a:p>
          <a:p>
            <a:endParaRPr lang="sl-SI" sz="2200" b="1">
              <a:solidFill>
                <a:srgbClr val="198FA7"/>
              </a:solidFill>
              <a:latin typeface="Calibri"/>
            </a:endParaRPr>
          </a:p>
          <a:p>
            <a:endParaRPr lang="sl-SI" sz="1600">
              <a:solidFill>
                <a:srgbClr val="000000"/>
              </a:solidFill>
              <a:latin typeface="Century Gothic"/>
            </a:endParaRPr>
          </a:p>
          <a:p>
            <a:endParaRPr lang="sl-SI" b="1">
              <a:solidFill>
                <a:srgbClr val="1A95AE"/>
              </a:solidFill>
              <a:latin typeface="Calibri"/>
            </a:endParaRPr>
          </a:p>
        </p:txBody>
      </p:sp>
      <p:pic>
        <p:nvPicPr>
          <p:cNvPr id="9" name="Slika 8" descr="Slika, ki vsebuje besede posnetek zaslona, pravokotnik, oblikovanje&#10;&#10;Opis je samodejno ustvarjen">
            <a:extLst>
              <a:ext uri="{FF2B5EF4-FFF2-40B4-BE49-F238E27FC236}">
                <a16:creationId xmlns:a16="http://schemas.microsoft.com/office/drawing/2014/main" id="{0C08B61F-B456-1BB8-8A9A-1CBC85582E4C}"/>
              </a:ext>
            </a:extLst>
          </p:cNvPr>
          <p:cNvPicPr>
            <a:picLocks noChangeAspect="1"/>
          </p:cNvPicPr>
          <p:nvPr/>
        </p:nvPicPr>
        <p:blipFill>
          <a:blip r:embed="rId4"/>
          <a:stretch>
            <a:fillRect/>
          </a:stretch>
        </p:blipFill>
        <p:spPr>
          <a:xfrm>
            <a:off x="162540" y="1788352"/>
            <a:ext cx="1123335" cy="1123335"/>
          </a:xfrm>
          <a:prstGeom prst="rect">
            <a:avLst/>
          </a:prstGeom>
        </p:spPr>
      </p:pic>
      <p:pic>
        <p:nvPicPr>
          <p:cNvPr id="11" name="Slika 10" descr="Slika, ki vsebuje besede posnetek zaslona, pravokotnik, oblikovanje&#10;&#10;Opis je samodejno ustvarjen">
            <a:extLst>
              <a:ext uri="{FF2B5EF4-FFF2-40B4-BE49-F238E27FC236}">
                <a16:creationId xmlns:a16="http://schemas.microsoft.com/office/drawing/2014/main" id="{6CF8A07B-062E-3DFA-7899-31935EFBFF3F}"/>
              </a:ext>
            </a:extLst>
          </p:cNvPr>
          <p:cNvPicPr>
            <a:picLocks noChangeAspect="1"/>
          </p:cNvPicPr>
          <p:nvPr/>
        </p:nvPicPr>
        <p:blipFill>
          <a:blip r:embed="rId5"/>
          <a:stretch>
            <a:fillRect/>
          </a:stretch>
        </p:blipFill>
        <p:spPr>
          <a:xfrm>
            <a:off x="712426" y="2573246"/>
            <a:ext cx="1155684" cy="1155684"/>
          </a:xfrm>
          <a:prstGeom prst="rect">
            <a:avLst/>
          </a:prstGeom>
        </p:spPr>
      </p:pic>
      <p:pic>
        <p:nvPicPr>
          <p:cNvPr id="13" name="Slika 12">
            <a:extLst>
              <a:ext uri="{FF2B5EF4-FFF2-40B4-BE49-F238E27FC236}">
                <a16:creationId xmlns:a16="http://schemas.microsoft.com/office/drawing/2014/main" id="{2F6DA4FE-C7B9-F7C4-D3C2-53EEE37F9115}"/>
              </a:ext>
            </a:extLst>
          </p:cNvPr>
          <p:cNvPicPr>
            <a:picLocks noChangeAspect="1"/>
          </p:cNvPicPr>
          <p:nvPr/>
        </p:nvPicPr>
        <p:blipFill>
          <a:blip r:embed="rId3"/>
          <a:stretch>
            <a:fillRect/>
          </a:stretch>
        </p:blipFill>
        <p:spPr>
          <a:xfrm>
            <a:off x="858817" y="2760669"/>
            <a:ext cx="840538" cy="771886"/>
          </a:xfrm>
          <a:prstGeom prst="rect">
            <a:avLst/>
          </a:prstGeom>
        </p:spPr>
      </p:pic>
      <p:pic>
        <p:nvPicPr>
          <p:cNvPr id="7" name="Slika 8" descr="Slika, ki vsebuje besede besedilo, pisava, bela, grafika&#10;&#10;Opis je samodejno ustvarjen">
            <a:extLst>
              <a:ext uri="{FF2B5EF4-FFF2-40B4-BE49-F238E27FC236}">
                <a16:creationId xmlns:a16="http://schemas.microsoft.com/office/drawing/2014/main" id="{D5CFE518-1248-A324-26E1-5B56C8008BCB}"/>
              </a:ext>
            </a:extLst>
          </p:cNvPr>
          <p:cNvPicPr>
            <a:picLocks noChangeArrowheads="1"/>
          </p:cNvPicPr>
          <p:nvPr/>
        </p:nvPicPr>
        <p:blipFill rotWithShape="1">
          <a:blip r:embed="rId6">
            <a:extLst>
              <a:ext uri="{28A0092B-C50C-407E-A947-70E740481C1C}">
                <a14:useLocalDpi xmlns:a14="http://schemas.microsoft.com/office/drawing/2010/main" val="0"/>
              </a:ext>
            </a:extLst>
          </a:blip>
          <a:srcRect t="-1" r="58972" b="-3355"/>
          <a:stretch/>
        </p:blipFill>
        <p:spPr bwMode="auto">
          <a:xfrm>
            <a:off x="8416816" y="122415"/>
            <a:ext cx="498273" cy="250604"/>
          </a:xfrm>
          <a:prstGeom prst="rect">
            <a:avLst/>
          </a:prstGeom>
          <a:noFill/>
          <a:extLst>
            <a:ext uri="{909E8E84-426E-40DD-AFC4-6F175D3DCCD1}">
              <a14:hiddenFill xmlns:a14="http://schemas.microsoft.com/office/drawing/2010/main">
                <a:solidFill>
                  <a:srgbClr val="FFFFFF"/>
                </a:solidFill>
              </a14:hiddenFill>
            </a:ext>
          </a:extLst>
        </p:spPr>
      </p:pic>
      <p:cxnSp>
        <p:nvCxnSpPr>
          <p:cNvPr id="4" name="Raven povezovalnik 3">
            <a:extLst>
              <a:ext uri="{FF2B5EF4-FFF2-40B4-BE49-F238E27FC236}">
                <a16:creationId xmlns:a16="http://schemas.microsoft.com/office/drawing/2014/main" id="{DA75E132-D848-FD76-5BE2-604B492651C7}"/>
              </a:ext>
            </a:extLst>
          </p:cNvPr>
          <p:cNvCxnSpPr/>
          <p:nvPr/>
        </p:nvCxnSpPr>
        <p:spPr>
          <a:xfrm flipV="1">
            <a:off x="166989" y="401195"/>
            <a:ext cx="8742017" cy="8835"/>
          </a:xfrm>
          <a:prstGeom prst="line">
            <a:avLst/>
          </a:prstGeom>
          <a:ln>
            <a:solidFill>
              <a:srgbClr val="198FA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54565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16E41842-331F-4DF2-4F81-25D8D8E2B33E}"/>
              </a:ext>
            </a:extLst>
          </p:cNvPr>
          <p:cNvSpPr>
            <a:spLocks noGrp="1"/>
          </p:cNvSpPr>
          <p:nvPr>
            <p:ph type="title"/>
          </p:nvPr>
        </p:nvSpPr>
        <p:spPr>
          <a:xfrm>
            <a:off x="721791" y="3020087"/>
            <a:ext cx="2649482" cy="600600"/>
          </a:xfrm>
        </p:spPr>
        <p:txBody>
          <a:bodyPr/>
          <a:lstStyle/>
          <a:p>
            <a:pPr algn="ctr"/>
            <a:r>
              <a:rPr lang="sl-SI" sz="2400">
                <a:solidFill>
                  <a:srgbClr val="198FA7"/>
                </a:solidFill>
                <a:latin typeface="Calibri"/>
              </a:rPr>
              <a:t>Struktura UN</a:t>
            </a:r>
            <a:endParaRPr lang="sl-SI"/>
          </a:p>
        </p:txBody>
      </p:sp>
      <p:sp>
        <p:nvSpPr>
          <p:cNvPr id="3" name="Označba mesta vsebine 2">
            <a:extLst>
              <a:ext uri="{FF2B5EF4-FFF2-40B4-BE49-F238E27FC236}">
                <a16:creationId xmlns:a16="http://schemas.microsoft.com/office/drawing/2014/main" id="{33C66961-2A07-B2E5-96E2-68A85AFF33B6}"/>
              </a:ext>
            </a:extLst>
          </p:cNvPr>
          <p:cNvSpPr>
            <a:spLocks noGrp="1"/>
          </p:cNvSpPr>
          <p:nvPr>
            <p:ph idx="1"/>
          </p:nvPr>
        </p:nvSpPr>
        <p:spPr>
          <a:xfrm>
            <a:off x="3847681" y="711319"/>
            <a:ext cx="5109878" cy="3971903"/>
          </a:xfrm>
          <a:noFill/>
        </p:spPr>
        <p:txBody>
          <a:bodyPr/>
          <a:lstStyle/>
          <a:p>
            <a:pPr marL="114300" indent="0">
              <a:buNone/>
            </a:pPr>
            <a:r>
              <a:rPr lang="sl-SI" sz="2400" b="1">
                <a:solidFill>
                  <a:srgbClr val="1B9BB5"/>
                </a:solidFill>
                <a:latin typeface="Calibri"/>
              </a:rPr>
              <a:t>Temeljni elementi UN:</a:t>
            </a:r>
          </a:p>
          <a:p>
            <a:pPr marL="114300" indent="0">
              <a:buNone/>
            </a:pPr>
            <a:r>
              <a:rPr lang="sl-SI" sz="2000">
                <a:solidFill>
                  <a:srgbClr val="000000"/>
                </a:solidFill>
                <a:latin typeface="Calibri"/>
              </a:rPr>
              <a:t>1. </a:t>
            </a:r>
            <a:r>
              <a:rPr lang="sl-SI" sz="2000" b="1">
                <a:solidFill>
                  <a:srgbClr val="FF0000"/>
                </a:solidFill>
                <a:latin typeface="Calibri"/>
              </a:rPr>
              <a:t>Formalni podatki</a:t>
            </a:r>
            <a:r>
              <a:rPr lang="sl-SI" sz="2000">
                <a:solidFill>
                  <a:srgbClr val="000000"/>
                </a:solidFill>
                <a:latin typeface="Calibri"/>
              </a:rPr>
              <a:t> (tip predmeta, obseg ur, znanja izvajalcev)</a:t>
            </a:r>
          </a:p>
          <a:p>
            <a:pPr marL="114300" indent="0">
              <a:buNone/>
            </a:pPr>
            <a:r>
              <a:rPr lang="sl-SI" sz="2000">
                <a:solidFill>
                  <a:srgbClr val="000000"/>
                </a:solidFill>
                <a:latin typeface="Calibri"/>
              </a:rPr>
              <a:t>2. </a:t>
            </a:r>
            <a:r>
              <a:rPr lang="sl-SI" sz="2000" b="1">
                <a:solidFill>
                  <a:srgbClr val="FF0000"/>
                </a:solidFill>
                <a:latin typeface="Calibri"/>
              </a:rPr>
              <a:t>Opredelitev predmeta</a:t>
            </a:r>
            <a:r>
              <a:rPr lang="sl-SI" sz="2000" b="1">
                <a:solidFill>
                  <a:srgbClr val="000000"/>
                </a:solidFill>
                <a:latin typeface="Calibri"/>
              </a:rPr>
              <a:t> </a:t>
            </a:r>
            <a:r>
              <a:rPr lang="sl-SI" sz="2000">
                <a:solidFill>
                  <a:srgbClr val="000000"/>
                </a:solidFill>
                <a:latin typeface="Calibri"/>
              </a:rPr>
              <a:t>(namen predmeta, temeljna vodila predmeta, obvezujoča navodila za učitelje, </a:t>
            </a:r>
            <a:r>
              <a:rPr lang="sl-SI" sz="2000">
                <a:solidFill>
                  <a:srgbClr val="0070C0"/>
                </a:solidFill>
                <a:latin typeface="Calibri"/>
              </a:rPr>
              <a:t>viri in literatura</a:t>
            </a:r>
            <a:r>
              <a:rPr lang="sl-SI" sz="2000">
                <a:solidFill>
                  <a:srgbClr val="000000"/>
                </a:solidFill>
                <a:latin typeface="Calibri"/>
              </a:rPr>
              <a:t>)</a:t>
            </a:r>
            <a:endParaRPr lang="sl-SI" sz="2000">
              <a:latin typeface="Calibri"/>
            </a:endParaRPr>
          </a:p>
          <a:p>
            <a:pPr marL="114300" indent="0">
              <a:buNone/>
            </a:pPr>
            <a:r>
              <a:rPr lang="sl-SI" sz="2000">
                <a:solidFill>
                  <a:srgbClr val="000000"/>
                </a:solidFill>
                <a:latin typeface="Calibri"/>
              </a:rPr>
              <a:t>3. </a:t>
            </a:r>
            <a:r>
              <a:rPr lang="sl-SI" sz="2000" b="1">
                <a:solidFill>
                  <a:srgbClr val="FF0000"/>
                </a:solidFill>
                <a:latin typeface="Calibri"/>
              </a:rPr>
              <a:t>Tema</a:t>
            </a:r>
            <a:r>
              <a:rPr lang="sl-SI" sz="2000">
                <a:solidFill>
                  <a:srgbClr val="000000"/>
                </a:solidFill>
                <a:latin typeface="Calibri"/>
              </a:rPr>
              <a:t> (Ime teme, opis teme, dodatna pojasnila za temo, </a:t>
            </a:r>
            <a:r>
              <a:rPr lang="sl-SI" sz="2000">
                <a:solidFill>
                  <a:srgbClr val="0070C0"/>
                </a:solidFill>
                <a:latin typeface="Calibri"/>
              </a:rPr>
              <a:t>didaktična priporočila za temo, viri in literatura</a:t>
            </a:r>
            <a:r>
              <a:rPr lang="sl-SI" sz="2000">
                <a:solidFill>
                  <a:srgbClr val="000000"/>
                </a:solidFill>
                <a:latin typeface="Calibri"/>
              </a:rPr>
              <a:t>)</a:t>
            </a:r>
          </a:p>
          <a:p>
            <a:pPr marL="114300" indent="0">
              <a:buNone/>
            </a:pPr>
            <a:r>
              <a:rPr lang="sl-SI" sz="2000">
                <a:solidFill>
                  <a:srgbClr val="000000"/>
                </a:solidFill>
                <a:latin typeface="Calibri"/>
              </a:rPr>
              <a:t>4.</a:t>
            </a:r>
            <a:r>
              <a:rPr lang="sl-SI" sz="2000" b="1">
                <a:solidFill>
                  <a:srgbClr val="000000"/>
                </a:solidFill>
                <a:latin typeface="Calibri"/>
              </a:rPr>
              <a:t> </a:t>
            </a:r>
            <a:r>
              <a:rPr lang="sl-SI" sz="2000" b="1">
                <a:solidFill>
                  <a:srgbClr val="FF0000"/>
                </a:solidFill>
                <a:latin typeface="Calibri"/>
              </a:rPr>
              <a:t>Skupina ciljev</a:t>
            </a:r>
            <a:r>
              <a:rPr lang="sl-SI" sz="2000">
                <a:solidFill>
                  <a:srgbClr val="000000"/>
                </a:solidFill>
                <a:latin typeface="Calibri"/>
              </a:rPr>
              <a:t> (ime skupine ciljev, cilji, standardi, termini, </a:t>
            </a:r>
            <a:r>
              <a:rPr lang="sl-SI" sz="2000">
                <a:solidFill>
                  <a:srgbClr val="0070C0"/>
                </a:solidFill>
                <a:latin typeface="Calibri"/>
              </a:rPr>
              <a:t>didaktična priporočila za skupino ciljev, viri in literatura</a:t>
            </a:r>
            <a:r>
              <a:rPr lang="sl-SI" sz="2000">
                <a:solidFill>
                  <a:srgbClr val="000000"/>
                </a:solidFill>
                <a:latin typeface="Calibri"/>
              </a:rPr>
              <a:t>)</a:t>
            </a:r>
          </a:p>
          <a:p>
            <a:pPr marL="114300" indent="0">
              <a:buNone/>
            </a:pPr>
            <a:endParaRPr lang="sl-SI" sz="2000">
              <a:latin typeface="Calibri"/>
              <a:cs typeface="Arial"/>
            </a:endParaRPr>
          </a:p>
        </p:txBody>
      </p:sp>
      <p:pic>
        <p:nvPicPr>
          <p:cNvPr id="5" name="Slika 4" descr="Slika, ki vsebuje besede posnetek zaslona, pravokotnik, oblikovanje&#10;&#10;Opis je samodejno ustvarjen">
            <a:extLst>
              <a:ext uri="{FF2B5EF4-FFF2-40B4-BE49-F238E27FC236}">
                <a16:creationId xmlns:a16="http://schemas.microsoft.com/office/drawing/2014/main" id="{DB607DFA-0B96-CB67-D56B-1ADC13033ADE}"/>
              </a:ext>
            </a:extLst>
          </p:cNvPr>
          <p:cNvPicPr>
            <a:picLocks noChangeAspect="1"/>
          </p:cNvPicPr>
          <p:nvPr/>
        </p:nvPicPr>
        <p:blipFill>
          <a:blip r:embed="rId3"/>
          <a:stretch>
            <a:fillRect/>
          </a:stretch>
        </p:blipFill>
        <p:spPr>
          <a:xfrm>
            <a:off x="718018" y="896529"/>
            <a:ext cx="2814728" cy="2814728"/>
          </a:xfrm>
          <a:prstGeom prst="rect">
            <a:avLst/>
          </a:prstGeom>
        </p:spPr>
      </p:pic>
      <p:pic>
        <p:nvPicPr>
          <p:cNvPr id="7" name="Slika 6">
            <a:extLst>
              <a:ext uri="{FF2B5EF4-FFF2-40B4-BE49-F238E27FC236}">
                <a16:creationId xmlns:a16="http://schemas.microsoft.com/office/drawing/2014/main" id="{CE32D34E-5669-4011-AA69-888AC583CCED}"/>
              </a:ext>
            </a:extLst>
          </p:cNvPr>
          <p:cNvPicPr>
            <a:picLocks noChangeAspect="1"/>
          </p:cNvPicPr>
          <p:nvPr/>
        </p:nvPicPr>
        <p:blipFill>
          <a:blip r:embed="rId4"/>
          <a:stretch>
            <a:fillRect/>
          </a:stretch>
        </p:blipFill>
        <p:spPr>
          <a:xfrm>
            <a:off x="1221782" y="1281815"/>
            <a:ext cx="1649263" cy="1559045"/>
          </a:xfrm>
          <a:prstGeom prst="rect">
            <a:avLst/>
          </a:prstGeom>
        </p:spPr>
      </p:pic>
      <p:pic>
        <p:nvPicPr>
          <p:cNvPr id="6" name="Slika 8" descr="Slika, ki vsebuje besede besedilo, pisava, bela, grafika&#10;&#10;Opis je samodejno ustvarjen">
            <a:extLst>
              <a:ext uri="{FF2B5EF4-FFF2-40B4-BE49-F238E27FC236}">
                <a16:creationId xmlns:a16="http://schemas.microsoft.com/office/drawing/2014/main" id="{B9EBBB36-9937-976B-5E74-A7493873F6D3}"/>
              </a:ext>
            </a:extLst>
          </p:cNvPr>
          <p:cNvPicPr>
            <a:picLocks noChangeArrowheads="1"/>
          </p:cNvPicPr>
          <p:nvPr/>
        </p:nvPicPr>
        <p:blipFill rotWithShape="1">
          <a:blip r:embed="rId5">
            <a:extLst>
              <a:ext uri="{28A0092B-C50C-407E-A947-70E740481C1C}">
                <a14:useLocalDpi xmlns:a14="http://schemas.microsoft.com/office/drawing/2010/main" val="0"/>
              </a:ext>
            </a:extLst>
          </a:blip>
          <a:srcRect t="-1" r="58972" b="-3355"/>
          <a:stretch/>
        </p:blipFill>
        <p:spPr bwMode="auto">
          <a:xfrm>
            <a:off x="8416816" y="122415"/>
            <a:ext cx="498273" cy="250604"/>
          </a:xfrm>
          <a:prstGeom prst="rect">
            <a:avLst/>
          </a:prstGeom>
          <a:noFill/>
          <a:extLst>
            <a:ext uri="{909E8E84-426E-40DD-AFC4-6F175D3DCCD1}">
              <a14:hiddenFill xmlns:a14="http://schemas.microsoft.com/office/drawing/2010/main">
                <a:solidFill>
                  <a:srgbClr val="FFFFFF"/>
                </a:solidFill>
              </a14:hiddenFill>
            </a:ext>
          </a:extLst>
        </p:spPr>
      </p:pic>
      <p:cxnSp>
        <p:nvCxnSpPr>
          <p:cNvPr id="9" name="Raven povezovalnik 8">
            <a:extLst>
              <a:ext uri="{FF2B5EF4-FFF2-40B4-BE49-F238E27FC236}">
                <a16:creationId xmlns:a16="http://schemas.microsoft.com/office/drawing/2014/main" id="{B92FED2A-A336-1242-87E5-2D722E97CF45}"/>
              </a:ext>
            </a:extLst>
          </p:cNvPr>
          <p:cNvCxnSpPr/>
          <p:nvPr/>
        </p:nvCxnSpPr>
        <p:spPr>
          <a:xfrm flipV="1">
            <a:off x="166989" y="401195"/>
            <a:ext cx="8742017" cy="8835"/>
          </a:xfrm>
          <a:prstGeom prst="line">
            <a:avLst/>
          </a:prstGeom>
          <a:ln>
            <a:solidFill>
              <a:srgbClr val="198FA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70057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4DD46E59-C866-C7CE-07CA-83CBC2F2BBFE}"/>
              </a:ext>
            </a:extLst>
          </p:cNvPr>
          <p:cNvSpPr>
            <a:spLocks noGrp="1"/>
          </p:cNvSpPr>
          <p:nvPr>
            <p:ph type="title"/>
          </p:nvPr>
        </p:nvSpPr>
        <p:spPr>
          <a:xfrm>
            <a:off x="324898" y="393514"/>
            <a:ext cx="2940347" cy="607926"/>
          </a:xfrm>
        </p:spPr>
        <p:txBody>
          <a:bodyPr/>
          <a:lstStyle/>
          <a:p>
            <a:r>
              <a:rPr lang="sl-SI">
                <a:solidFill>
                  <a:srgbClr val="1B9BB5"/>
                </a:solidFill>
                <a:latin typeface="Calibri"/>
                <a:cs typeface="Calibri"/>
              </a:rPr>
              <a:t>Standardi znanja</a:t>
            </a:r>
          </a:p>
        </p:txBody>
      </p:sp>
      <p:sp>
        <p:nvSpPr>
          <p:cNvPr id="4" name="PoljeZBesedilom 3">
            <a:extLst>
              <a:ext uri="{FF2B5EF4-FFF2-40B4-BE49-F238E27FC236}">
                <a16:creationId xmlns:a16="http://schemas.microsoft.com/office/drawing/2014/main" id="{247412A0-5A25-44CA-85A8-C95C18A57DAA}"/>
              </a:ext>
            </a:extLst>
          </p:cNvPr>
          <p:cNvSpPr txBox="1"/>
          <p:nvPr/>
        </p:nvSpPr>
        <p:spPr>
          <a:xfrm>
            <a:off x="3106118" y="1168141"/>
            <a:ext cx="5930438" cy="31393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Char char="•"/>
            </a:pPr>
            <a:r>
              <a:rPr lang="sl-SI" sz="1800" b="1">
                <a:solidFill>
                  <a:srgbClr val="198FA7"/>
                </a:solidFill>
                <a:latin typeface="Calibri"/>
                <a:cs typeface="Calibri"/>
              </a:rPr>
              <a:t>Izhajajo iz ciljev (</a:t>
            </a:r>
            <a:r>
              <a:rPr lang="sl-SI" sz="1800" b="1">
                <a:solidFill>
                  <a:srgbClr val="198FA7"/>
                </a:solidFill>
                <a:latin typeface="Calibri"/>
                <a:ea typeface="Calibri"/>
                <a:cs typeface="Calibri"/>
              </a:rPr>
              <a:t>a ni nujno, da se prav vsak cilj povezuje s standardom oz., da ima vsak cilj standard znanja.</a:t>
            </a:r>
            <a:endParaRPr lang="sl-SI" sz="1800" b="1">
              <a:solidFill>
                <a:srgbClr val="198FA7"/>
              </a:solidFill>
              <a:latin typeface="Calibri"/>
              <a:cs typeface="Calibri"/>
            </a:endParaRPr>
          </a:p>
          <a:p>
            <a:endParaRPr lang="sl-SI" sz="1800" b="1">
              <a:solidFill>
                <a:srgbClr val="198FA7"/>
              </a:solidFill>
              <a:latin typeface="Calibri"/>
              <a:cs typeface="Calibri"/>
            </a:endParaRPr>
          </a:p>
          <a:p>
            <a:pPr marL="285750" indent="-285750">
              <a:buChar char="•"/>
            </a:pPr>
            <a:r>
              <a:rPr lang="sl-SI" sz="1800" b="1">
                <a:solidFill>
                  <a:srgbClr val="198FA7"/>
                </a:solidFill>
                <a:latin typeface="Calibri"/>
                <a:ea typeface="Calibri"/>
                <a:cs typeface="Calibri"/>
              </a:rPr>
              <a:t>Zapisani  so tako, da je razvidno, kaj naj učenec zna in kako kakovostno naj bo to znanje, spretnosti oz. veščine.</a:t>
            </a:r>
            <a:endParaRPr lang="sl-SI" sz="1800" b="1">
              <a:solidFill>
                <a:srgbClr val="198FA7"/>
              </a:solidFill>
              <a:latin typeface="Calibri"/>
              <a:cs typeface="Calibri"/>
            </a:endParaRPr>
          </a:p>
          <a:p>
            <a:pPr marL="285750" indent="-285750">
              <a:buChar char="•"/>
            </a:pPr>
            <a:endParaRPr lang="sl-SI" sz="1800" b="1">
              <a:solidFill>
                <a:srgbClr val="198FA7"/>
              </a:solidFill>
              <a:latin typeface="Calibri"/>
              <a:cs typeface="Calibri"/>
            </a:endParaRPr>
          </a:p>
          <a:p>
            <a:pPr marL="285750" indent="-285750">
              <a:buChar char="•"/>
            </a:pPr>
            <a:r>
              <a:rPr lang="sl-SI" sz="1800" b="1">
                <a:solidFill>
                  <a:srgbClr val="198FA7"/>
                </a:solidFill>
                <a:latin typeface="Calibri"/>
                <a:cs typeface="Calibri"/>
              </a:rPr>
              <a:t>Iz standardov je mogoče izluščiti možne načine ocenjevanja znanja in vrste dokazil o doseganju standarda znanja.</a:t>
            </a:r>
            <a:endParaRPr lang="sl-SI" sz="1800" b="1">
              <a:solidFill>
                <a:srgbClr val="198FA7"/>
              </a:solidFill>
              <a:latin typeface="Calibri"/>
            </a:endParaRPr>
          </a:p>
          <a:p>
            <a:endParaRPr lang="sl-SI" sz="1800" b="1">
              <a:solidFill>
                <a:srgbClr val="198FA7"/>
              </a:solidFill>
              <a:latin typeface="Calibri"/>
              <a:cs typeface="Calibri"/>
            </a:endParaRPr>
          </a:p>
          <a:p>
            <a:pPr marL="285750" indent="-285750">
              <a:buChar char="•"/>
            </a:pPr>
            <a:endParaRPr lang="sl-SI" sz="1800" b="1">
              <a:solidFill>
                <a:srgbClr val="198FA7"/>
              </a:solidFill>
              <a:latin typeface="Calibri"/>
              <a:cs typeface="Calibri"/>
            </a:endParaRPr>
          </a:p>
        </p:txBody>
      </p:sp>
      <p:pic>
        <p:nvPicPr>
          <p:cNvPr id="6" name="Slika 5" descr="Slika, ki vsebuje besede posnetek zaslona, pravokotnik, oblikovanje&#10;&#10;Opis je samodejno ustvarjen">
            <a:extLst>
              <a:ext uri="{FF2B5EF4-FFF2-40B4-BE49-F238E27FC236}">
                <a16:creationId xmlns:a16="http://schemas.microsoft.com/office/drawing/2014/main" id="{5BBCF9C4-5740-76E1-E61B-6B2799A26CD9}"/>
              </a:ext>
            </a:extLst>
          </p:cNvPr>
          <p:cNvPicPr>
            <a:picLocks noChangeAspect="1"/>
          </p:cNvPicPr>
          <p:nvPr/>
        </p:nvPicPr>
        <p:blipFill>
          <a:blip r:embed="rId3"/>
          <a:stretch>
            <a:fillRect/>
          </a:stretch>
        </p:blipFill>
        <p:spPr>
          <a:xfrm>
            <a:off x="619845" y="1390829"/>
            <a:ext cx="2340276" cy="2372625"/>
          </a:xfrm>
          <a:prstGeom prst="rect">
            <a:avLst/>
          </a:prstGeom>
        </p:spPr>
      </p:pic>
      <p:pic>
        <p:nvPicPr>
          <p:cNvPr id="8" name="Slika 7">
            <a:extLst>
              <a:ext uri="{FF2B5EF4-FFF2-40B4-BE49-F238E27FC236}">
                <a16:creationId xmlns:a16="http://schemas.microsoft.com/office/drawing/2014/main" id="{181C5E87-C3D2-335A-A149-0F753ED8BAA0}"/>
              </a:ext>
            </a:extLst>
          </p:cNvPr>
          <p:cNvPicPr>
            <a:picLocks noChangeAspect="1"/>
          </p:cNvPicPr>
          <p:nvPr/>
        </p:nvPicPr>
        <p:blipFill>
          <a:blip r:embed="rId4"/>
          <a:stretch>
            <a:fillRect/>
          </a:stretch>
        </p:blipFill>
        <p:spPr>
          <a:xfrm>
            <a:off x="998997" y="1671585"/>
            <a:ext cx="1584565" cy="1505130"/>
          </a:xfrm>
          <a:prstGeom prst="rect">
            <a:avLst/>
          </a:prstGeom>
        </p:spPr>
      </p:pic>
      <p:sp>
        <p:nvSpPr>
          <p:cNvPr id="7" name="PoljeZBesedilom 6">
            <a:extLst>
              <a:ext uri="{FF2B5EF4-FFF2-40B4-BE49-F238E27FC236}">
                <a16:creationId xmlns:a16="http://schemas.microsoft.com/office/drawing/2014/main" id="{10CCBB54-884F-A261-E655-65B601BA7CA7}"/>
              </a:ext>
            </a:extLst>
          </p:cNvPr>
          <p:cNvSpPr txBox="1"/>
          <p:nvPr/>
        </p:nvSpPr>
        <p:spPr>
          <a:xfrm>
            <a:off x="997336" y="3154007"/>
            <a:ext cx="1740379"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sl-SI" sz="1600" b="1">
                <a:solidFill>
                  <a:srgbClr val="198FA7"/>
                </a:solidFill>
                <a:latin typeface="Calibri"/>
                <a:ea typeface="Calibri"/>
                <a:cs typeface="Calibri"/>
              </a:rPr>
              <a:t>UČNI NAČRT</a:t>
            </a:r>
            <a:endParaRPr lang="sl-SI"/>
          </a:p>
        </p:txBody>
      </p:sp>
      <p:pic>
        <p:nvPicPr>
          <p:cNvPr id="9" name="Slika 8" descr="Slika, ki vsebuje besede besedilo, pisava, bela, grafika&#10;&#10;Opis je samodejno ustvarjen">
            <a:extLst>
              <a:ext uri="{FF2B5EF4-FFF2-40B4-BE49-F238E27FC236}">
                <a16:creationId xmlns:a16="http://schemas.microsoft.com/office/drawing/2014/main" id="{32E6BF2F-A322-28EC-C29B-B7D46D479CC6}"/>
              </a:ext>
            </a:extLst>
          </p:cNvPr>
          <p:cNvPicPr>
            <a:picLocks noChangeArrowheads="1"/>
          </p:cNvPicPr>
          <p:nvPr/>
        </p:nvPicPr>
        <p:blipFill rotWithShape="1">
          <a:blip r:embed="rId5">
            <a:extLst>
              <a:ext uri="{28A0092B-C50C-407E-A947-70E740481C1C}">
                <a14:useLocalDpi xmlns:a14="http://schemas.microsoft.com/office/drawing/2010/main" val="0"/>
              </a:ext>
            </a:extLst>
          </a:blip>
          <a:srcRect t="-1" r="58972" b="-3355"/>
          <a:stretch/>
        </p:blipFill>
        <p:spPr bwMode="auto">
          <a:xfrm>
            <a:off x="8416816" y="122415"/>
            <a:ext cx="498273" cy="250604"/>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Raven povezovalnik 10">
            <a:extLst>
              <a:ext uri="{FF2B5EF4-FFF2-40B4-BE49-F238E27FC236}">
                <a16:creationId xmlns:a16="http://schemas.microsoft.com/office/drawing/2014/main" id="{1EEDC4BD-CBD0-0B3A-F4E2-70ED1642A875}"/>
              </a:ext>
            </a:extLst>
          </p:cNvPr>
          <p:cNvCxnSpPr/>
          <p:nvPr/>
        </p:nvCxnSpPr>
        <p:spPr>
          <a:xfrm flipV="1">
            <a:off x="166989" y="401195"/>
            <a:ext cx="8742017" cy="8835"/>
          </a:xfrm>
          <a:prstGeom prst="line">
            <a:avLst/>
          </a:prstGeom>
          <a:ln>
            <a:solidFill>
              <a:srgbClr val="198FA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24432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E849E10-187A-B214-8F15-3BBD0351148B}"/>
              </a:ext>
            </a:extLst>
          </p:cNvPr>
          <p:cNvSpPr>
            <a:spLocks noGrp="1"/>
          </p:cNvSpPr>
          <p:nvPr>
            <p:ph type="title"/>
          </p:nvPr>
        </p:nvSpPr>
        <p:spPr>
          <a:xfrm>
            <a:off x="514047" y="489898"/>
            <a:ext cx="3900312" cy="546685"/>
          </a:xfrm>
        </p:spPr>
        <p:txBody>
          <a:bodyPr/>
          <a:lstStyle/>
          <a:p>
            <a:r>
              <a:rPr lang="sl-SI">
                <a:solidFill>
                  <a:srgbClr val="1B9BB5"/>
                </a:solidFill>
                <a:latin typeface="Calibri"/>
              </a:rPr>
              <a:t>Opredelitev predmeta</a:t>
            </a:r>
          </a:p>
        </p:txBody>
      </p:sp>
      <p:sp>
        <p:nvSpPr>
          <p:cNvPr id="4" name="PoljeZBesedilom 3">
            <a:extLst>
              <a:ext uri="{FF2B5EF4-FFF2-40B4-BE49-F238E27FC236}">
                <a16:creationId xmlns:a16="http://schemas.microsoft.com/office/drawing/2014/main" id="{3ED10710-5A40-CAD5-66B9-0D7A2D392410}"/>
              </a:ext>
            </a:extLst>
          </p:cNvPr>
          <p:cNvSpPr txBox="1"/>
          <p:nvPr/>
        </p:nvSpPr>
        <p:spPr>
          <a:xfrm>
            <a:off x="3241494" y="1404829"/>
            <a:ext cx="5719313" cy="24622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Char char="•"/>
            </a:pPr>
            <a:r>
              <a:rPr lang="sl-SI" sz="2200" b="1">
                <a:solidFill>
                  <a:srgbClr val="198FA7"/>
                </a:solidFill>
                <a:latin typeface="Calibri"/>
                <a:cs typeface="Calibri"/>
              </a:rPr>
              <a:t>Geografija kot obvezni šolski predmet.</a:t>
            </a:r>
            <a:endParaRPr lang="sl-SI" sz="2200"/>
          </a:p>
          <a:p>
            <a:endParaRPr lang="sl-SI" sz="2200" b="1">
              <a:solidFill>
                <a:srgbClr val="198FA7"/>
              </a:solidFill>
              <a:latin typeface="Calibri"/>
              <a:cs typeface="Calibri"/>
            </a:endParaRPr>
          </a:p>
          <a:p>
            <a:endParaRPr lang="sl-SI" sz="2200" b="1">
              <a:solidFill>
                <a:srgbClr val="198FA7"/>
              </a:solidFill>
              <a:latin typeface="Calibri"/>
              <a:cs typeface="Calibri"/>
            </a:endParaRPr>
          </a:p>
          <a:p>
            <a:pPr marL="342900" indent="-342900">
              <a:buChar char="•"/>
            </a:pPr>
            <a:r>
              <a:rPr lang="sl-SI" sz="2200" b="1">
                <a:solidFill>
                  <a:srgbClr val="198FA7"/>
                </a:solidFill>
                <a:latin typeface="Calibri"/>
                <a:cs typeface="Calibri"/>
              </a:rPr>
              <a:t>Obvezni sestavni del je učenje na prostem, v neposrednem stiku s pokrajino, kar vključuje krajša terenska dela in/ali ekskurzijo.</a:t>
            </a:r>
          </a:p>
        </p:txBody>
      </p:sp>
      <p:pic>
        <p:nvPicPr>
          <p:cNvPr id="5" name="Slika 4" descr="Slika, ki vsebuje besede posnetek zaslona, pravokotnik, oblikovanje&#10;&#10;Opis je samodejno ustvarjen">
            <a:extLst>
              <a:ext uri="{FF2B5EF4-FFF2-40B4-BE49-F238E27FC236}">
                <a16:creationId xmlns:a16="http://schemas.microsoft.com/office/drawing/2014/main" id="{2078BBF3-49A5-E4D8-E644-FB7490371217}"/>
              </a:ext>
            </a:extLst>
          </p:cNvPr>
          <p:cNvPicPr>
            <a:picLocks noChangeAspect="1"/>
          </p:cNvPicPr>
          <p:nvPr/>
        </p:nvPicPr>
        <p:blipFill>
          <a:blip r:embed="rId3"/>
          <a:stretch>
            <a:fillRect/>
          </a:stretch>
        </p:blipFill>
        <p:spPr>
          <a:xfrm>
            <a:off x="391802" y="1283001"/>
            <a:ext cx="2848674" cy="2825710"/>
          </a:xfrm>
          <a:prstGeom prst="rect">
            <a:avLst/>
          </a:prstGeom>
        </p:spPr>
      </p:pic>
      <p:sp>
        <p:nvSpPr>
          <p:cNvPr id="7" name="PoljeZBesedilom 6">
            <a:extLst>
              <a:ext uri="{FF2B5EF4-FFF2-40B4-BE49-F238E27FC236}">
                <a16:creationId xmlns:a16="http://schemas.microsoft.com/office/drawing/2014/main" id="{E2F47544-D81E-6BD5-3CB7-1995E8C38947}"/>
              </a:ext>
            </a:extLst>
          </p:cNvPr>
          <p:cNvSpPr txBox="1"/>
          <p:nvPr/>
        </p:nvSpPr>
        <p:spPr>
          <a:xfrm>
            <a:off x="515428" y="2903866"/>
            <a:ext cx="2516755"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sl-SI" sz="1600" b="1">
              <a:solidFill>
                <a:srgbClr val="198FA7"/>
              </a:solidFill>
              <a:latin typeface="Calibri"/>
              <a:ea typeface="Calibri"/>
              <a:cs typeface="Calibri"/>
            </a:endParaRPr>
          </a:p>
          <a:p>
            <a:pPr marL="285750" indent="-285750">
              <a:buChar char="•"/>
            </a:pPr>
            <a:r>
              <a:rPr lang="sl-SI" b="1">
                <a:solidFill>
                  <a:srgbClr val="198FA7"/>
                </a:solidFill>
                <a:latin typeface="Calibri"/>
                <a:ea typeface="Calibri"/>
                <a:cs typeface="Calibri"/>
              </a:rPr>
              <a:t>Namen predmeta,</a:t>
            </a:r>
            <a:endParaRPr lang="sl-SI">
              <a:latin typeface="Calibri"/>
              <a:ea typeface="Calibri"/>
            </a:endParaRPr>
          </a:p>
          <a:p>
            <a:pPr marL="285750" indent="-285750">
              <a:buChar char="•"/>
            </a:pPr>
            <a:r>
              <a:rPr lang="sl-SI" b="1">
                <a:solidFill>
                  <a:srgbClr val="198FA7"/>
                </a:solidFill>
                <a:latin typeface="Calibri"/>
                <a:ea typeface="Calibri"/>
                <a:cs typeface="Calibri"/>
              </a:rPr>
              <a:t>Temeljna vodila predmeta,</a:t>
            </a:r>
            <a:endParaRPr lang="sl-SI">
              <a:latin typeface="Calibri"/>
              <a:ea typeface="Calibri"/>
            </a:endParaRPr>
          </a:p>
          <a:p>
            <a:pPr marL="285750" indent="-285750">
              <a:buChar char="•"/>
            </a:pPr>
            <a:r>
              <a:rPr lang="sl-SI" b="1">
                <a:solidFill>
                  <a:srgbClr val="198FA7"/>
                </a:solidFill>
                <a:latin typeface="Calibri"/>
                <a:ea typeface="Calibri"/>
                <a:cs typeface="Calibri"/>
              </a:rPr>
              <a:t>Obvezujoča navodila za učitelje</a:t>
            </a:r>
            <a:endParaRPr lang="sl-SI">
              <a:latin typeface="Calibri"/>
            </a:endParaRPr>
          </a:p>
        </p:txBody>
      </p:sp>
      <p:pic>
        <p:nvPicPr>
          <p:cNvPr id="6" name="Slika 5">
            <a:extLst>
              <a:ext uri="{FF2B5EF4-FFF2-40B4-BE49-F238E27FC236}">
                <a16:creationId xmlns:a16="http://schemas.microsoft.com/office/drawing/2014/main" id="{2C561E40-C3F7-3E2C-962C-3B5768AD7305}"/>
              </a:ext>
            </a:extLst>
          </p:cNvPr>
          <p:cNvPicPr>
            <a:picLocks noChangeAspect="1"/>
          </p:cNvPicPr>
          <p:nvPr/>
        </p:nvPicPr>
        <p:blipFill>
          <a:blip r:embed="rId4"/>
          <a:stretch>
            <a:fillRect/>
          </a:stretch>
        </p:blipFill>
        <p:spPr>
          <a:xfrm>
            <a:off x="981600" y="1522779"/>
            <a:ext cx="1584565" cy="1505130"/>
          </a:xfrm>
          <a:prstGeom prst="rect">
            <a:avLst/>
          </a:prstGeom>
        </p:spPr>
      </p:pic>
      <p:pic>
        <p:nvPicPr>
          <p:cNvPr id="8" name="Slika 8" descr="Slika, ki vsebuje besede besedilo, pisava, bela, grafika&#10;&#10;Opis je samodejno ustvarjen">
            <a:extLst>
              <a:ext uri="{FF2B5EF4-FFF2-40B4-BE49-F238E27FC236}">
                <a16:creationId xmlns:a16="http://schemas.microsoft.com/office/drawing/2014/main" id="{9E04E9C8-6C3D-20A9-B1FD-2756A14BEC7F}"/>
              </a:ext>
            </a:extLst>
          </p:cNvPr>
          <p:cNvPicPr>
            <a:picLocks noChangeArrowheads="1"/>
          </p:cNvPicPr>
          <p:nvPr/>
        </p:nvPicPr>
        <p:blipFill rotWithShape="1">
          <a:blip r:embed="rId5">
            <a:extLst>
              <a:ext uri="{28A0092B-C50C-407E-A947-70E740481C1C}">
                <a14:useLocalDpi xmlns:a14="http://schemas.microsoft.com/office/drawing/2010/main" val="0"/>
              </a:ext>
            </a:extLst>
          </a:blip>
          <a:srcRect t="-1" r="58972" b="-3355"/>
          <a:stretch/>
        </p:blipFill>
        <p:spPr bwMode="auto">
          <a:xfrm>
            <a:off x="8319769" y="111632"/>
            <a:ext cx="498273" cy="250604"/>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Raven povezovalnik 10">
            <a:extLst>
              <a:ext uri="{FF2B5EF4-FFF2-40B4-BE49-F238E27FC236}">
                <a16:creationId xmlns:a16="http://schemas.microsoft.com/office/drawing/2014/main" id="{0F5A1672-6840-CAB4-F367-BCEEDBE6DC28}"/>
              </a:ext>
            </a:extLst>
          </p:cNvPr>
          <p:cNvCxnSpPr/>
          <p:nvPr/>
        </p:nvCxnSpPr>
        <p:spPr>
          <a:xfrm flipV="1">
            <a:off x="166989" y="401195"/>
            <a:ext cx="8742017" cy="8835"/>
          </a:xfrm>
          <a:prstGeom prst="line">
            <a:avLst/>
          </a:prstGeom>
          <a:ln>
            <a:solidFill>
              <a:srgbClr val="198FA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0465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BFA5FC6C-8816-CEB9-F2C3-988360924F9F}"/>
              </a:ext>
            </a:extLst>
          </p:cNvPr>
          <p:cNvSpPr>
            <a:spLocks noGrp="1"/>
          </p:cNvSpPr>
          <p:nvPr>
            <p:ph type="title"/>
          </p:nvPr>
        </p:nvSpPr>
        <p:spPr>
          <a:xfrm>
            <a:off x="426972" y="680111"/>
            <a:ext cx="3641519" cy="600600"/>
          </a:xfrm>
        </p:spPr>
        <p:txBody>
          <a:bodyPr/>
          <a:lstStyle/>
          <a:p>
            <a:r>
              <a:rPr lang="sl-SI">
                <a:solidFill>
                  <a:srgbClr val="1B9BB5"/>
                </a:solidFill>
                <a:latin typeface="Calibri"/>
                <a:cs typeface="Calibri"/>
              </a:rPr>
              <a:t>Teme in skupine ciljev </a:t>
            </a:r>
          </a:p>
        </p:txBody>
      </p:sp>
      <p:sp>
        <p:nvSpPr>
          <p:cNvPr id="4" name="PoljeZBesedilom 3">
            <a:extLst>
              <a:ext uri="{FF2B5EF4-FFF2-40B4-BE49-F238E27FC236}">
                <a16:creationId xmlns:a16="http://schemas.microsoft.com/office/drawing/2014/main" id="{5264B1B4-E33D-C928-3B62-21858F6B0B97}"/>
              </a:ext>
            </a:extLst>
          </p:cNvPr>
          <p:cNvSpPr txBox="1"/>
          <p:nvPr/>
        </p:nvSpPr>
        <p:spPr>
          <a:xfrm>
            <a:off x="3120752" y="1869212"/>
            <a:ext cx="4591982"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Char char="•"/>
            </a:pPr>
            <a:r>
              <a:rPr lang="sl-SI" sz="2200" b="1">
                <a:solidFill>
                  <a:srgbClr val="198FA7"/>
                </a:solidFill>
                <a:latin typeface="Calibri"/>
                <a:cs typeface="Calibri"/>
              </a:rPr>
              <a:t>Tema je daljši zaokrožen učni sklop.</a:t>
            </a:r>
            <a:endParaRPr lang="sl-SI" sz="2200" b="1">
              <a:solidFill>
                <a:srgbClr val="198FA7"/>
              </a:solidFill>
              <a:latin typeface="Calibri"/>
            </a:endParaRPr>
          </a:p>
        </p:txBody>
      </p:sp>
      <p:pic>
        <p:nvPicPr>
          <p:cNvPr id="5" name="Slika 4" descr="Slika, ki vsebuje besede posnetek zaslona, pravokotnik, oblikovanje&#10;&#10;Opis je samodejno ustvarjen">
            <a:extLst>
              <a:ext uri="{FF2B5EF4-FFF2-40B4-BE49-F238E27FC236}">
                <a16:creationId xmlns:a16="http://schemas.microsoft.com/office/drawing/2014/main" id="{3C03245B-DF12-F4F2-78FD-2DF391A6CD92}"/>
              </a:ext>
            </a:extLst>
          </p:cNvPr>
          <p:cNvPicPr>
            <a:picLocks noChangeAspect="1"/>
          </p:cNvPicPr>
          <p:nvPr/>
        </p:nvPicPr>
        <p:blipFill>
          <a:blip r:embed="rId3"/>
          <a:stretch>
            <a:fillRect/>
          </a:stretch>
        </p:blipFill>
        <p:spPr>
          <a:xfrm>
            <a:off x="427044" y="1669750"/>
            <a:ext cx="2426539" cy="2426539"/>
          </a:xfrm>
          <a:prstGeom prst="rect">
            <a:avLst/>
          </a:prstGeom>
        </p:spPr>
      </p:pic>
      <p:sp>
        <p:nvSpPr>
          <p:cNvPr id="9" name="PoljeZBesedilom 8">
            <a:extLst>
              <a:ext uri="{FF2B5EF4-FFF2-40B4-BE49-F238E27FC236}">
                <a16:creationId xmlns:a16="http://schemas.microsoft.com/office/drawing/2014/main" id="{1DCD6F41-208E-4C27-7795-F3623BAA4FF8}"/>
              </a:ext>
            </a:extLst>
          </p:cNvPr>
          <p:cNvSpPr txBox="1"/>
          <p:nvPr/>
        </p:nvSpPr>
        <p:spPr>
          <a:xfrm>
            <a:off x="702652" y="3586997"/>
            <a:ext cx="186700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sl-SI" sz="1800" b="1">
                <a:solidFill>
                  <a:srgbClr val="198FA7"/>
                </a:solidFill>
                <a:latin typeface="Calibri"/>
                <a:ea typeface="Calibri"/>
                <a:cs typeface="Calibri"/>
              </a:rPr>
              <a:t>UČNI NAČRT</a:t>
            </a:r>
            <a:endParaRPr lang="sl-SI"/>
          </a:p>
        </p:txBody>
      </p:sp>
      <p:pic>
        <p:nvPicPr>
          <p:cNvPr id="11" name="Slika 10">
            <a:extLst>
              <a:ext uri="{FF2B5EF4-FFF2-40B4-BE49-F238E27FC236}">
                <a16:creationId xmlns:a16="http://schemas.microsoft.com/office/drawing/2014/main" id="{6A222A13-605D-90AE-1AAF-6120DDBA0BBA}"/>
              </a:ext>
            </a:extLst>
          </p:cNvPr>
          <p:cNvPicPr>
            <a:picLocks noChangeAspect="1"/>
          </p:cNvPicPr>
          <p:nvPr/>
        </p:nvPicPr>
        <p:blipFill>
          <a:blip r:embed="rId4"/>
          <a:stretch>
            <a:fillRect/>
          </a:stretch>
        </p:blipFill>
        <p:spPr>
          <a:xfrm>
            <a:off x="841421" y="1878619"/>
            <a:ext cx="1584565" cy="1505130"/>
          </a:xfrm>
          <a:prstGeom prst="rect">
            <a:avLst/>
          </a:prstGeom>
        </p:spPr>
      </p:pic>
      <p:sp>
        <p:nvSpPr>
          <p:cNvPr id="3" name="PoljeZBesedilom 2">
            <a:extLst>
              <a:ext uri="{FF2B5EF4-FFF2-40B4-BE49-F238E27FC236}">
                <a16:creationId xmlns:a16="http://schemas.microsoft.com/office/drawing/2014/main" id="{8521AABF-DECE-DC61-BDC9-A0EC10948D84}"/>
              </a:ext>
            </a:extLst>
          </p:cNvPr>
          <p:cNvSpPr txBox="1"/>
          <p:nvPr/>
        </p:nvSpPr>
        <p:spPr>
          <a:xfrm>
            <a:off x="3123174" y="2616629"/>
            <a:ext cx="4989938"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Char char="•"/>
            </a:pPr>
            <a:r>
              <a:rPr lang="sl-SI" sz="2200" b="1">
                <a:solidFill>
                  <a:srgbClr val="198FA7"/>
                </a:solidFill>
                <a:latin typeface="Calibri"/>
              </a:rPr>
              <a:t>Teme vsebujejo eno ali več skupin ciljev.</a:t>
            </a:r>
            <a:endParaRPr lang="sl-SI" sz="2200"/>
          </a:p>
        </p:txBody>
      </p:sp>
      <p:pic>
        <p:nvPicPr>
          <p:cNvPr id="8" name="Slika 8" descr="Slika, ki vsebuje besede besedilo, pisava, bela, grafika&#10;&#10;Opis je samodejno ustvarjen">
            <a:extLst>
              <a:ext uri="{FF2B5EF4-FFF2-40B4-BE49-F238E27FC236}">
                <a16:creationId xmlns:a16="http://schemas.microsoft.com/office/drawing/2014/main" id="{93734FA8-1198-3C4A-A137-3EDEB9AD7159}"/>
              </a:ext>
            </a:extLst>
          </p:cNvPr>
          <p:cNvPicPr>
            <a:picLocks noChangeArrowheads="1"/>
          </p:cNvPicPr>
          <p:nvPr/>
        </p:nvPicPr>
        <p:blipFill rotWithShape="1">
          <a:blip r:embed="rId5">
            <a:extLst>
              <a:ext uri="{28A0092B-C50C-407E-A947-70E740481C1C}">
                <a14:useLocalDpi xmlns:a14="http://schemas.microsoft.com/office/drawing/2010/main" val="0"/>
              </a:ext>
            </a:extLst>
          </a:blip>
          <a:srcRect t="-1" r="58972" b="-3355"/>
          <a:stretch/>
        </p:blipFill>
        <p:spPr bwMode="auto">
          <a:xfrm>
            <a:off x="8416816" y="122415"/>
            <a:ext cx="498273" cy="250604"/>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aven povezovalnik 11">
            <a:extLst>
              <a:ext uri="{FF2B5EF4-FFF2-40B4-BE49-F238E27FC236}">
                <a16:creationId xmlns:a16="http://schemas.microsoft.com/office/drawing/2014/main" id="{D508FCE4-312C-EC1D-D2F1-C935783A1B53}"/>
              </a:ext>
            </a:extLst>
          </p:cNvPr>
          <p:cNvCxnSpPr/>
          <p:nvPr/>
        </p:nvCxnSpPr>
        <p:spPr>
          <a:xfrm flipV="1">
            <a:off x="166989" y="401195"/>
            <a:ext cx="8742017" cy="8835"/>
          </a:xfrm>
          <a:prstGeom prst="line">
            <a:avLst/>
          </a:prstGeom>
          <a:ln>
            <a:solidFill>
              <a:srgbClr val="198FA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67477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BFA5FC6C-8816-CEB9-F2C3-988360924F9F}"/>
              </a:ext>
            </a:extLst>
          </p:cNvPr>
          <p:cNvSpPr>
            <a:spLocks noGrp="1"/>
          </p:cNvSpPr>
          <p:nvPr>
            <p:ph type="title"/>
          </p:nvPr>
        </p:nvSpPr>
        <p:spPr>
          <a:xfrm>
            <a:off x="513236" y="680111"/>
            <a:ext cx="3350378" cy="589817"/>
          </a:xfrm>
        </p:spPr>
        <p:txBody>
          <a:bodyPr/>
          <a:lstStyle/>
          <a:p>
            <a:r>
              <a:rPr lang="sl-SI">
                <a:solidFill>
                  <a:srgbClr val="1B9BB5"/>
                </a:solidFill>
                <a:latin typeface="Calibri"/>
                <a:cs typeface="Calibri"/>
              </a:rPr>
              <a:t>Skupine ciljev/cilji </a:t>
            </a:r>
          </a:p>
        </p:txBody>
      </p:sp>
      <p:pic>
        <p:nvPicPr>
          <p:cNvPr id="5" name="Slika 4" descr="Slika, ki vsebuje besede posnetek zaslona, pravokotnik, oblikovanje&#10;&#10;Opis je samodejno ustvarjen">
            <a:extLst>
              <a:ext uri="{FF2B5EF4-FFF2-40B4-BE49-F238E27FC236}">
                <a16:creationId xmlns:a16="http://schemas.microsoft.com/office/drawing/2014/main" id="{3C03245B-DF12-F4F2-78FD-2DF391A6CD92}"/>
              </a:ext>
            </a:extLst>
          </p:cNvPr>
          <p:cNvPicPr>
            <a:picLocks noChangeAspect="1"/>
          </p:cNvPicPr>
          <p:nvPr/>
        </p:nvPicPr>
        <p:blipFill>
          <a:blip r:embed="rId3"/>
          <a:stretch>
            <a:fillRect/>
          </a:stretch>
        </p:blipFill>
        <p:spPr>
          <a:xfrm>
            <a:off x="502525" y="1658967"/>
            <a:ext cx="2426539" cy="2426539"/>
          </a:xfrm>
          <a:prstGeom prst="rect">
            <a:avLst/>
          </a:prstGeom>
        </p:spPr>
      </p:pic>
      <p:sp>
        <p:nvSpPr>
          <p:cNvPr id="9" name="PoljeZBesedilom 8">
            <a:extLst>
              <a:ext uri="{FF2B5EF4-FFF2-40B4-BE49-F238E27FC236}">
                <a16:creationId xmlns:a16="http://schemas.microsoft.com/office/drawing/2014/main" id="{1DCD6F41-208E-4C27-7795-F3623BAA4FF8}"/>
              </a:ext>
            </a:extLst>
          </p:cNvPr>
          <p:cNvSpPr txBox="1"/>
          <p:nvPr/>
        </p:nvSpPr>
        <p:spPr>
          <a:xfrm>
            <a:off x="950661" y="3489950"/>
            <a:ext cx="176995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sl-SI" sz="1800" b="1">
                <a:solidFill>
                  <a:srgbClr val="198FA7"/>
                </a:solidFill>
                <a:latin typeface="Calibri"/>
                <a:ea typeface="Calibri"/>
                <a:cs typeface="Calibri"/>
              </a:rPr>
              <a:t>UČNI NAČRT</a:t>
            </a:r>
            <a:endParaRPr lang="sl-SI"/>
          </a:p>
        </p:txBody>
      </p:sp>
      <p:pic>
        <p:nvPicPr>
          <p:cNvPr id="11" name="Slika 10">
            <a:extLst>
              <a:ext uri="{FF2B5EF4-FFF2-40B4-BE49-F238E27FC236}">
                <a16:creationId xmlns:a16="http://schemas.microsoft.com/office/drawing/2014/main" id="{6A222A13-605D-90AE-1AAF-6120DDBA0BBA}"/>
              </a:ext>
            </a:extLst>
          </p:cNvPr>
          <p:cNvPicPr>
            <a:picLocks noChangeAspect="1"/>
          </p:cNvPicPr>
          <p:nvPr/>
        </p:nvPicPr>
        <p:blipFill>
          <a:blip r:embed="rId4"/>
          <a:stretch>
            <a:fillRect/>
          </a:stretch>
        </p:blipFill>
        <p:spPr>
          <a:xfrm>
            <a:off x="841421" y="1975666"/>
            <a:ext cx="1584565" cy="1505130"/>
          </a:xfrm>
          <a:prstGeom prst="rect">
            <a:avLst/>
          </a:prstGeom>
        </p:spPr>
      </p:pic>
      <p:sp>
        <p:nvSpPr>
          <p:cNvPr id="3" name="PoljeZBesedilom 6">
            <a:extLst>
              <a:ext uri="{FF2B5EF4-FFF2-40B4-BE49-F238E27FC236}">
                <a16:creationId xmlns:a16="http://schemas.microsoft.com/office/drawing/2014/main" id="{1E70B586-EFF8-D92C-D938-4E8C98E8A60D}"/>
              </a:ext>
            </a:extLst>
          </p:cNvPr>
          <p:cNvSpPr txBox="1"/>
          <p:nvPr/>
        </p:nvSpPr>
        <p:spPr>
          <a:xfrm>
            <a:off x="3061466" y="698213"/>
            <a:ext cx="5782903" cy="473975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85750" indent="-285750">
              <a:buChar char="•"/>
            </a:pPr>
            <a:endParaRPr lang="sl-SI" sz="1600">
              <a:latin typeface="Calibri"/>
              <a:cs typeface="Calibri"/>
            </a:endParaRPr>
          </a:p>
          <a:p>
            <a:pPr marL="285750" indent="-285750">
              <a:buChar char="•"/>
            </a:pPr>
            <a:endParaRPr lang="sl-SI" sz="2200" b="1">
              <a:solidFill>
                <a:srgbClr val="1A95AE"/>
              </a:solidFill>
              <a:latin typeface="Calibri"/>
              <a:cs typeface="Calibri"/>
            </a:endParaRPr>
          </a:p>
          <a:p>
            <a:pPr marL="285750" indent="-285750">
              <a:buChar char="•"/>
            </a:pPr>
            <a:r>
              <a:rPr lang="sl-SI" sz="2200" b="1">
                <a:solidFill>
                  <a:srgbClr val="1A95AE"/>
                </a:solidFill>
                <a:latin typeface="Calibri"/>
                <a:ea typeface="Calibri"/>
                <a:cs typeface="Calibri"/>
              </a:rPr>
              <a:t>Cilji so tematsko povezani v smiselno povezane skupine ciljev.</a:t>
            </a:r>
            <a:endParaRPr lang="sl-SI"/>
          </a:p>
          <a:p>
            <a:pPr marL="285750" indent="-285750">
              <a:buChar char="•"/>
            </a:pPr>
            <a:endParaRPr lang="sl-SI" sz="2200" b="1">
              <a:solidFill>
                <a:srgbClr val="1A95AE"/>
              </a:solidFill>
              <a:latin typeface="Calibri"/>
              <a:ea typeface="Calibri"/>
              <a:cs typeface="Calibri"/>
            </a:endParaRPr>
          </a:p>
          <a:p>
            <a:pPr marL="285750" indent="-285750">
              <a:buChar char="•"/>
            </a:pPr>
            <a:r>
              <a:rPr lang="sl-SI" sz="2200" b="1">
                <a:solidFill>
                  <a:srgbClr val="1A95AE"/>
                </a:solidFill>
                <a:latin typeface="Calibri"/>
                <a:ea typeface="Calibri"/>
                <a:cs typeface="Calibri"/>
              </a:rPr>
              <a:t>Zapisani cilji po taksonomskih ravneh. </a:t>
            </a:r>
          </a:p>
          <a:p>
            <a:pPr marL="285750" indent="-285750">
              <a:buChar char="•"/>
            </a:pPr>
            <a:endParaRPr lang="sl-SI" sz="2200" b="1">
              <a:solidFill>
                <a:srgbClr val="1A95AE"/>
              </a:solidFill>
              <a:latin typeface="Calibri"/>
              <a:ea typeface="Calibri"/>
              <a:cs typeface="Calibri"/>
            </a:endParaRPr>
          </a:p>
          <a:p>
            <a:pPr marL="285750" indent="-285750">
              <a:buChar char="•"/>
            </a:pPr>
            <a:r>
              <a:rPr lang="sl-SI" sz="2200" b="1">
                <a:solidFill>
                  <a:srgbClr val="1A95AE"/>
                </a:solidFill>
                <a:latin typeface="Calibri"/>
                <a:cs typeface="Calibri"/>
              </a:rPr>
              <a:t>Cilji so podlaga za določanje standardov znanja.</a:t>
            </a:r>
            <a:endParaRPr lang="sl-SI"/>
          </a:p>
          <a:p>
            <a:endParaRPr lang="sl-SI" sz="2200" b="1">
              <a:solidFill>
                <a:srgbClr val="1A95AE"/>
              </a:solidFill>
              <a:latin typeface="Calibri"/>
              <a:cs typeface="Calibri"/>
            </a:endParaRPr>
          </a:p>
          <a:p>
            <a:pPr marL="285750" indent="-285750">
              <a:buChar char="•"/>
            </a:pPr>
            <a:r>
              <a:rPr lang="sl-SI" sz="2200" b="1">
                <a:solidFill>
                  <a:srgbClr val="1A95AE"/>
                </a:solidFill>
                <a:latin typeface="Calibri"/>
                <a:cs typeface="Calibri"/>
              </a:rPr>
              <a:t>Posebej so označeni cilji, skozi katere se udejanjajo  skupni cilji.</a:t>
            </a:r>
          </a:p>
          <a:p>
            <a:endParaRPr lang="sl-SI" sz="2200" b="1">
              <a:solidFill>
                <a:srgbClr val="1A95AE"/>
              </a:solidFill>
              <a:latin typeface="Calibri"/>
              <a:cs typeface="Calibri"/>
            </a:endParaRPr>
          </a:p>
          <a:p>
            <a:pPr marL="285750" indent="-285750">
              <a:buChar char="•"/>
            </a:pPr>
            <a:endParaRPr lang="sl-SI" sz="2200" b="1">
              <a:solidFill>
                <a:srgbClr val="1A95AE"/>
              </a:solidFill>
              <a:latin typeface="Calibri"/>
              <a:cs typeface="Calibri"/>
            </a:endParaRPr>
          </a:p>
        </p:txBody>
      </p:sp>
      <p:pic>
        <p:nvPicPr>
          <p:cNvPr id="6" name="Slika 8" descr="Slika, ki vsebuje besede besedilo, pisava, bela, grafika&#10;&#10;Opis je samodejno ustvarjen">
            <a:extLst>
              <a:ext uri="{FF2B5EF4-FFF2-40B4-BE49-F238E27FC236}">
                <a16:creationId xmlns:a16="http://schemas.microsoft.com/office/drawing/2014/main" id="{FEECE941-4E3A-9358-4A60-52F85DA9A8F3}"/>
              </a:ext>
            </a:extLst>
          </p:cNvPr>
          <p:cNvPicPr>
            <a:picLocks noChangeArrowheads="1"/>
          </p:cNvPicPr>
          <p:nvPr/>
        </p:nvPicPr>
        <p:blipFill rotWithShape="1">
          <a:blip r:embed="rId5">
            <a:extLst>
              <a:ext uri="{28A0092B-C50C-407E-A947-70E740481C1C}">
                <a14:useLocalDpi xmlns:a14="http://schemas.microsoft.com/office/drawing/2010/main" val="0"/>
              </a:ext>
            </a:extLst>
          </a:blip>
          <a:srcRect t="-1" r="58972" b="-3355"/>
          <a:stretch/>
        </p:blipFill>
        <p:spPr bwMode="auto">
          <a:xfrm>
            <a:off x="8416816" y="122415"/>
            <a:ext cx="498273" cy="250604"/>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Raven povezovalnik 9">
            <a:extLst>
              <a:ext uri="{FF2B5EF4-FFF2-40B4-BE49-F238E27FC236}">
                <a16:creationId xmlns:a16="http://schemas.microsoft.com/office/drawing/2014/main" id="{D8FE58E9-867C-BD02-6D10-AAD26EFAEB91}"/>
              </a:ext>
            </a:extLst>
          </p:cNvPr>
          <p:cNvCxnSpPr/>
          <p:nvPr/>
        </p:nvCxnSpPr>
        <p:spPr>
          <a:xfrm flipV="1">
            <a:off x="166989" y="401195"/>
            <a:ext cx="8742017" cy="8835"/>
          </a:xfrm>
          <a:prstGeom prst="line">
            <a:avLst/>
          </a:prstGeom>
          <a:ln>
            <a:solidFill>
              <a:srgbClr val="198FA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54540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77462B7F-0281-3F77-FFF7-B5EDF907A4AE}"/>
              </a:ext>
            </a:extLst>
          </p:cNvPr>
          <p:cNvSpPr>
            <a:spLocks noGrp="1"/>
          </p:cNvSpPr>
          <p:nvPr>
            <p:ph type="title"/>
          </p:nvPr>
        </p:nvSpPr>
        <p:spPr>
          <a:xfrm>
            <a:off x="475999" y="528717"/>
            <a:ext cx="4590425" cy="600600"/>
          </a:xfrm>
        </p:spPr>
        <p:txBody>
          <a:bodyPr/>
          <a:lstStyle/>
          <a:p>
            <a:r>
              <a:rPr lang="sl-SI">
                <a:solidFill>
                  <a:srgbClr val="1B9BB5"/>
                </a:solidFill>
                <a:latin typeface="Calibri"/>
                <a:cs typeface="Calibri"/>
              </a:rPr>
              <a:t>Minimalni standardi znanja</a:t>
            </a:r>
          </a:p>
        </p:txBody>
      </p:sp>
      <p:pic>
        <p:nvPicPr>
          <p:cNvPr id="5" name="Slika 4" descr="Slika, ki vsebuje besede posnetek zaslona, pravokotnik, oblikovanje&#10;&#10;Opis je samodejno ustvarjen">
            <a:extLst>
              <a:ext uri="{FF2B5EF4-FFF2-40B4-BE49-F238E27FC236}">
                <a16:creationId xmlns:a16="http://schemas.microsoft.com/office/drawing/2014/main" id="{6EB4514D-E957-8EBF-BF08-79AB25EBB3AA}"/>
              </a:ext>
            </a:extLst>
          </p:cNvPr>
          <p:cNvPicPr>
            <a:picLocks noChangeAspect="1"/>
          </p:cNvPicPr>
          <p:nvPr/>
        </p:nvPicPr>
        <p:blipFill>
          <a:blip r:embed="rId3"/>
          <a:stretch>
            <a:fillRect/>
          </a:stretch>
        </p:blipFill>
        <p:spPr>
          <a:xfrm>
            <a:off x="328704" y="1552575"/>
            <a:ext cx="2426540" cy="2480455"/>
          </a:xfrm>
          <a:prstGeom prst="rect">
            <a:avLst/>
          </a:prstGeom>
        </p:spPr>
      </p:pic>
      <p:sp>
        <p:nvSpPr>
          <p:cNvPr id="7" name="PoljeZBesedilom 6">
            <a:extLst>
              <a:ext uri="{FF2B5EF4-FFF2-40B4-BE49-F238E27FC236}">
                <a16:creationId xmlns:a16="http://schemas.microsoft.com/office/drawing/2014/main" id="{770BEB5D-9638-A51D-889E-0F6933C77EA5}"/>
              </a:ext>
            </a:extLst>
          </p:cNvPr>
          <p:cNvSpPr txBox="1"/>
          <p:nvPr/>
        </p:nvSpPr>
        <p:spPr>
          <a:xfrm>
            <a:off x="698739" y="3496934"/>
            <a:ext cx="1740379"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sl-SI" sz="1600" b="1">
                <a:solidFill>
                  <a:srgbClr val="198FA7"/>
                </a:solidFill>
                <a:latin typeface="Calibri"/>
                <a:ea typeface="Calibri"/>
                <a:cs typeface="Calibri"/>
              </a:rPr>
              <a:t>UČNI NAČRT</a:t>
            </a:r>
            <a:endParaRPr lang="sl-SI"/>
          </a:p>
        </p:txBody>
      </p:sp>
      <p:sp>
        <p:nvSpPr>
          <p:cNvPr id="10" name="Označba mesta vsebine 2">
            <a:extLst>
              <a:ext uri="{FF2B5EF4-FFF2-40B4-BE49-F238E27FC236}">
                <a16:creationId xmlns:a16="http://schemas.microsoft.com/office/drawing/2014/main" id="{4CBC97BC-65E8-39BD-E7D3-32B8299D471E}"/>
              </a:ext>
            </a:extLst>
          </p:cNvPr>
          <p:cNvSpPr txBox="1">
            <a:spLocks/>
          </p:cNvSpPr>
          <p:nvPr/>
        </p:nvSpPr>
        <p:spPr>
          <a:xfrm>
            <a:off x="2929778" y="1419223"/>
            <a:ext cx="5886678" cy="335593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1800"/>
              <a:buFont typeface="Albert Sans"/>
              <a:buChar char="●"/>
              <a:defRPr sz="1800" b="0" i="0" u="none" strike="noStrike" cap="none">
                <a:solidFill>
                  <a:schemeClr val="dk1"/>
                </a:solidFill>
                <a:latin typeface="Albert Sans"/>
                <a:ea typeface="Albert Sans"/>
                <a:cs typeface="Albert Sans"/>
                <a:sym typeface="Albert Sans"/>
              </a:defRPr>
            </a:lvl1pPr>
            <a:lvl2pPr marL="914400" marR="0" lvl="1" indent="-317500" algn="l" rtl="0">
              <a:lnSpc>
                <a:spcPct val="100000"/>
              </a:lnSpc>
              <a:spcBef>
                <a:spcPts val="0"/>
              </a:spcBef>
              <a:spcAft>
                <a:spcPts val="0"/>
              </a:spcAft>
              <a:buClr>
                <a:schemeClr val="dk1"/>
              </a:buClr>
              <a:buSzPts val="1400"/>
              <a:buFont typeface="Albert Sans"/>
              <a:buChar char="○"/>
              <a:defRPr sz="1400" b="0" i="0" u="none" strike="noStrike" cap="none">
                <a:solidFill>
                  <a:schemeClr val="dk1"/>
                </a:solidFill>
                <a:latin typeface="Albert Sans"/>
                <a:ea typeface="Albert Sans"/>
                <a:cs typeface="Albert Sans"/>
                <a:sym typeface="Albert Sans"/>
              </a:defRPr>
            </a:lvl2pPr>
            <a:lvl3pPr marL="1371600" marR="0" lvl="2" indent="-317500" algn="l" rtl="0">
              <a:lnSpc>
                <a:spcPct val="100000"/>
              </a:lnSpc>
              <a:spcBef>
                <a:spcPts val="0"/>
              </a:spcBef>
              <a:spcAft>
                <a:spcPts val="0"/>
              </a:spcAft>
              <a:buClr>
                <a:schemeClr val="dk1"/>
              </a:buClr>
              <a:buSzPts val="1400"/>
              <a:buFont typeface="Albert Sans"/>
              <a:buChar char="■"/>
              <a:defRPr sz="1400" b="0" i="0" u="none" strike="noStrike" cap="none">
                <a:solidFill>
                  <a:schemeClr val="dk1"/>
                </a:solidFill>
                <a:latin typeface="Albert Sans"/>
                <a:ea typeface="Albert Sans"/>
                <a:cs typeface="Albert Sans"/>
                <a:sym typeface="Albert Sans"/>
              </a:defRPr>
            </a:lvl3pPr>
            <a:lvl4pPr marL="1828800" marR="0" lvl="3" indent="-317500" algn="l" rtl="0">
              <a:lnSpc>
                <a:spcPct val="100000"/>
              </a:lnSpc>
              <a:spcBef>
                <a:spcPts val="0"/>
              </a:spcBef>
              <a:spcAft>
                <a:spcPts val="0"/>
              </a:spcAft>
              <a:buClr>
                <a:schemeClr val="dk1"/>
              </a:buClr>
              <a:buSzPts val="1400"/>
              <a:buFont typeface="Albert Sans"/>
              <a:buChar char="●"/>
              <a:defRPr sz="1400" b="0" i="0" u="none" strike="noStrike" cap="none">
                <a:solidFill>
                  <a:schemeClr val="dk1"/>
                </a:solidFill>
                <a:latin typeface="Albert Sans"/>
                <a:ea typeface="Albert Sans"/>
                <a:cs typeface="Albert Sans"/>
                <a:sym typeface="Albert Sans"/>
              </a:defRPr>
            </a:lvl4pPr>
            <a:lvl5pPr marL="2286000" marR="0" lvl="4" indent="-317500" algn="l" rtl="0">
              <a:lnSpc>
                <a:spcPct val="100000"/>
              </a:lnSpc>
              <a:spcBef>
                <a:spcPts val="0"/>
              </a:spcBef>
              <a:spcAft>
                <a:spcPts val="0"/>
              </a:spcAft>
              <a:buClr>
                <a:schemeClr val="dk1"/>
              </a:buClr>
              <a:buSzPts val="1400"/>
              <a:buFont typeface="Albert Sans"/>
              <a:buChar char="○"/>
              <a:defRPr sz="1400" b="0" i="0" u="none" strike="noStrike" cap="none">
                <a:solidFill>
                  <a:schemeClr val="dk1"/>
                </a:solidFill>
                <a:latin typeface="Albert Sans"/>
                <a:ea typeface="Albert Sans"/>
                <a:cs typeface="Albert Sans"/>
                <a:sym typeface="Albert Sans"/>
              </a:defRPr>
            </a:lvl5pPr>
            <a:lvl6pPr marL="2743200" marR="0" lvl="5" indent="-317500" algn="l" rtl="0">
              <a:lnSpc>
                <a:spcPct val="100000"/>
              </a:lnSpc>
              <a:spcBef>
                <a:spcPts val="0"/>
              </a:spcBef>
              <a:spcAft>
                <a:spcPts val="0"/>
              </a:spcAft>
              <a:buClr>
                <a:schemeClr val="dk1"/>
              </a:buClr>
              <a:buSzPts val="1400"/>
              <a:buFont typeface="Albert Sans"/>
              <a:buChar char="■"/>
              <a:defRPr sz="1400" b="0" i="0" u="none" strike="noStrike" cap="none">
                <a:solidFill>
                  <a:schemeClr val="dk1"/>
                </a:solidFill>
                <a:latin typeface="Albert Sans"/>
                <a:ea typeface="Albert Sans"/>
                <a:cs typeface="Albert Sans"/>
                <a:sym typeface="Albert Sans"/>
              </a:defRPr>
            </a:lvl6pPr>
            <a:lvl7pPr marL="3200400" marR="0" lvl="6" indent="-317500" algn="l" rtl="0">
              <a:lnSpc>
                <a:spcPct val="100000"/>
              </a:lnSpc>
              <a:spcBef>
                <a:spcPts val="0"/>
              </a:spcBef>
              <a:spcAft>
                <a:spcPts val="0"/>
              </a:spcAft>
              <a:buClr>
                <a:schemeClr val="dk1"/>
              </a:buClr>
              <a:buSzPts val="1400"/>
              <a:buFont typeface="Albert Sans"/>
              <a:buChar char="●"/>
              <a:defRPr sz="1400" b="0" i="0" u="none" strike="noStrike" cap="none">
                <a:solidFill>
                  <a:schemeClr val="dk1"/>
                </a:solidFill>
                <a:latin typeface="Albert Sans"/>
                <a:ea typeface="Albert Sans"/>
                <a:cs typeface="Albert Sans"/>
                <a:sym typeface="Albert Sans"/>
              </a:defRPr>
            </a:lvl7pPr>
            <a:lvl8pPr marL="3657600" marR="0" lvl="7" indent="-317500" algn="l" rtl="0">
              <a:lnSpc>
                <a:spcPct val="100000"/>
              </a:lnSpc>
              <a:spcBef>
                <a:spcPts val="0"/>
              </a:spcBef>
              <a:spcAft>
                <a:spcPts val="0"/>
              </a:spcAft>
              <a:buClr>
                <a:schemeClr val="dk1"/>
              </a:buClr>
              <a:buSzPts val="1400"/>
              <a:buFont typeface="Albert Sans"/>
              <a:buChar char="○"/>
              <a:defRPr sz="1400" b="0" i="0" u="none" strike="noStrike" cap="none">
                <a:solidFill>
                  <a:schemeClr val="dk1"/>
                </a:solidFill>
                <a:latin typeface="Albert Sans"/>
                <a:ea typeface="Albert Sans"/>
                <a:cs typeface="Albert Sans"/>
                <a:sym typeface="Albert Sans"/>
              </a:defRPr>
            </a:lvl8pPr>
            <a:lvl9pPr marL="4114800" marR="0" lvl="8" indent="-317500" algn="l" rtl="0">
              <a:lnSpc>
                <a:spcPct val="100000"/>
              </a:lnSpc>
              <a:spcBef>
                <a:spcPts val="0"/>
              </a:spcBef>
              <a:spcAft>
                <a:spcPts val="0"/>
              </a:spcAft>
              <a:buClr>
                <a:schemeClr val="dk1"/>
              </a:buClr>
              <a:buSzPts val="1400"/>
              <a:buFont typeface="Albert Sans"/>
              <a:buChar char="■"/>
              <a:defRPr sz="1400" b="0" i="0" u="none" strike="noStrike" cap="none">
                <a:solidFill>
                  <a:schemeClr val="dk1"/>
                </a:solidFill>
                <a:latin typeface="Albert Sans"/>
                <a:ea typeface="Albert Sans"/>
                <a:cs typeface="Albert Sans"/>
                <a:sym typeface="Albert Sans"/>
              </a:defRPr>
            </a:lvl9pPr>
          </a:lstStyle>
          <a:p>
            <a:pPr marL="114300" indent="0">
              <a:buNone/>
            </a:pPr>
            <a:endParaRPr lang="sl-SI">
              <a:latin typeface="Calibri"/>
            </a:endParaRPr>
          </a:p>
          <a:p>
            <a:r>
              <a:rPr lang="sl-SI" sz="2200" b="1">
                <a:solidFill>
                  <a:srgbClr val="1A95AE"/>
                </a:solidFill>
                <a:latin typeface="Calibri"/>
              </a:rPr>
              <a:t>V UN so poleg standardov znanja  opredeljeni minimalni standardi znanja.</a:t>
            </a:r>
          </a:p>
          <a:p>
            <a:pPr marL="114300" indent="0">
              <a:buNone/>
            </a:pPr>
            <a:endParaRPr lang="sl-SI" sz="2200" b="1">
              <a:solidFill>
                <a:srgbClr val="1A95AE"/>
              </a:solidFill>
              <a:latin typeface="Calibri"/>
            </a:endParaRPr>
          </a:p>
          <a:p>
            <a:r>
              <a:rPr lang="sl-SI" sz="2200" b="1">
                <a:solidFill>
                  <a:srgbClr val="1A95AE"/>
                </a:solidFill>
                <a:latin typeface="Calibri"/>
              </a:rPr>
              <a:t>So poudarjeno zapisani.</a:t>
            </a:r>
          </a:p>
          <a:p>
            <a:pPr marL="114300" indent="0">
              <a:buNone/>
            </a:pPr>
            <a:endParaRPr lang="sl-SI" sz="2200" b="1">
              <a:solidFill>
                <a:srgbClr val="1A95AE"/>
              </a:solidFill>
              <a:latin typeface="Calibri"/>
            </a:endParaRPr>
          </a:p>
          <a:p>
            <a:r>
              <a:rPr lang="sl-SI" sz="2200" b="1">
                <a:solidFill>
                  <a:srgbClr val="1A95AE"/>
                </a:solidFill>
                <a:latin typeface="Calibri"/>
              </a:rPr>
              <a:t>Predstavljajo znanje učenca za pozitivno oceno oz., je nujno za nadaljevanje učenja ali zaključek izobraževanja</a:t>
            </a:r>
            <a:r>
              <a:rPr lang="sl-SI" b="1">
                <a:solidFill>
                  <a:srgbClr val="1A95AE"/>
                </a:solidFill>
                <a:latin typeface="Calibri"/>
              </a:rPr>
              <a:t>.</a:t>
            </a:r>
          </a:p>
        </p:txBody>
      </p:sp>
      <p:pic>
        <p:nvPicPr>
          <p:cNvPr id="4" name="Slika 3">
            <a:extLst>
              <a:ext uri="{FF2B5EF4-FFF2-40B4-BE49-F238E27FC236}">
                <a16:creationId xmlns:a16="http://schemas.microsoft.com/office/drawing/2014/main" id="{B916D406-EFC7-2467-EFF2-57CF200E1124}"/>
              </a:ext>
            </a:extLst>
          </p:cNvPr>
          <p:cNvPicPr>
            <a:picLocks noChangeAspect="1"/>
          </p:cNvPicPr>
          <p:nvPr/>
        </p:nvPicPr>
        <p:blipFill>
          <a:blip r:embed="rId4"/>
          <a:stretch>
            <a:fillRect/>
          </a:stretch>
        </p:blipFill>
        <p:spPr>
          <a:xfrm>
            <a:off x="697072" y="1811765"/>
            <a:ext cx="1584565" cy="1505130"/>
          </a:xfrm>
          <a:prstGeom prst="rect">
            <a:avLst/>
          </a:prstGeom>
        </p:spPr>
      </p:pic>
      <p:pic>
        <p:nvPicPr>
          <p:cNvPr id="8" name="Slika 8" descr="Slika, ki vsebuje besede besedilo, pisava, bela, grafika&#10;&#10;Opis je samodejno ustvarjen">
            <a:extLst>
              <a:ext uri="{FF2B5EF4-FFF2-40B4-BE49-F238E27FC236}">
                <a16:creationId xmlns:a16="http://schemas.microsoft.com/office/drawing/2014/main" id="{35A5FE4E-1392-623B-6695-6B1747F1821D}"/>
              </a:ext>
            </a:extLst>
          </p:cNvPr>
          <p:cNvPicPr>
            <a:picLocks noChangeArrowheads="1"/>
          </p:cNvPicPr>
          <p:nvPr/>
        </p:nvPicPr>
        <p:blipFill rotWithShape="1">
          <a:blip r:embed="rId5">
            <a:extLst>
              <a:ext uri="{28A0092B-C50C-407E-A947-70E740481C1C}">
                <a14:useLocalDpi xmlns:a14="http://schemas.microsoft.com/office/drawing/2010/main" val="0"/>
              </a:ext>
            </a:extLst>
          </a:blip>
          <a:srcRect t="-1" r="58972" b="-3355"/>
          <a:stretch/>
        </p:blipFill>
        <p:spPr bwMode="auto">
          <a:xfrm>
            <a:off x="8416816" y="122415"/>
            <a:ext cx="498273" cy="250604"/>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Raven povezovalnik 10">
            <a:extLst>
              <a:ext uri="{FF2B5EF4-FFF2-40B4-BE49-F238E27FC236}">
                <a16:creationId xmlns:a16="http://schemas.microsoft.com/office/drawing/2014/main" id="{76F6042D-34A2-79D1-620D-155079553E5B}"/>
              </a:ext>
            </a:extLst>
          </p:cNvPr>
          <p:cNvCxnSpPr/>
          <p:nvPr/>
        </p:nvCxnSpPr>
        <p:spPr>
          <a:xfrm flipV="1">
            <a:off x="166989" y="401195"/>
            <a:ext cx="8742017" cy="8835"/>
          </a:xfrm>
          <a:prstGeom prst="line">
            <a:avLst/>
          </a:prstGeom>
          <a:ln>
            <a:solidFill>
              <a:srgbClr val="198FA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23084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87EFED22-1D27-629D-1D31-94EB2F1BB481}"/>
              </a:ext>
            </a:extLst>
          </p:cNvPr>
          <p:cNvSpPr>
            <a:spLocks noGrp="1"/>
          </p:cNvSpPr>
          <p:nvPr>
            <p:ph type="title"/>
          </p:nvPr>
        </p:nvSpPr>
        <p:spPr>
          <a:xfrm>
            <a:off x="310274" y="497396"/>
            <a:ext cx="8402862" cy="607403"/>
          </a:xfrm>
        </p:spPr>
        <p:txBody>
          <a:bodyPr/>
          <a:lstStyle/>
          <a:p>
            <a:r>
              <a:rPr lang="sl-SI" dirty="0">
                <a:solidFill>
                  <a:srgbClr val="1B9BB5"/>
                </a:solidFill>
                <a:latin typeface="Calibri"/>
                <a:cs typeface="Calibri"/>
              </a:rPr>
              <a:t>Izbiri cilji </a:t>
            </a:r>
          </a:p>
        </p:txBody>
      </p:sp>
      <p:sp>
        <p:nvSpPr>
          <p:cNvPr id="3" name="Označba mesta vsebine 2">
            <a:extLst>
              <a:ext uri="{FF2B5EF4-FFF2-40B4-BE49-F238E27FC236}">
                <a16:creationId xmlns:a16="http://schemas.microsoft.com/office/drawing/2014/main" id="{711F1558-FF0D-293C-B33F-515ABAA572FB}"/>
              </a:ext>
            </a:extLst>
          </p:cNvPr>
          <p:cNvSpPr>
            <a:spLocks noGrp="1"/>
          </p:cNvSpPr>
          <p:nvPr>
            <p:ph idx="1"/>
          </p:nvPr>
        </p:nvSpPr>
        <p:spPr>
          <a:xfrm>
            <a:off x="3010007" y="1101193"/>
            <a:ext cx="5901973" cy="2938995"/>
          </a:xfrm>
        </p:spPr>
        <p:txBody>
          <a:bodyPr/>
          <a:lstStyle/>
          <a:p>
            <a:pPr marL="114300" indent="0">
              <a:buNone/>
            </a:pPr>
            <a:endParaRPr lang="sl-SI" b="1">
              <a:solidFill>
                <a:srgbClr val="1A95AE"/>
              </a:solidFill>
              <a:latin typeface="Calibri"/>
            </a:endParaRPr>
          </a:p>
          <a:p>
            <a:r>
              <a:rPr lang="sl-SI" sz="2200" b="1">
                <a:solidFill>
                  <a:srgbClr val="1A95AE"/>
                </a:solidFill>
                <a:latin typeface="Calibri"/>
                <a:cs typeface="Calibri"/>
              </a:rPr>
              <a:t>So v nekaterih skupinah ciljev.</a:t>
            </a:r>
          </a:p>
          <a:p>
            <a:endParaRPr lang="sl-SI" sz="2200" b="1">
              <a:solidFill>
                <a:srgbClr val="1A95AE"/>
              </a:solidFill>
              <a:latin typeface="Calibri"/>
              <a:cs typeface="Calibri"/>
            </a:endParaRPr>
          </a:p>
          <a:p>
            <a:r>
              <a:rPr lang="sl-SI" sz="2200" b="1">
                <a:solidFill>
                  <a:srgbClr val="1A95AE"/>
                </a:solidFill>
                <a:latin typeface="Calibri"/>
                <a:ea typeface="Calibri"/>
                <a:cs typeface="Calibri"/>
              </a:rPr>
              <a:t>Zapisani so ležeče. </a:t>
            </a:r>
            <a:endParaRPr lang="sl-SI" sz="2200" b="1">
              <a:solidFill>
                <a:srgbClr val="1A95AE"/>
              </a:solidFill>
              <a:latin typeface="Calibri"/>
              <a:cs typeface="Calibri"/>
            </a:endParaRPr>
          </a:p>
          <a:p>
            <a:endParaRPr lang="sl-SI" sz="2200" b="1">
              <a:solidFill>
                <a:srgbClr val="1A95AE"/>
              </a:solidFill>
              <a:latin typeface="Calibri"/>
              <a:ea typeface="Calibri"/>
              <a:cs typeface="Calibri"/>
            </a:endParaRPr>
          </a:p>
          <a:p>
            <a:r>
              <a:rPr lang="sl-SI" sz="2200" b="1">
                <a:solidFill>
                  <a:srgbClr val="1A95AE"/>
                </a:solidFill>
                <a:latin typeface="Calibri"/>
                <a:cs typeface="Calibri"/>
              </a:rPr>
              <a:t>Nimajo standardov znanja (torej se ne ocenjujejo).</a:t>
            </a:r>
            <a:endParaRPr lang="sl-SI" sz="2200">
              <a:solidFill>
                <a:srgbClr val="134F5C"/>
              </a:solidFill>
              <a:cs typeface="Calibri"/>
            </a:endParaRPr>
          </a:p>
          <a:p>
            <a:pPr marL="114300" indent="0">
              <a:buNone/>
            </a:pPr>
            <a:endParaRPr lang="sl-SI" b="1">
              <a:solidFill>
                <a:srgbClr val="1A95AE"/>
              </a:solidFill>
              <a:latin typeface="Calibri"/>
              <a:cs typeface="Calibri"/>
            </a:endParaRPr>
          </a:p>
          <a:p>
            <a:pPr marL="114300" indent="0">
              <a:buNone/>
            </a:pPr>
            <a:endParaRPr lang="sl-SI" b="1">
              <a:solidFill>
                <a:srgbClr val="1A95AE"/>
              </a:solidFill>
              <a:latin typeface="Calibri"/>
              <a:cs typeface="Calibri"/>
            </a:endParaRPr>
          </a:p>
          <a:p>
            <a:endParaRPr lang="sl-SI" b="1">
              <a:solidFill>
                <a:srgbClr val="1A95AE"/>
              </a:solidFill>
              <a:latin typeface="Calibri"/>
            </a:endParaRPr>
          </a:p>
        </p:txBody>
      </p:sp>
      <p:pic>
        <p:nvPicPr>
          <p:cNvPr id="5" name="Slika 4" descr="Slika, ki vsebuje besede posnetek zaslona, pravokotnik, oblikovanje&#10;&#10;Opis je samodejno ustvarjen">
            <a:extLst>
              <a:ext uri="{FF2B5EF4-FFF2-40B4-BE49-F238E27FC236}">
                <a16:creationId xmlns:a16="http://schemas.microsoft.com/office/drawing/2014/main" id="{705CA9EF-62DE-5730-EED0-1871786CFDBD}"/>
              </a:ext>
            </a:extLst>
          </p:cNvPr>
          <p:cNvPicPr>
            <a:picLocks noChangeAspect="1"/>
          </p:cNvPicPr>
          <p:nvPr/>
        </p:nvPicPr>
        <p:blipFill>
          <a:blip r:embed="rId3"/>
          <a:stretch>
            <a:fillRect/>
          </a:stretch>
        </p:blipFill>
        <p:spPr>
          <a:xfrm>
            <a:off x="307137" y="1487878"/>
            <a:ext cx="2491237" cy="2502020"/>
          </a:xfrm>
          <a:prstGeom prst="rect">
            <a:avLst/>
          </a:prstGeom>
        </p:spPr>
      </p:pic>
      <p:sp>
        <p:nvSpPr>
          <p:cNvPr id="7" name="PoljeZBesedilom 6">
            <a:extLst>
              <a:ext uri="{FF2B5EF4-FFF2-40B4-BE49-F238E27FC236}">
                <a16:creationId xmlns:a16="http://schemas.microsoft.com/office/drawing/2014/main" id="{A9497886-632E-B4E5-4FFA-095C81AC75B1}"/>
              </a:ext>
            </a:extLst>
          </p:cNvPr>
          <p:cNvSpPr txBox="1"/>
          <p:nvPr/>
        </p:nvSpPr>
        <p:spPr>
          <a:xfrm>
            <a:off x="687956" y="3410670"/>
            <a:ext cx="1740379"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sl-SI" sz="1600" b="1">
                <a:solidFill>
                  <a:srgbClr val="198FA7"/>
                </a:solidFill>
                <a:latin typeface="Calibri"/>
                <a:ea typeface="Calibri"/>
                <a:cs typeface="Calibri"/>
              </a:rPr>
              <a:t>UČNI NAČRT</a:t>
            </a:r>
            <a:endParaRPr lang="sl-SI"/>
          </a:p>
        </p:txBody>
      </p:sp>
      <p:pic>
        <p:nvPicPr>
          <p:cNvPr id="8" name="Slika 7">
            <a:extLst>
              <a:ext uri="{FF2B5EF4-FFF2-40B4-BE49-F238E27FC236}">
                <a16:creationId xmlns:a16="http://schemas.microsoft.com/office/drawing/2014/main" id="{B6EAE6DB-CBAF-8CE6-407E-294301F29C35}"/>
              </a:ext>
            </a:extLst>
          </p:cNvPr>
          <p:cNvPicPr>
            <a:picLocks noChangeAspect="1"/>
          </p:cNvPicPr>
          <p:nvPr/>
        </p:nvPicPr>
        <p:blipFill>
          <a:blip r:embed="rId4"/>
          <a:stretch>
            <a:fillRect/>
          </a:stretch>
        </p:blipFill>
        <p:spPr>
          <a:xfrm>
            <a:off x="837251" y="1757850"/>
            <a:ext cx="1433603" cy="1332602"/>
          </a:xfrm>
          <a:prstGeom prst="rect">
            <a:avLst/>
          </a:prstGeom>
        </p:spPr>
      </p:pic>
      <p:pic>
        <p:nvPicPr>
          <p:cNvPr id="10" name="Slika 8" descr="Slika, ki vsebuje besede besedilo, pisava, bela, grafika&#10;&#10;Opis je samodejno ustvarjen">
            <a:extLst>
              <a:ext uri="{FF2B5EF4-FFF2-40B4-BE49-F238E27FC236}">
                <a16:creationId xmlns:a16="http://schemas.microsoft.com/office/drawing/2014/main" id="{882A41EC-64BC-ABE8-2C83-7A7272A1A77F}"/>
              </a:ext>
            </a:extLst>
          </p:cNvPr>
          <p:cNvPicPr>
            <a:picLocks noChangeArrowheads="1"/>
          </p:cNvPicPr>
          <p:nvPr/>
        </p:nvPicPr>
        <p:blipFill rotWithShape="1">
          <a:blip r:embed="rId5">
            <a:extLst>
              <a:ext uri="{28A0092B-C50C-407E-A947-70E740481C1C}">
                <a14:useLocalDpi xmlns:a14="http://schemas.microsoft.com/office/drawing/2010/main" val="0"/>
              </a:ext>
            </a:extLst>
          </a:blip>
          <a:srcRect t="-1" r="58972" b="-3355"/>
          <a:stretch/>
        </p:blipFill>
        <p:spPr bwMode="auto">
          <a:xfrm>
            <a:off x="8416816" y="122415"/>
            <a:ext cx="498273" cy="250604"/>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aven povezovalnik 11">
            <a:extLst>
              <a:ext uri="{FF2B5EF4-FFF2-40B4-BE49-F238E27FC236}">
                <a16:creationId xmlns:a16="http://schemas.microsoft.com/office/drawing/2014/main" id="{BB3BAE7C-A08B-A5E7-017C-CE915D371550}"/>
              </a:ext>
            </a:extLst>
          </p:cNvPr>
          <p:cNvCxnSpPr/>
          <p:nvPr/>
        </p:nvCxnSpPr>
        <p:spPr>
          <a:xfrm flipV="1">
            <a:off x="166989" y="401195"/>
            <a:ext cx="8742017" cy="8835"/>
          </a:xfrm>
          <a:prstGeom prst="line">
            <a:avLst/>
          </a:prstGeom>
          <a:ln>
            <a:solidFill>
              <a:srgbClr val="198FA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79814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aven povezovalnik 2"/>
          <p:cNvCxnSpPr/>
          <p:nvPr/>
        </p:nvCxnSpPr>
        <p:spPr>
          <a:xfrm flipV="1">
            <a:off x="166990" y="401195"/>
            <a:ext cx="8742017" cy="8835"/>
          </a:xfrm>
          <a:prstGeom prst="line">
            <a:avLst/>
          </a:prstGeom>
          <a:ln>
            <a:solidFill>
              <a:srgbClr val="198FA7"/>
            </a:solidFill>
          </a:ln>
        </p:spPr>
        <p:style>
          <a:lnRef idx="1">
            <a:schemeClr val="accent1"/>
          </a:lnRef>
          <a:fillRef idx="0">
            <a:schemeClr val="accent1"/>
          </a:fillRef>
          <a:effectRef idx="0">
            <a:schemeClr val="accent1"/>
          </a:effectRef>
          <a:fontRef idx="minor">
            <a:schemeClr val="tx1"/>
          </a:fontRef>
        </p:style>
      </p:cxnSp>
      <p:pic>
        <p:nvPicPr>
          <p:cNvPr id="4" name="Slika 8"/>
          <p:cNvPicPr>
            <a:picLocks noChangeArrowheads="1"/>
          </p:cNvPicPr>
          <p:nvPr/>
        </p:nvPicPr>
        <p:blipFill rotWithShape="1">
          <a:blip r:embed="rId3">
            <a:extLst>
              <a:ext uri="{28A0092B-C50C-407E-A947-70E740481C1C}">
                <a14:useLocalDpi xmlns:a14="http://schemas.microsoft.com/office/drawing/2010/main" val="0"/>
              </a:ext>
            </a:extLst>
          </a:blip>
          <a:srcRect t="-1" r="58972" b="-3355"/>
          <a:stretch/>
        </p:blipFill>
        <p:spPr bwMode="auto">
          <a:xfrm>
            <a:off x="8416817" y="122416"/>
            <a:ext cx="498273" cy="250604"/>
          </a:xfrm>
          <a:prstGeom prst="rect">
            <a:avLst/>
          </a:prstGeom>
          <a:noFill/>
          <a:extLst>
            <a:ext uri="{909E8E84-426E-40DD-AFC4-6F175D3DCCD1}">
              <a14:hiddenFill xmlns:a14="http://schemas.microsoft.com/office/drawing/2010/main">
                <a:solidFill>
                  <a:srgbClr val="FFFFFF"/>
                </a:solidFill>
              </a14:hiddenFill>
            </a:ext>
          </a:extLst>
        </p:spPr>
      </p:pic>
      <p:sp>
        <p:nvSpPr>
          <p:cNvPr id="5" name="PoljeZBesedilom 4"/>
          <p:cNvSpPr txBox="1"/>
          <p:nvPr/>
        </p:nvSpPr>
        <p:spPr>
          <a:xfrm>
            <a:off x="1482368" y="2271248"/>
            <a:ext cx="6104157" cy="1558568"/>
          </a:xfrm>
          <a:prstGeom prst="rect">
            <a:avLst/>
          </a:prstGeom>
          <a:noFill/>
        </p:spPr>
        <p:txBody>
          <a:bodyPr wrap="square" lIns="91440" tIns="45720" rIns="91440" bIns="45720" rtlCol="0" anchor="t">
            <a:spAutoFit/>
          </a:bodyPr>
          <a:lstStyle>
            <a:defPPr>
              <a:defRPr lang="sl-S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285115" indent="-285115">
              <a:lnSpc>
                <a:spcPct val="150000"/>
              </a:lnSpc>
              <a:buFont typeface="Arial" panose="020B0604020202020204" pitchFamily="34" charset="0"/>
              <a:buChar char="•"/>
            </a:pPr>
            <a:r>
              <a:rPr lang="sl-SI" sz="2400" b="1">
                <a:solidFill>
                  <a:srgbClr val="1B9BB5"/>
                </a:solidFill>
                <a:latin typeface="Calibri"/>
              </a:rPr>
              <a:t>Koledar izobraževanj v šol. letu 2024/ 2025</a:t>
            </a:r>
            <a:endParaRPr lang="sl-SI" b="1">
              <a:solidFill>
                <a:srgbClr val="1B9BB5"/>
              </a:solidFill>
              <a:latin typeface="Calibri"/>
              <a:ea typeface="Calibri"/>
              <a:cs typeface="Calibri"/>
            </a:endParaRPr>
          </a:p>
          <a:p>
            <a:pPr algn="ctr">
              <a:lnSpc>
                <a:spcPct val="150000"/>
              </a:lnSpc>
            </a:pPr>
            <a:r>
              <a:rPr lang="sl-SI" sz="1800">
                <a:solidFill>
                  <a:srgbClr val="1B9BB5"/>
                </a:solidFill>
                <a:latin typeface="Calibri"/>
                <a:ea typeface="Calibri"/>
                <a:cs typeface="Calibri"/>
                <a:hlinkClick r:id="rId4">
                  <a:extLst>
                    <a:ext uri="{A12FA001-AC4F-418D-AE19-62706E023703}">
                      <ahyp:hlinkClr xmlns:ahyp="http://schemas.microsoft.com/office/drawing/2018/hyperlinkcolor" val="tx"/>
                    </a:ext>
                  </a:extLst>
                </a:hlinkClick>
              </a:rPr>
              <a:t>https://skupnost.sio.si/course/view.php?id=921</a:t>
            </a:r>
            <a:r>
              <a:rPr lang="sl-SI" sz="1800">
                <a:solidFill>
                  <a:srgbClr val="1B9BB5"/>
                </a:solidFill>
                <a:latin typeface="Calibri"/>
                <a:ea typeface="Calibri"/>
                <a:cs typeface="Calibri"/>
              </a:rPr>
              <a:t> </a:t>
            </a:r>
            <a:endParaRPr lang="sl-SI" sz="2400">
              <a:solidFill>
                <a:srgbClr val="1B9BB5"/>
              </a:solidFill>
              <a:latin typeface="Calibri"/>
              <a:ea typeface="Calibri"/>
              <a:cs typeface="Calibri"/>
            </a:endParaRPr>
          </a:p>
          <a:p>
            <a:pPr marL="285115" indent="-285115">
              <a:lnSpc>
                <a:spcPct val="150000"/>
              </a:lnSpc>
              <a:buFont typeface="Arial" panose="020B0604020202020204" pitchFamily="34" charset="0"/>
              <a:buChar char="•"/>
            </a:pPr>
            <a:r>
              <a:rPr lang="sl-SI" sz="2400" b="1">
                <a:solidFill>
                  <a:srgbClr val="1B9BB5"/>
                </a:solidFill>
                <a:latin typeface="Calibri"/>
              </a:rPr>
              <a:t>Dvig učiteljskega poklica</a:t>
            </a:r>
            <a:endParaRPr lang="sl-SI" sz="2400" b="1">
              <a:solidFill>
                <a:srgbClr val="1B9BB5"/>
              </a:solidFill>
              <a:latin typeface="Calibri"/>
              <a:ea typeface="Calibri"/>
              <a:cs typeface="Calibri"/>
            </a:endParaRPr>
          </a:p>
        </p:txBody>
      </p:sp>
      <p:sp>
        <p:nvSpPr>
          <p:cNvPr id="6" name="PoljeZBesedilom 5">
            <a:extLst>
              <a:ext uri="{FF2B5EF4-FFF2-40B4-BE49-F238E27FC236}">
                <a16:creationId xmlns:a16="http://schemas.microsoft.com/office/drawing/2014/main" id="{74049A62-C09D-3E30-5ED3-6814726D975F}"/>
              </a:ext>
            </a:extLst>
          </p:cNvPr>
          <p:cNvSpPr txBox="1"/>
          <p:nvPr/>
        </p:nvSpPr>
        <p:spPr>
          <a:xfrm>
            <a:off x="3004149" y="3823659"/>
            <a:ext cx="3847381" cy="253916"/>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defPPr>
              <a:defRPr lang="sl-S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1200">
                <a:hlinkClick r:id="rId5"/>
              </a:rPr>
              <a:t>Zaključno poročilo_DUPUP_30. maj 2024.mp4</a:t>
            </a:r>
            <a:endParaRPr lang="en-US" sz="1200"/>
          </a:p>
        </p:txBody>
      </p:sp>
      <p:sp>
        <p:nvSpPr>
          <p:cNvPr id="8" name="Google Shape;2462;p78">
            <a:extLst>
              <a:ext uri="{FF2B5EF4-FFF2-40B4-BE49-F238E27FC236}">
                <a16:creationId xmlns:a16="http://schemas.microsoft.com/office/drawing/2014/main" id="{4B4E073A-DE8D-295B-0E54-0CA316FFF1F9}"/>
              </a:ext>
            </a:extLst>
          </p:cNvPr>
          <p:cNvSpPr txBox="1">
            <a:spLocks/>
          </p:cNvSpPr>
          <p:nvPr/>
        </p:nvSpPr>
        <p:spPr>
          <a:xfrm>
            <a:off x="482496" y="1673514"/>
            <a:ext cx="3943444" cy="589817"/>
          </a:xfrm>
          <a:prstGeom prst="rect">
            <a:avLst/>
          </a:prstGeom>
        </p:spPr>
        <p:txBody>
          <a:bodyPr spcFirstLastPara="1" vert="horz" wrap="square" lIns="91425" tIns="91425" rIns="91425" bIns="91425" rtlCol="0" anchor="t" anchorCtr="0">
            <a:noAutofit/>
          </a:bodyPr>
          <a:lstStyle>
            <a:defPPr>
              <a:defRPr lang="sl-S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sl-SI" sz="2800" b="1">
                <a:solidFill>
                  <a:srgbClr val="1A95AE"/>
                </a:solidFill>
                <a:latin typeface="Calibri"/>
                <a:ea typeface="Calibri"/>
                <a:cs typeface="Calibri"/>
              </a:rPr>
              <a:t>Splošne informacije:</a:t>
            </a:r>
          </a:p>
        </p:txBody>
      </p:sp>
      <p:pic>
        <p:nvPicPr>
          <p:cNvPr id="7" name="Slika 6" descr="Slika, ki vsebuje besede posnetek zaslona, pravokotnik, oblikovanje&#10;&#10;Opis je samodejno ustvarjen">
            <a:extLst>
              <a:ext uri="{FF2B5EF4-FFF2-40B4-BE49-F238E27FC236}">
                <a16:creationId xmlns:a16="http://schemas.microsoft.com/office/drawing/2014/main" id="{79A9EA67-8453-7503-EC0F-E5327546C378}"/>
              </a:ext>
            </a:extLst>
          </p:cNvPr>
          <p:cNvPicPr>
            <a:picLocks noChangeAspect="1"/>
          </p:cNvPicPr>
          <p:nvPr/>
        </p:nvPicPr>
        <p:blipFill>
          <a:blip r:embed="rId6"/>
          <a:stretch>
            <a:fillRect/>
          </a:stretch>
        </p:blipFill>
        <p:spPr>
          <a:xfrm>
            <a:off x="486031" y="623788"/>
            <a:ext cx="713580" cy="735146"/>
          </a:xfrm>
          <a:prstGeom prst="rect">
            <a:avLst/>
          </a:prstGeom>
        </p:spPr>
      </p:pic>
      <p:sp>
        <p:nvSpPr>
          <p:cNvPr id="10" name="PoljeZBesedilom 9">
            <a:extLst>
              <a:ext uri="{FF2B5EF4-FFF2-40B4-BE49-F238E27FC236}">
                <a16:creationId xmlns:a16="http://schemas.microsoft.com/office/drawing/2014/main" id="{E3ED7571-C7FB-56E5-2527-C252BD636E20}"/>
              </a:ext>
            </a:extLst>
          </p:cNvPr>
          <p:cNvSpPr txBox="1"/>
          <p:nvPr/>
        </p:nvSpPr>
        <p:spPr>
          <a:xfrm>
            <a:off x="715119" y="823144"/>
            <a:ext cx="3158653"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defRPr lang="sl-S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342900" indent="-342900">
              <a:buAutoNum type="arabicPeriod"/>
            </a:pPr>
            <a:r>
              <a:rPr lang="sl-SI" sz="2800" b="1">
                <a:solidFill>
                  <a:srgbClr val="198FA7"/>
                </a:solidFill>
                <a:latin typeface="Calibri"/>
                <a:ea typeface="Calibri"/>
                <a:cs typeface="Calibri"/>
              </a:rPr>
              <a:t>   Uvodni del</a:t>
            </a:r>
            <a:endParaRPr lang="sl-SI" sz="1550" b="1">
              <a:solidFill>
                <a:srgbClr val="198FA7"/>
              </a:solidFill>
              <a:latin typeface="Calibri"/>
              <a:cs typeface="Calibri"/>
            </a:endParaRPr>
          </a:p>
        </p:txBody>
      </p:sp>
    </p:spTree>
    <p:extLst>
      <p:ext uri="{BB962C8B-B14F-4D97-AF65-F5344CB8AC3E}">
        <p14:creationId xmlns:p14="http://schemas.microsoft.com/office/powerpoint/2010/main" val="34469717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77462B7F-0281-3F77-FFF7-B5EDF907A4AE}"/>
              </a:ext>
            </a:extLst>
          </p:cNvPr>
          <p:cNvSpPr>
            <a:spLocks noGrp="1"/>
          </p:cNvSpPr>
          <p:nvPr>
            <p:ph type="title"/>
          </p:nvPr>
        </p:nvSpPr>
        <p:spPr>
          <a:xfrm>
            <a:off x="702442" y="679679"/>
            <a:ext cx="7717500" cy="600600"/>
          </a:xfrm>
        </p:spPr>
        <p:txBody>
          <a:bodyPr/>
          <a:lstStyle/>
          <a:p>
            <a:r>
              <a:rPr lang="sl-SI">
                <a:solidFill>
                  <a:srgbClr val="1B9BB5"/>
                </a:solidFill>
                <a:latin typeface="Calibri"/>
                <a:cs typeface="Calibri"/>
              </a:rPr>
              <a:t>Nabor terminov/pojmov</a:t>
            </a:r>
          </a:p>
        </p:txBody>
      </p:sp>
      <p:pic>
        <p:nvPicPr>
          <p:cNvPr id="5" name="Slika 4" descr="Slika, ki vsebuje besede posnetek zaslona, pravokotnik, oblikovanje&#10;&#10;Opis je samodejno ustvarjen">
            <a:extLst>
              <a:ext uri="{FF2B5EF4-FFF2-40B4-BE49-F238E27FC236}">
                <a16:creationId xmlns:a16="http://schemas.microsoft.com/office/drawing/2014/main" id="{6EB4514D-E957-8EBF-BF08-79AB25EBB3AA}"/>
              </a:ext>
            </a:extLst>
          </p:cNvPr>
          <p:cNvPicPr>
            <a:picLocks noChangeAspect="1"/>
          </p:cNvPicPr>
          <p:nvPr/>
        </p:nvPicPr>
        <p:blipFill>
          <a:blip r:embed="rId3"/>
          <a:stretch>
            <a:fillRect/>
          </a:stretch>
        </p:blipFill>
        <p:spPr>
          <a:xfrm>
            <a:off x="468883" y="1552575"/>
            <a:ext cx="2426540" cy="2480455"/>
          </a:xfrm>
          <a:prstGeom prst="rect">
            <a:avLst/>
          </a:prstGeom>
        </p:spPr>
      </p:pic>
      <p:sp>
        <p:nvSpPr>
          <p:cNvPr id="7" name="PoljeZBesedilom 6">
            <a:extLst>
              <a:ext uri="{FF2B5EF4-FFF2-40B4-BE49-F238E27FC236}">
                <a16:creationId xmlns:a16="http://schemas.microsoft.com/office/drawing/2014/main" id="{770BEB5D-9638-A51D-889E-0F6933C77EA5}"/>
              </a:ext>
            </a:extLst>
          </p:cNvPr>
          <p:cNvSpPr txBox="1"/>
          <p:nvPr/>
        </p:nvSpPr>
        <p:spPr>
          <a:xfrm>
            <a:off x="810548" y="3462403"/>
            <a:ext cx="1740379"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sl-SI" sz="1600" b="1">
                <a:solidFill>
                  <a:srgbClr val="198FA7"/>
                </a:solidFill>
                <a:latin typeface="Calibri"/>
                <a:ea typeface="Calibri"/>
                <a:cs typeface="Calibri"/>
              </a:rPr>
              <a:t>UČNI NAČRT</a:t>
            </a:r>
            <a:endParaRPr lang="sl-SI"/>
          </a:p>
        </p:txBody>
      </p:sp>
      <p:sp>
        <p:nvSpPr>
          <p:cNvPr id="10" name="Označba mesta vsebine 2">
            <a:extLst>
              <a:ext uri="{FF2B5EF4-FFF2-40B4-BE49-F238E27FC236}">
                <a16:creationId xmlns:a16="http://schemas.microsoft.com/office/drawing/2014/main" id="{4CBC97BC-65E8-39BD-E7D3-32B8299D471E}"/>
              </a:ext>
            </a:extLst>
          </p:cNvPr>
          <p:cNvSpPr txBox="1">
            <a:spLocks/>
          </p:cNvSpPr>
          <p:nvPr/>
        </p:nvSpPr>
        <p:spPr>
          <a:xfrm>
            <a:off x="3030051" y="1549135"/>
            <a:ext cx="6017340" cy="319428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1800"/>
              <a:buFont typeface="Albert Sans"/>
              <a:buChar char="●"/>
              <a:defRPr sz="1800" b="0" i="0" u="none" strike="noStrike" cap="none">
                <a:solidFill>
                  <a:schemeClr val="dk1"/>
                </a:solidFill>
                <a:latin typeface="Albert Sans"/>
                <a:ea typeface="Albert Sans"/>
                <a:cs typeface="Albert Sans"/>
                <a:sym typeface="Albert Sans"/>
              </a:defRPr>
            </a:lvl1pPr>
            <a:lvl2pPr marL="914400" marR="0" lvl="1" indent="-317500" algn="l" rtl="0">
              <a:lnSpc>
                <a:spcPct val="100000"/>
              </a:lnSpc>
              <a:spcBef>
                <a:spcPts val="0"/>
              </a:spcBef>
              <a:spcAft>
                <a:spcPts val="0"/>
              </a:spcAft>
              <a:buClr>
                <a:schemeClr val="dk1"/>
              </a:buClr>
              <a:buSzPts val="1400"/>
              <a:buFont typeface="Albert Sans"/>
              <a:buChar char="○"/>
              <a:defRPr sz="1400" b="0" i="0" u="none" strike="noStrike" cap="none">
                <a:solidFill>
                  <a:schemeClr val="dk1"/>
                </a:solidFill>
                <a:latin typeface="Albert Sans"/>
                <a:ea typeface="Albert Sans"/>
                <a:cs typeface="Albert Sans"/>
                <a:sym typeface="Albert Sans"/>
              </a:defRPr>
            </a:lvl2pPr>
            <a:lvl3pPr marL="1371600" marR="0" lvl="2" indent="-317500" algn="l" rtl="0">
              <a:lnSpc>
                <a:spcPct val="100000"/>
              </a:lnSpc>
              <a:spcBef>
                <a:spcPts val="0"/>
              </a:spcBef>
              <a:spcAft>
                <a:spcPts val="0"/>
              </a:spcAft>
              <a:buClr>
                <a:schemeClr val="dk1"/>
              </a:buClr>
              <a:buSzPts val="1400"/>
              <a:buFont typeface="Albert Sans"/>
              <a:buChar char="■"/>
              <a:defRPr sz="1400" b="0" i="0" u="none" strike="noStrike" cap="none">
                <a:solidFill>
                  <a:schemeClr val="dk1"/>
                </a:solidFill>
                <a:latin typeface="Albert Sans"/>
                <a:ea typeface="Albert Sans"/>
                <a:cs typeface="Albert Sans"/>
                <a:sym typeface="Albert Sans"/>
              </a:defRPr>
            </a:lvl3pPr>
            <a:lvl4pPr marL="1828800" marR="0" lvl="3" indent="-317500" algn="l" rtl="0">
              <a:lnSpc>
                <a:spcPct val="100000"/>
              </a:lnSpc>
              <a:spcBef>
                <a:spcPts val="0"/>
              </a:spcBef>
              <a:spcAft>
                <a:spcPts val="0"/>
              </a:spcAft>
              <a:buClr>
                <a:schemeClr val="dk1"/>
              </a:buClr>
              <a:buSzPts val="1400"/>
              <a:buFont typeface="Albert Sans"/>
              <a:buChar char="●"/>
              <a:defRPr sz="1400" b="0" i="0" u="none" strike="noStrike" cap="none">
                <a:solidFill>
                  <a:schemeClr val="dk1"/>
                </a:solidFill>
                <a:latin typeface="Albert Sans"/>
                <a:ea typeface="Albert Sans"/>
                <a:cs typeface="Albert Sans"/>
                <a:sym typeface="Albert Sans"/>
              </a:defRPr>
            </a:lvl4pPr>
            <a:lvl5pPr marL="2286000" marR="0" lvl="4" indent="-317500" algn="l" rtl="0">
              <a:lnSpc>
                <a:spcPct val="100000"/>
              </a:lnSpc>
              <a:spcBef>
                <a:spcPts val="0"/>
              </a:spcBef>
              <a:spcAft>
                <a:spcPts val="0"/>
              </a:spcAft>
              <a:buClr>
                <a:schemeClr val="dk1"/>
              </a:buClr>
              <a:buSzPts val="1400"/>
              <a:buFont typeface="Albert Sans"/>
              <a:buChar char="○"/>
              <a:defRPr sz="1400" b="0" i="0" u="none" strike="noStrike" cap="none">
                <a:solidFill>
                  <a:schemeClr val="dk1"/>
                </a:solidFill>
                <a:latin typeface="Albert Sans"/>
                <a:ea typeface="Albert Sans"/>
                <a:cs typeface="Albert Sans"/>
                <a:sym typeface="Albert Sans"/>
              </a:defRPr>
            </a:lvl5pPr>
            <a:lvl6pPr marL="2743200" marR="0" lvl="5" indent="-317500" algn="l" rtl="0">
              <a:lnSpc>
                <a:spcPct val="100000"/>
              </a:lnSpc>
              <a:spcBef>
                <a:spcPts val="0"/>
              </a:spcBef>
              <a:spcAft>
                <a:spcPts val="0"/>
              </a:spcAft>
              <a:buClr>
                <a:schemeClr val="dk1"/>
              </a:buClr>
              <a:buSzPts val="1400"/>
              <a:buFont typeface="Albert Sans"/>
              <a:buChar char="■"/>
              <a:defRPr sz="1400" b="0" i="0" u="none" strike="noStrike" cap="none">
                <a:solidFill>
                  <a:schemeClr val="dk1"/>
                </a:solidFill>
                <a:latin typeface="Albert Sans"/>
                <a:ea typeface="Albert Sans"/>
                <a:cs typeface="Albert Sans"/>
                <a:sym typeface="Albert Sans"/>
              </a:defRPr>
            </a:lvl6pPr>
            <a:lvl7pPr marL="3200400" marR="0" lvl="6" indent="-317500" algn="l" rtl="0">
              <a:lnSpc>
                <a:spcPct val="100000"/>
              </a:lnSpc>
              <a:spcBef>
                <a:spcPts val="0"/>
              </a:spcBef>
              <a:spcAft>
                <a:spcPts val="0"/>
              </a:spcAft>
              <a:buClr>
                <a:schemeClr val="dk1"/>
              </a:buClr>
              <a:buSzPts val="1400"/>
              <a:buFont typeface="Albert Sans"/>
              <a:buChar char="●"/>
              <a:defRPr sz="1400" b="0" i="0" u="none" strike="noStrike" cap="none">
                <a:solidFill>
                  <a:schemeClr val="dk1"/>
                </a:solidFill>
                <a:latin typeface="Albert Sans"/>
                <a:ea typeface="Albert Sans"/>
                <a:cs typeface="Albert Sans"/>
                <a:sym typeface="Albert Sans"/>
              </a:defRPr>
            </a:lvl7pPr>
            <a:lvl8pPr marL="3657600" marR="0" lvl="7" indent="-317500" algn="l" rtl="0">
              <a:lnSpc>
                <a:spcPct val="100000"/>
              </a:lnSpc>
              <a:spcBef>
                <a:spcPts val="0"/>
              </a:spcBef>
              <a:spcAft>
                <a:spcPts val="0"/>
              </a:spcAft>
              <a:buClr>
                <a:schemeClr val="dk1"/>
              </a:buClr>
              <a:buSzPts val="1400"/>
              <a:buFont typeface="Albert Sans"/>
              <a:buChar char="○"/>
              <a:defRPr sz="1400" b="0" i="0" u="none" strike="noStrike" cap="none">
                <a:solidFill>
                  <a:schemeClr val="dk1"/>
                </a:solidFill>
                <a:latin typeface="Albert Sans"/>
                <a:ea typeface="Albert Sans"/>
                <a:cs typeface="Albert Sans"/>
                <a:sym typeface="Albert Sans"/>
              </a:defRPr>
            </a:lvl8pPr>
            <a:lvl9pPr marL="4114800" marR="0" lvl="8" indent="-317500" algn="l" rtl="0">
              <a:lnSpc>
                <a:spcPct val="100000"/>
              </a:lnSpc>
              <a:spcBef>
                <a:spcPts val="0"/>
              </a:spcBef>
              <a:spcAft>
                <a:spcPts val="0"/>
              </a:spcAft>
              <a:buClr>
                <a:schemeClr val="dk1"/>
              </a:buClr>
              <a:buSzPts val="1400"/>
              <a:buFont typeface="Albert Sans"/>
              <a:buChar char="■"/>
              <a:defRPr sz="1400" b="0" i="0" u="none" strike="noStrike" cap="none">
                <a:solidFill>
                  <a:schemeClr val="dk1"/>
                </a:solidFill>
                <a:latin typeface="Albert Sans"/>
                <a:ea typeface="Albert Sans"/>
                <a:cs typeface="Albert Sans"/>
                <a:sym typeface="Albert Sans"/>
              </a:defRPr>
            </a:lvl9pPr>
          </a:lstStyle>
          <a:p>
            <a:pPr marL="114300" indent="0">
              <a:buNone/>
            </a:pPr>
            <a:endParaRPr lang="sl-SI">
              <a:latin typeface="Calibri"/>
            </a:endParaRPr>
          </a:p>
          <a:p>
            <a:r>
              <a:rPr lang="sl-SI" sz="2200" b="1">
                <a:solidFill>
                  <a:srgbClr val="1A95AE"/>
                </a:solidFill>
                <a:latin typeface="Calibri"/>
                <a:cs typeface="Calibri"/>
              </a:rPr>
              <a:t>Kriterij zapisa strokovnih terminov v UN je presoja znotraj PKK v posamezni skupini ciljev. Strokovni termini se lahko ponavljajo.</a:t>
            </a:r>
          </a:p>
          <a:p>
            <a:endParaRPr lang="sl-SI" sz="2200" b="1">
              <a:solidFill>
                <a:srgbClr val="1A95AE"/>
              </a:solidFill>
              <a:latin typeface="Calibri"/>
              <a:cs typeface="Calibri"/>
            </a:endParaRPr>
          </a:p>
          <a:p>
            <a:r>
              <a:rPr lang="sl-SI" sz="2200" b="1">
                <a:solidFill>
                  <a:srgbClr val="1A95AE"/>
                </a:solidFill>
                <a:latin typeface="Calibri"/>
              </a:rPr>
              <a:t>Navedeni so ključni termini/pojmi.</a:t>
            </a:r>
          </a:p>
        </p:txBody>
      </p:sp>
      <p:pic>
        <p:nvPicPr>
          <p:cNvPr id="4" name="Slika 3">
            <a:extLst>
              <a:ext uri="{FF2B5EF4-FFF2-40B4-BE49-F238E27FC236}">
                <a16:creationId xmlns:a16="http://schemas.microsoft.com/office/drawing/2014/main" id="{B916D406-EFC7-2467-EFF2-57CF200E1124}"/>
              </a:ext>
            </a:extLst>
          </p:cNvPr>
          <p:cNvPicPr>
            <a:picLocks noChangeAspect="1"/>
          </p:cNvPicPr>
          <p:nvPr/>
        </p:nvPicPr>
        <p:blipFill>
          <a:blip r:embed="rId4"/>
          <a:stretch>
            <a:fillRect/>
          </a:stretch>
        </p:blipFill>
        <p:spPr>
          <a:xfrm>
            <a:off x="891166" y="1811765"/>
            <a:ext cx="1584565" cy="1505130"/>
          </a:xfrm>
          <a:prstGeom prst="rect">
            <a:avLst/>
          </a:prstGeom>
        </p:spPr>
      </p:pic>
      <p:pic>
        <p:nvPicPr>
          <p:cNvPr id="8" name="Slika 8" descr="Slika, ki vsebuje besede besedilo, pisava, bela, grafika&#10;&#10;Opis je samodejno ustvarjen">
            <a:extLst>
              <a:ext uri="{FF2B5EF4-FFF2-40B4-BE49-F238E27FC236}">
                <a16:creationId xmlns:a16="http://schemas.microsoft.com/office/drawing/2014/main" id="{E2F378A5-BEEE-B8BB-68FE-D5D32447ED24}"/>
              </a:ext>
            </a:extLst>
          </p:cNvPr>
          <p:cNvPicPr>
            <a:picLocks noChangeArrowheads="1"/>
          </p:cNvPicPr>
          <p:nvPr/>
        </p:nvPicPr>
        <p:blipFill rotWithShape="1">
          <a:blip r:embed="rId5">
            <a:extLst>
              <a:ext uri="{28A0092B-C50C-407E-A947-70E740481C1C}">
                <a14:useLocalDpi xmlns:a14="http://schemas.microsoft.com/office/drawing/2010/main" val="0"/>
              </a:ext>
            </a:extLst>
          </a:blip>
          <a:srcRect t="-1" r="58972" b="-3355"/>
          <a:stretch/>
        </p:blipFill>
        <p:spPr bwMode="auto">
          <a:xfrm>
            <a:off x="8416816" y="122415"/>
            <a:ext cx="498273" cy="250604"/>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Raven povezovalnik 10">
            <a:extLst>
              <a:ext uri="{FF2B5EF4-FFF2-40B4-BE49-F238E27FC236}">
                <a16:creationId xmlns:a16="http://schemas.microsoft.com/office/drawing/2014/main" id="{5F56755F-C9A8-5683-439D-ECFFEE7BAF3D}"/>
              </a:ext>
            </a:extLst>
          </p:cNvPr>
          <p:cNvCxnSpPr/>
          <p:nvPr/>
        </p:nvCxnSpPr>
        <p:spPr>
          <a:xfrm flipV="1">
            <a:off x="166989" y="401195"/>
            <a:ext cx="8742017" cy="8835"/>
          </a:xfrm>
          <a:prstGeom prst="line">
            <a:avLst/>
          </a:prstGeom>
          <a:ln>
            <a:solidFill>
              <a:srgbClr val="198FA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17078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7709720B-B154-FB01-3F50-B4393362C88F}"/>
              </a:ext>
            </a:extLst>
          </p:cNvPr>
          <p:cNvSpPr>
            <a:spLocks noGrp="1"/>
          </p:cNvSpPr>
          <p:nvPr>
            <p:ph type="title"/>
          </p:nvPr>
        </p:nvSpPr>
        <p:spPr>
          <a:xfrm>
            <a:off x="508215" y="528184"/>
            <a:ext cx="7717500" cy="600600"/>
          </a:xfrm>
        </p:spPr>
        <p:txBody>
          <a:bodyPr/>
          <a:lstStyle/>
          <a:p>
            <a:r>
              <a:rPr lang="sl-SI">
                <a:solidFill>
                  <a:srgbClr val="1B9BB5"/>
                </a:solidFill>
                <a:latin typeface="Calibri"/>
                <a:cs typeface="Calibri"/>
              </a:rPr>
              <a:t>Didaktična priporočila</a:t>
            </a:r>
          </a:p>
        </p:txBody>
      </p:sp>
      <p:pic>
        <p:nvPicPr>
          <p:cNvPr id="6" name="Slika 5" descr="Slika, ki vsebuje besede posnetek zaslona, pravokotnik, oblikovanje&#10;&#10;Opis je samodejno ustvarjen">
            <a:extLst>
              <a:ext uri="{FF2B5EF4-FFF2-40B4-BE49-F238E27FC236}">
                <a16:creationId xmlns:a16="http://schemas.microsoft.com/office/drawing/2014/main" id="{99F885F7-A3FB-52F9-0634-9044EB9355A9}"/>
              </a:ext>
            </a:extLst>
          </p:cNvPr>
          <p:cNvPicPr>
            <a:picLocks noChangeAspect="1"/>
          </p:cNvPicPr>
          <p:nvPr/>
        </p:nvPicPr>
        <p:blipFill>
          <a:blip r:embed="rId3"/>
          <a:stretch>
            <a:fillRect/>
          </a:stretch>
        </p:blipFill>
        <p:spPr>
          <a:xfrm>
            <a:off x="409108" y="1587327"/>
            <a:ext cx="2663766" cy="2706898"/>
          </a:xfrm>
          <a:prstGeom prst="rect">
            <a:avLst/>
          </a:prstGeom>
        </p:spPr>
      </p:pic>
      <p:sp>
        <p:nvSpPr>
          <p:cNvPr id="8" name="PoljeZBesedilom 7">
            <a:extLst>
              <a:ext uri="{FF2B5EF4-FFF2-40B4-BE49-F238E27FC236}">
                <a16:creationId xmlns:a16="http://schemas.microsoft.com/office/drawing/2014/main" id="{4E29EB40-92FC-7AC3-26D3-41346E3DCA93}"/>
              </a:ext>
            </a:extLst>
          </p:cNvPr>
          <p:cNvSpPr txBox="1"/>
          <p:nvPr/>
        </p:nvSpPr>
        <p:spPr>
          <a:xfrm>
            <a:off x="3167889" y="1582457"/>
            <a:ext cx="5978101" cy="26776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sl-SI" sz="1600" b="1">
              <a:solidFill>
                <a:srgbClr val="198FA7"/>
              </a:solidFill>
              <a:latin typeface="Calibri"/>
              <a:ea typeface="Calibri"/>
              <a:cs typeface="Calibri"/>
            </a:endParaRPr>
          </a:p>
          <a:p>
            <a:pPr marL="285750" indent="-285750">
              <a:buChar char="•"/>
            </a:pPr>
            <a:r>
              <a:rPr lang="sl-SI" sz="2200" b="1">
                <a:solidFill>
                  <a:srgbClr val="198FA7"/>
                </a:solidFill>
                <a:latin typeface="Calibri"/>
                <a:ea typeface="Calibri"/>
                <a:cs typeface="Calibri"/>
              </a:rPr>
              <a:t>So samostojen dokument, ki se bo dopolnjeval.</a:t>
            </a:r>
          </a:p>
          <a:p>
            <a:pPr marL="285750" indent="-285750">
              <a:buChar char="•"/>
            </a:pPr>
            <a:endParaRPr lang="sl-SI" sz="2200" b="1">
              <a:solidFill>
                <a:srgbClr val="198FA7"/>
              </a:solidFill>
              <a:latin typeface="Calibri"/>
              <a:ea typeface="Calibri"/>
              <a:cs typeface="Calibri"/>
            </a:endParaRPr>
          </a:p>
          <a:p>
            <a:pPr marL="285750" indent="-285750">
              <a:buChar char="•"/>
            </a:pPr>
            <a:r>
              <a:rPr lang="sl-SI" sz="2200" b="1">
                <a:solidFill>
                  <a:srgbClr val="198FA7"/>
                </a:solidFill>
                <a:latin typeface="Calibri"/>
                <a:ea typeface="Calibri"/>
                <a:cs typeface="Calibri"/>
              </a:rPr>
              <a:t>Pri oblikovanju so bila upoštevana didaktična načela in nekateri vsebinski poudarki.</a:t>
            </a:r>
          </a:p>
          <a:p>
            <a:endParaRPr lang="sl-SI" sz="2200" b="1">
              <a:solidFill>
                <a:srgbClr val="198FA7"/>
              </a:solidFill>
              <a:latin typeface="Calibri"/>
              <a:ea typeface="Calibri"/>
              <a:cs typeface="Calibri"/>
            </a:endParaRPr>
          </a:p>
          <a:p>
            <a:pPr marL="285750" indent="-285750">
              <a:buChar char="•"/>
            </a:pPr>
            <a:r>
              <a:rPr lang="sl-SI" sz="2200" b="1">
                <a:solidFill>
                  <a:srgbClr val="198FA7"/>
                </a:solidFill>
                <a:latin typeface="Calibri"/>
                <a:ea typeface="Calibri"/>
                <a:cs typeface="Calibri"/>
              </a:rPr>
              <a:t>So v pomoč učitelju pri izvedbi pouka. </a:t>
            </a:r>
          </a:p>
          <a:p>
            <a:endParaRPr lang="sl-SI" sz="2000" b="1">
              <a:solidFill>
                <a:srgbClr val="198FA7"/>
              </a:solidFill>
              <a:latin typeface="Calibri"/>
              <a:cs typeface="Calibri"/>
            </a:endParaRPr>
          </a:p>
        </p:txBody>
      </p:sp>
      <p:pic>
        <p:nvPicPr>
          <p:cNvPr id="5" name="Slika 4">
            <a:extLst>
              <a:ext uri="{FF2B5EF4-FFF2-40B4-BE49-F238E27FC236}">
                <a16:creationId xmlns:a16="http://schemas.microsoft.com/office/drawing/2014/main" id="{CFA2F5E7-4F4A-02E3-43CC-53C901D9C525}"/>
              </a:ext>
            </a:extLst>
          </p:cNvPr>
          <p:cNvPicPr>
            <a:picLocks noChangeAspect="1"/>
          </p:cNvPicPr>
          <p:nvPr/>
        </p:nvPicPr>
        <p:blipFill>
          <a:blip r:embed="rId4"/>
          <a:stretch>
            <a:fillRect/>
          </a:stretch>
        </p:blipFill>
        <p:spPr>
          <a:xfrm>
            <a:off x="1020563" y="2070557"/>
            <a:ext cx="1433603" cy="1332602"/>
          </a:xfrm>
          <a:prstGeom prst="rect">
            <a:avLst/>
          </a:prstGeom>
        </p:spPr>
      </p:pic>
      <p:sp>
        <p:nvSpPr>
          <p:cNvPr id="9" name="PoljeZBesedilom 8">
            <a:extLst>
              <a:ext uri="{FF2B5EF4-FFF2-40B4-BE49-F238E27FC236}">
                <a16:creationId xmlns:a16="http://schemas.microsoft.com/office/drawing/2014/main" id="{84E261F4-3664-8FE1-3277-C84C68117967}"/>
              </a:ext>
            </a:extLst>
          </p:cNvPr>
          <p:cNvSpPr txBox="1"/>
          <p:nvPr/>
        </p:nvSpPr>
        <p:spPr>
          <a:xfrm>
            <a:off x="701949" y="3574853"/>
            <a:ext cx="2245126"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l-SI" sz="1600" b="1">
                <a:solidFill>
                  <a:srgbClr val="198FA7"/>
                </a:solidFill>
                <a:latin typeface="Calibri"/>
                <a:ea typeface="Calibri"/>
                <a:cs typeface="Calibri"/>
              </a:rPr>
              <a:t>DIDAKTIČNA PRIPOROČILA</a:t>
            </a:r>
          </a:p>
        </p:txBody>
      </p:sp>
      <p:pic>
        <p:nvPicPr>
          <p:cNvPr id="7" name="Slika 8" descr="Slika, ki vsebuje besede besedilo, pisava, bela, grafika&#10;&#10;Opis je samodejno ustvarjen">
            <a:extLst>
              <a:ext uri="{FF2B5EF4-FFF2-40B4-BE49-F238E27FC236}">
                <a16:creationId xmlns:a16="http://schemas.microsoft.com/office/drawing/2014/main" id="{FE6578D2-1068-239E-7A7E-CEAAD5E9D7E3}"/>
              </a:ext>
            </a:extLst>
          </p:cNvPr>
          <p:cNvPicPr>
            <a:picLocks noChangeArrowheads="1"/>
          </p:cNvPicPr>
          <p:nvPr/>
        </p:nvPicPr>
        <p:blipFill rotWithShape="1">
          <a:blip r:embed="rId5">
            <a:extLst>
              <a:ext uri="{28A0092B-C50C-407E-A947-70E740481C1C}">
                <a14:useLocalDpi xmlns:a14="http://schemas.microsoft.com/office/drawing/2010/main" val="0"/>
              </a:ext>
            </a:extLst>
          </a:blip>
          <a:srcRect t="-1" r="58972" b="-3355"/>
          <a:stretch/>
        </p:blipFill>
        <p:spPr bwMode="auto">
          <a:xfrm>
            <a:off x="8416816" y="122415"/>
            <a:ext cx="498273" cy="250604"/>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Raven povezovalnik 10">
            <a:extLst>
              <a:ext uri="{FF2B5EF4-FFF2-40B4-BE49-F238E27FC236}">
                <a16:creationId xmlns:a16="http://schemas.microsoft.com/office/drawing/2014/main" id="{ADF07F85-31BF-E9C4-C7EC-5AE47CE73364}"/>
              </a:ext>
            </a:extLst>
          </p:cNvPr>
          <p:cNvCxnSpPr/>
          <p:nvPr/>
        </p:nvCxnSpPr>
        <p:spPr>
          <a:xfrm flipV="1">
            <a:off x="166989" y="401195"/>
            <a:ext cx="8742017" cy="8835"/>
          </a:xfrm>
          <a:prstGeom prst="line">
            <a:avLst/>
          </a:prstGeom>
          <a:ln>
            <a:solidFill>
              <a:srgbClr val="198FA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594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15">
            <a:extLst>
              <a:ext uri="{FF2B5EF4-FFF2-40B4-BE49-F238E27FC236}">
                <a16:creationId xmlns:a16="http://schemas.microsoft.com/office/drawing/2014/main" id="{FCEEF609-A11F-465E-ADDB-1E70A9ABB8AE}"/>
              </a:ext>
            </a:extLst>
          </p:cNvPr>
          <p:cNvGrpSpPr/>
          <p:nvPr/>
        </p:nvGrpSpPr>
        <p:grpSpPr>
          <a:xfrm>
            <a:off x="1076005" y="2648119"/>
            <a:ext cx="4083468" cy="742097"/>
            <a:chOff x="942975" y="1628775"/>
            <a:chExt cx="7305675" cy="1078992"/>
          </a:xfrm>
          <a:solidFill>
            <a:schemeClr val="accent1">
              <a:lumMod val="20000"/>
              <a:lumOff val="80000"/>
            </a:schemeClr>
          </a:solidFill>
        </p:grpSpPr>
        <p:sp>
          <p:nvSpPr>
            <p:cNvPr id="34" name="Rectangle: Rounded Corners 16">
              <a:extLst>
                <a:ext uri="{FF2B5EF4-FFF2-40B4-BE49-F238E27FC236}">
                  <a16:creationId xmlns:a16="http://schemas.microsoft.com/office/drawing/2014/main" id="{BC8C4DE5-9481-4736-B308-B20FEDE3FFDA}"/>
                </a:ext>
              </a:extLst>
            </p:cNvPr>
            <p:cNvSpPr/>
            <p:nvPr/>
          </p:nvSpPr>
          <p:spPr>
            <a:xfrm>
              <a:off x="942975" y="1631442"/>
              <a:ext cx="7305675" cy="1076325"/>
            </a:xfrm>
            <a:prstGeom prst="roundRect">
              <a:avLst>
                <a:gd name="adj" fmla="val 50000"/>
              </a:avLst>
            </a:prstGeom>
            <a:grp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57896" rtl="0" eaLnBrk="1" latinLnBrk="0" hangingPunct="1">
                <a:defRPr sz="1409" kern="1200">
                  <a:solidFill>
                    <a:schemeClr val="tx1"/>
                  </a:solidFill>
                  <a:latin typeface="+mn-lt"/>
                  <a:ea typeface="+mn-ea"/>
                  <a:cs typeface="+mn-cs"/>
                </a:defRPr>
              </a:lvl1pPr>
              <a:lvl2pPr marL="357896" algn="l" defTabSz="357896" rtl="0" eaLnBrk="1" latinLnBrk="0" hangingPunct="1">
                <a:defRPr sz="1409" kern="1200">
                  <a:solidFill>
                    <a:schemeClr val="tx1"/>
                  </a:solidFill>
                  <a:latin typeface="+mn-lt"/>
                  <a:ea typeface="+mn-ea"/>
                  <a:cs typeface="+mn-cs"/>
                </a:defRPr>
              </a:lvl2pPr>
              <a:lvl3pPr marL="715792" algn="l" defTabSz="357896" rtl="0" eaLnBrk="1" latinLnBrk="0" hangingPunct="1">
                <a:defRPr sz="1409" kern="1200">
                  <a:solidFill>
                    <a:schemeClr val="tx1"/>
                  </a:solidFill>
                  <a:latin typeface="+mn-lt"/>
                  <a:ea typeface="+mn-ea"/>
                  <a:cs typeface="+mn-cs"/>
                </a:defRPr>
              </a:lvl3pPr>
              <a:lvl4pPr marL="1073688" algn="l" defTabSz="357896" rtl="0" eaLnBrk="1" latinLnBrk="0" hangingPunct="1">
                <a:defRPr sz="1409" kern="1200">
                  <a:solidFill>
                    <a:schemeClr val="tx1"/>
                  </a:solidFill>
                  <a:latin typeface="+mn-lt"/>
                  <a:ea typeface="+mn-ea"/>
                  <a:cs typeface="+mn-cs"/>
                </a:defRPr>
              </a:lvl4pPr>
              <a:lvl5pPr marL="1431585" algn="l" defTabSz="357896" rtl="0" eaLnBrk="1" latinLnBrk="0" hangingPunct="1">
                <a:defRPr sz="1409" kern="1200">
                  <a:solidFill>
                    <a:schemeClr val="tx1"/>
                  </a:solidFill>
                  <a:latin typeface="+mn-lt"/>
                  <a:ea typeface="+mn-ea"/>
                  <a:cs typeface="+mn-cs"/>
                </a:defRPr>
              </a:lvl5pPr>
              <a:lvl6pPr marL="1789481" algn="l" defTabSz="357896" rtl="0" eaLnBrk="1" latinLnBrk="0" hangingPunct="1">
                <a:defRPr sz="1409" kern="1200">
                  <a:solidFill>
                    <a:schemeClr val="tx1"/>
                  </a:solidFill>
                  <a:latin typeface="+mn-lt"/>
                  <a:ea typeface="+mn-ea"/>
                  <a:cs typeface="+mn-cs"/>
                </a:defRPr>
              </a:lvl6pPr>
              <a:lvl7pPr marL="2147377" algn="l" defTabSz="357896" rtl="0" eaLnBrk="1" latinLnBrk="0" hangingPunct="1">
                <a:defRPr sz="1409" kern="1200">
                  <a:solidFill>
                    <a:schemeClr val="tx1"/>
                  </a:solidFill>
                  <a:latin typeface="+mn-lt"/>
                  <a:ea typeface="+mn-ea"/>
                  <a:cs typeface="+mn-cs"/>
                </a:defRPr>
              </a:lvl7pPr>
              <a:lvl8pPr marL="2505273" algn="l" defTabSz="357896" rtl="0" eaLnBrk="1" latinLnBrk="0" hangingPunct="1">
                <a:defRPr sz="1409" kern="1200">
                  <a:solidFill>
                    <a:schemeClr val="tx1"/>
                  </a:solidFill>
                  <a:latin typeface="+mn-lt"/>
                  <a:ea typeface="+mn-ea"/>
                  <a:cs typeface="+mn-cs"/>
                </a:defRPr>
              </a:lvl8pPr>
              <a:lvl9pPr marL="2863169" algn="l" defTabSz="357896" rtl="0" eaLnBrk="1" latinLnBrk="0" hangingPunct="1">
                <a:defRPr sz="1409" kern="1200">
                  <a:solidFill>
                    <a:schemeClr val="tx1"/>
                  </a:solidFill>
                  <a:latin typeface="+mn-lt"/>
                  <a:ea typeface="+mn-ea"/>
                  <a:cs typeface="+mn-cs"/>
                </a:defRPr>
              </a:lvl9pPr>
            </a:lstStyle>
            <a:p>
              <a:pPr algn="ctr"/>
              <a:endParaRPr lang="en-US" sz="959"/>
            </a:p>
          </p:txBody>
        </p:sp>
        <p:sp>
          <p:nvSpPr>
            <p:cNvPr id="35" name="Teardrop 17">
              <a:extLst>
                <a:ext uri="{FF2B5EF4-FFF2-40B4-BE49-F238E27FC236}">
                  <a16:creationId xmlns:a16="http://schemas.microsoft.com/office/drawing/2014/main" id="{89AADB98-71B5-4E90-BEBF-13C763731E0A}"/>
                </a:ext>
              </a:extLst>
            </p:cNvPr>
            <p:cNvSpPr/>
            <p:nvPr/>
          </p:nvSpPr>
          <p:spPr>
            <a:xfrm>
              <a:off x="942975" y="1628775"/>
              <a:ext cx="1109662" cy="1078992"/>
            </a:xfrm>
            <a:prstGeom prst="teardrop">
              <a:avLst/>
            </a:prstGeom>
            <a:grp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57896" rtl="0" eaLnBrk="1" latinLnBrk="0" hangingPunct="1">
                <a:defRPr sz="1409" kern="1200">
                  <a:solidFill>
                    <a:schemeClr val="tx1"/>
                  </a:solidFill>
                  <a:latin typeface="+mn-lt"/>
                  <a:ea typeface="+mn-ea"/>
                  <a:cs typeface="+mn-cs"/>
                </a:defRPr>
              </a:lvl1pPr>
              <a:lvl2pPr marL="357896" algn="l" defTabSz="357896" rtl="0" eaLnBrk="1" latinLnBrk="0" hangingPunct="1">
                <a:defRPr sz="1409" kern="1200">
                  <a:solidFill>
                    <a:schemeClr val="tx1"/>
                  </a:solidFill>
                  <a:latin typeface="+mn-lt"/>
                  <a:ea typeface="+mn-ea"/>
                  <a:cs typeface="+mn-cs"/>
                </a:defRPr>
              </a:lvl2pPr>
              <a:lvl3pPr marL="715792" algn="l" defTabSz="357896" rtl="0" eaLnBrk="1" latinLnBrk="0" hangingPunct="1">
                <a:defRPr sz="1409" kern="1200">
                  <a:solidFill>
                    <a:schemeClr val="tx1"/>
                  </a:solidFill>
                  <a:latin typeface="+mn-lt"/>
                  <a:ea typeface="+mn-ea"/>
                  <a:cs typeface="+mn-cs"/>
                </a:defRPr>
              </a:lvl3pPr>
              <a:lvl4pPr marL="1073688" algn="l" defTabSz="357896" rtl="0" eaLnBrk="1" latinLnBrk="0" hangingPunct="1">
                <a:defRPr sz="1409" kern="1200">
                  <a:solidFill>
                    <a:schemeClr val="tx1"/>
                  </a:solidFill>
                  <a:latin typeface="+mn-lt"/>
                  <a:ea typeface="+mn-ea"/>
                  <a:cs typeface="+mn-cs"/>
                </a:defRPr>
              </a:lvl4pPr>
              <a:lvl5pPr marL="1431585" algn="l" defTabSz="357896" rtl="0" eaLnBrk="1" latinLnBrk="0" hangingPunct="1">
                <a:defRPr sz="1409" kern="1200">
                  <a:solidFill>
                    <a:schemeClr val="tx1"/>
                  </a:solidFill>
                  <a:latin typeface="+mn-lt"/>
                  <a:ea typeface="+mn-ea"/>
                  <a:cs typeface="+mn-cs"/>
                </a:defRPr>
              </a:lvl5pPr>
              <a:lvl6pPr marL="1789481" algn="l" defTabSz="357896" rtl="0" eaLnBrk="1" latinLnBrk="0" hangingPunct="1">
                <a:defRPr sz="1409" kern="1200">
                  <a:solidFill>
                    <a:schemeClr val="tx1"/>
                  </a:solidFill>
                  <a:latin typeface="+mn-lt"/>
                  <a:ea typeface="+mn-ea"/>
                  <a:cs typeface="+mn-cs"/>
                </a:defRPr>
              </a:lvl6pPr>
              <a:lvl7pPr marL="2147377" algn="l" defTabSz="357896" rtl="0" eaLnBrk="1" latinLnBrk="0" hangingPunct="1">
                <a:defRPr sz="1409" kern="1200">
                  <a:solidFill>
                    <a:schemeClr val="tx1"/>
                  </a:solidFill>
                  <a:latin typeface="+mn-lt"/>
                  <a:ea typeface="+mn-ea"/>
                  <a:cs typeface="+mn-cs"/>
                </a:defRPr>
              </a:lvl7pPr>
              <a:lvl8pPr marL="2505273" algn="l" defTabSz="357896" rtl="0" eaLnBrk="1" latinLnBrk="0" hangingPunct="1">
                <a:defRPr sz="1409" kern="1200">
                  <a:solidFill>
                    <a:schemeClr val="tx1"/>
                  </a:solidFill>
                  <a:latin typeface="+mn-lt"/>
                  <a:ea typeface="+mn-ea"/>
                  <a:cs typeface="+mn-cs"/>
                </a:defRPr>
              </a:lvl8pPr>
              <a:lvl9pPr marL="2863169" algn="l" defTabSz="357896" rtl="0" eaLnBrk="1" latinLnBrk="0" hangingPunct="1">
                <a:defRPr sz="1409" kern="1200">
                  <a:solidFill>
                    <a:schemeClr val="tx1"/>
                  </a:solidFill>
                  <a:latin typeface="+mn-lt"/>
                  <a:ea typeface="+mn-ea"/>
                  <a:cs typeface="+mn-cs"/>
                </a:defRPr>
              </a:lvl9pPr>
            </a:lstStyle>
            <a:p>
              <a:pPr algn="ctr"/>
              <a:endParaRPr lang="en-US" sz="959"/>
            </a:p>
          </p:txBody>
        </p:sp>
        <p:sp>
          <p:nvSpPr>
            <p:cNvPr id="36" name="Oval 18">
              <a:extLst>
                <a:ext uri="{FF2B5EF4-FFF2-40B4-BE49-F238E27FC236}">
                  <a16:creationId xmlns:a16="http://schemas.microsoft.com/office/drawing/2014/main" id="{5E906194-20B3-4077-9790-FC3923E5699D}"/>
                </a:ext>
              </a:extLst>
            </p:cNvPr>
            <p:cNvSpPr/>
            <p:nvPr/>
          </p:nvSpPr>
          <p:spPr>
            <a:xfrm>
              <a:off x="1026318" y="1696783"/>
              <a:ext cx="942975" cy="942975"/>
            </a:xfrm>
            <a:prstGeom prst="ellipse">
              <a:avLst/>
            </a:prstGeom>
            <a:solidFill>
              <a:srgbClr val="00A3B6"/>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57896" rtl="0" eaLnBrk="1" latinLnBrk="0" hangingPunct="1">
                <a:defRPr sz="1409" kern="1200">
                  <a:solidFill>
                    <a:schemeClr val="tx1"/>
                  </a:solidFill>
                  <a:latin typeface="+mn-lt"/>
                  <a:ea typeface="+mn-ea"/>
                  <a:cs typeface="+mn-cs"/>
                </a:defRPr>
              </a:lvl1pPr>
              <a:lvl2pPr marL="357896" algn="l" defTabSz="357896" rtl="0" eaLnBrk="1" latinLnBrk="0" hangingPunct="1">
                <a:defRPr sz="1409" kern="1200">
                  <a:solidFill>
                    <a:schemeClr val="tx1"/>
                  </a:solidFill>
                  <a:latin typeface="+mn-lt"/>
                  <a:ea typeface="+mn-ea"/>
                  <a:cs typeface="+mn-cs"/>
                </a:defRPr>
              </a:lvl2pPr>
              <a:lvl3pPr marL="715792" algn="l" defTabSz="357896" rtl="0" eaLnBrk="1" latinLnBrk="0" hangingPunct="1">
                <a:defRPr sz="1409" kern="1200">
                  <a:solidFill>
                    <a:schemeClr val="tx1"/>
                  </a:solidFill>
                  <a:latin typeface="+mn-lt"/>
                  <a:ea typeface="+mn-ea"/>
                  <a:cs typeface="+mn-cs"/>
                </a:defRPr>
              </a:lvl3pPr>
              <a:lvl4pPr marL="1073688" algn="l" defTabSz="357896" rtl="0" eaLnBrk="1" latinLnBrk="0" hangingPunct="1">
                <a:defRPr sz="1409" kern="1200">
                  <a:solidFill>
                    <a:schemeClr val="tx1"/>
                  </a:solidFill>
                  <a:latin typeface="+mn-lt"/>
                  <a:ea typeface="+mn-ea"/>
                  <a:cs typeface="+mn-cs"/>
                </a:defRPr>
              </a:lvl4pPr>
              <a:lvl5pPr marL="1431585" algn="l" defTabSz="357896" rtl="0" eaLnBrk="1" latinLnBrk="0" hangingPunct="1">
                <a:defRPr sz="1409" kern="1200">
                  <a:solidFill>
                    <a:schemeClr val="tx1"/>
                  </a:solidFill>
                  <a:latin typeface="+mn-lt"/>
                  <a:ea typeface="+mn-ea"/>
                  <a:cs typeface="+mn-cs"/>
                </a:defRPr>
              </a:lvl5pPr>
              <a:lvl6pPr marL="1789481" algn="l" defTabSz="357896" rtl="0" eaLnBrk="1" latinLnBrk="0" hangingPunct="1">
                <a:defRPr sz="1409" kern="1200">
                  <a:solidFill>
                    <a:schemeClr val="tx1"/>
                  </a:solidFill>
                  <a:latin typeface="+mn-lt"/>
                  <a:ea typeface="+mn-ea"/>
                  <a:cs typeface="+mn-cs"/>
                </a:defRPr>
              </a:lvl6pPr>
              <a:lvl7pPr marL="2147377" algn="l" defTabSz="357896" rtl="0" eaLnBrk="1" latinLnBrk="0" hangingPunct="1">
                <a:defRPr sz="1409" kern="1200">
                  <a:solidFill>
                    <a:schemeClr val="tx1"/>
                  </a:solidFill>
                  <a:latin typeface="+mn-lt"/>
                  <a:ea typeface="+mn-ea"/>
                  <a:cs typeface="+mn-cs"/>
                </a:defRPr>
              </a:lvl7pPr>
              <a:lvl8pPr marL="2505273" algn="l" defTabSz="357896" rtl="0" eaLnBrk="1" latinLnBrk="0" hangingPunct="1">
                <a:defRPr sz="1409" kern="1200">
                  <a:solidFill>
                    <a:schemeClr val="tx1"/>
                  </a:solidFill>
                  <a:latin typeface="+mn-lt"/>
                  <a:ea typeface="+mn-ea"/>
                  <a:cs typeface="+mn-cs"/>
                </a:defRPr>
              </a:lvl8pPr>
              <a:lvl9pPr marL="2863169" algn="l" defTabSz="357896" rtl="0" eaLnBrk="1" latinLnBrk="0" hangingPunct="1">
                <a:defRPr sz="1409" kern="1200">
                  <a:solidFill>
                    <a:schemeClr val="tx1"/>
                  </a:solidFill>
                  <a:latin typeface="+mn-lt"/>
                  <a:ea typeface="+mn-ea"/>
                  <a:cs typeface="+mn-cs"/>
                </a:defRPr>
              </a:lvl9pPr>
            </a:lstStyle>
            <a:p>
              <a:pPr algn="ctr"/>
              <a:endParaRPr lang="en-US" sz="959"/>
            </a:p>
          </p:txBody>
        </p:sp>
      </p:grpSp>
      <p:sp>
        <p:nvSpPr>
          <p:cNvPr id="2" name="Naslov 1"/>
          <p:cNvSpPr>
            <a:spLocks noGrp="1"/>
          </p:cNvSpPr>
          <p:nvPr>
            <p:ph type="title"/>
          </p:nvPr>
        </p:nvSpPr>
        <p:spPr>
          <a:xfrm>
            <a:off x="1048587" y="166841"/>
            <a:ext cx="6118685" cy="611733"/>
          </a:xfrm>
          <a:solidFill>
            <a:srgbClr val="51BAB6"/>
          </a:solidFill>
        </p:spPr>
        <p:txBody>
          <a:bodyPr>
            <a:noAutofit/>
          </a:bodyPr>
          <a:lstStyle>
            <a:defPPr>
              <a:defRPr lang="en-US"/>
            </a:defPPr>
            <a:lvl1pPr marL="0" algn="l" defTabSz="357896" rtl="0" eaLnBrk="1" latinLnBrk="0" hangingPunct="1">
              <a:defRPr sz="1409" kern="1200">
                <a:solidFill>
                  <a:schemeClr val="tx1"/>
                </a:solidFill>
                <a:latin typeface="+mn-lt"/>
                <a:ea typeface="+mn-ea"/>
                <a:cs typeface="+mn-cs"/>
              </a:defRPr>
            </a:lvl1pPr>
            <a:lvl2pPr marL="357896" algn="l" defTabSz="357896" rtl="0" eaLnBrk="1" latinLnBrk="0" hangingPunct="1">
              <a:defRPr sz="1409" kern="1200">
                <a:solidFill>
                  <a:schemeClr val="tx1"/>
                </a:solidFill>
                <a:latin typeface="+mn-lt"/>
                <a:ea typeface="+mn-ea"/>
                <a:cs typeface="+mn-cs"/>
              </a:defRPr>
            </a:lvl2pPr>
            <a:lvl3pPr marL="715792" algn="l" defTabSz="357896" rtl="0" eaLnBrk="1" latinLnBrk="0" hangingPunct="1">
              <a:defRPr sz="1409" kern="1200">
                <a:solidFill>
                  <a:schemeClr val="tx1"/>
                </a:solidFill>
                <a:latin typeface="+mn-lt"/>
                <a:ea typeface="+mn-ea"/>
                <a:cs typeface="+mn-cs"/>
              </a:defRPr>
            </a:lvl3pPr>
            <a:lvl4pPr marL="1073688" algn="l" defTabSz="357896" rtl="0" eaLnBrk="1" latinLnBrk="0" hangingPunct="1">
              <a:defRPr sz="1409" kern="1200">
                <a:solidFill>
                  <a:schemeClr val="tx1"/>
                </a:solidFill>
                <a:latin typeface="+mn-lt"/>
                <a:ea typeface="+mn-ea"/>
                <a:cs typeface="+mn-cs"/>
              </a:defRPr>
            </a:lvl4pPr>
            <a:lvl5pPr marL="1431585" algn="l" defTabSz="357896" rtl="0" eaLnBrk="1" latinLnBrk="0" hangingPunct="1">
              <a:defRPr sz="1409" kern="1200">
                <a:solidFill>
                  <a:schemeClr val="tx1"/>
                </a:solidFill>
                <a:latin typeface="+mn-lt"/>
                <a:ea typeface="+mn-ea"/>
                <a:cs typeface="+mn-cs"/>
              </a:defRPr>
            </a:lvl5pPr>
            <a:lvl6pPr marL="1789481" algn="l" defTabSz="357896" rtl="0" eaLnBrk="1" latinLnBrk="0" hangingPunct="1">
              <a:defRPr sz="1409" kern="1200">
                <a:solidFill>
                  <a:schemeClr val="tx1"/>
                </a:solidFill>
                <a:latin typeface="+mn-lt"/>
                <a:ea typeface="+mn-ea"/>
                <a:cs typeface="+mn-cs"/>
              </a:defRPr>
            </a:lvl6pPr>
            <a:lvl7pPr marL="2147377" algn="l" defTabSz="357896" rtl="0" eaLnBrk="1" latinLnBrk="0" hangingPunct="1">
              <a:defRPr sz="1409" kern="1200">
                <a:solidFill>
                  <a:schemeClr val="tx1"/>
                </a:solidFill>
                <a:latin typeface="+mn-lt"/>
                <a:ea typeface="+mn-ea"/>
                <a:cs typeface="+mn-cs"/>
              </a:defRPr>
            </a:lvl7pPr>
            <a:lvl8pPr marL="2505273" algn="l" defTabSz="357896" rtl="0" eaLnBrk="1" latinLnBrk="0" hangingPunct="1">
              <a:defRPr sz="1409" kern="1200">
                <a:solidFill>
                  <a:schemeClr val="tx1"/>
                </a:solidFill>
                <a:latin typeface="+mn-lt"/>
                <a:ea typeface="+mn-ea"/>
                <a:cs typeface="+mn-cs"/>
              </a:defRPr>
            </a:lvl8pPr>
            <a:lvl9pPr marL="2863169" algn="l" defTabSz="357896" rtl="0" eaLnBrk="1" latinLnBrk="0" hangingPunct="1">
              <a:defRPr sz="1409" kern="1200">
                <a:solidFill>
                  <a:schemeClr val="tx1"/>
                </a:solidFill>
                <a:latin typeface="+mn-lt"/>
                <a:ea typeface="+mn-ea"/>
                <a:cs typeface="+mn-cs"/>
              </a:defRPr>
            </a:lvl9pPr>
          </a:lstStyle>
          <a:p>
            <a:pPr>
              <a:lnSpc>
                <a:spcPct val="100000"/>
              </a:lnSpc>
            </a:pPr>
            <a:r>
              <a:rPr lang="sl-SI" sz="1750" dirty="0">
                <a:solidFill>
                  <a:schemeClr val="bg1"/>
                </a:solidFill>
                <a:latin typeface="Gill Sans MT"/>
              </a:rPr>
              <a:t>V skladu z Izhodišči</a:t>
            </a:r>
            <a:r>
              <a:rPr lang="sl-SI" sz="1750" b="1" dirty="0">
                <a:solidFill>
                  <a:schemeClr val="bg1"/>
                </a:solidFill>
                <a:latin typeface="Gill Sans MT"/>
              </a:rPr>
              <a:t> </a:t>
            </a:r>
            <a:r>
              <a:rPr lang="sl-SI" sz="1750" dirty="0">
                <a:solidFill>
                  <a:schemeClr val="bg1"/>
                </a:solidFill>
                <a:latin typeface="Gill Sans MT"/>
              </a:rPr>
              <a:t>prenove UN Didaktična</a:t>
            </a:r>
            <a:r>
              <a:rPr lang="sl-SI" sz="1750" b="1" dirty="0">
                <a:solidFill>
                  <a:schemeClr val="bg1"/>
                </a:solidFill>
                <a:latin typeface="Gill Sans MT"/>
              </a:rPr>
              <a:t> </a:t>
            </a:r>
            <a:r>
              <a:rPr lang="sl-SI" sz="1750" dirty="0">
                <a:solidFill>
                  <a:schemeClr val="bg1"/>
                </a:solidFill>
                <a:latin typeface="Gill Sans MT"/>
              </a:rPr>
              <a:t>priporočila</a:t>
            </a:r>
            <a:r>
              <a:rPr lang="sl-SI" sz="1750" b="1" dirty="0">
                <a:solidFill>
                  <a:schemeClr val="bg1"/>
                </a:solidFill>
                <a:latin typeface="Gill Sans MT"/>
              </a:rPr>
              <a:t> izpostavljajo</a:t>
            </a:r>
            <a:r>
              <a:rPr lang="sl-SI" sz="1750" dirty="0">
                <a:solidFill>
                  <a:schemeClr val="bg1"/>
                </a:solidFill>
                <a:latin typeface="Gill Sans MT"/>
              </a:rPr>
              <a:t>:</a:t>
            </a:r>
          </a:p>
        </p:txBody>
      </p:sp>
      <p:sp>
        <p:nvSpPr>
          <p:cNvPr id="9" name="Označba mesta vsebine 8">
            <a:extLst>
              <a:ext uri="{FF2B5EF4-FFF2-40B4-BE49-F238E27FC236}">
                <a16:creationId xmlns:a16="http://schemas.microsoft.com/office/drawing/2014/main" id="{CEBE900C-20BC-F248-C642-09BDC1408EC9}"/>
              </a:ext>
            </a:extLst>
          </p:cNvPr>
          <p:cNvSpPr>
            <a:spLocks noGrp="1"/>
          </p:cNvSpPr>
          <p:nvPr>
            <p:ph sz="half" idx="2"/>
          </p:nvPr>
        </p:nvSpPr>
        <p:spPr>
          <a:xfrm>
            <a:off x="5633909" y="1969463"/>
            <a:ext cx="2574865" cy="3402825"/>
          </a:xfrm>
        </p:spPr>
        <p:txBody>
          <a:bodyPr vert="horz" lIns="62215" tIns="31107" rIns="62215" bIns="31107" rtlCol="0" anchor="t">
            <a:normAutofit/>
          </a:bodyPr>
          <a:lstStyle>
            <a:defPPr>
              <a:defRPr lang="en-US"/>
            </a:defPPr>
            <a:lvl1pPr marL="0" algn="l" defTabSz="357896" rtl="0" eaLnBrk="1" latinLnBrk="0" hangingPunct="1">
              <a:defRPr sz="1409" kern="1200">
                <a:solidFill>
                  <a:schemeClr val="tx1"/>
                </a:solidFill>
                <a:latin typeface="+mn-lt"/>
                <a:ea typeface="+mn-ea"/>
                <a:cs typeface="+mn-cs"/>
              </a:defRPr>
            </a:lvl1pPr>
            <a:lvl2pPr marL="357896" algn="l" defTabSz="357896" rtl="0" eaLnBrk="1" latinLnBrk="0" hangingPunct="1">
              <a:defRPr sz="1409" kern="1200">
                <a:solidFill>
                  <a:schemeClr val="tx1"/>
                </a:solidFill>
                <a:latin typeface="+mn-lt"/>
                <a:ea typeface="+mn-ea"/>
                <a:cs typeface="+mn-cs"/>
              </a:defRPr>
            </a:lvl2pPr>
            <a:lvl3pPr marL="715792" algn="l" defTabSz="357896" rtl="0" eaLnBrk="1" latinLnBrk="0" hangingPunct="1">
              <a:defRPr sz="1409" kern="1200">
                <a:solidFill>
                  <a:schemeClr val="tx1"/>
                </a:solidFill>
                <a:latin typeface="+mn-lt"/>
                <a:ea typeface="+mn-ea"/>
                <a:cs typeface="+mn-cs"/>
              </a:defRPr>
            </a:lvl3pPr>
            <a:lvl4pPr marL="1073688" algn="l" defTabSz="357896" rtl="0" eaLnBrk="1" latinLnBrk="0" hangingPunct="1">
              <a:defRPr sz="1409" kern="1200">
                <a:solidFill>
                  <a:schemeClr val="tx1"/>
                </a:solidFill>
                <a:latin typeface="+mn-lt"/>
                <a:ea typeface="+mn-ea"/>
                <a:cs typeface="+mn-cs"/>
              </a:defRPr>
            </a:lvl4pPr>
            <a:lvl5pPr marL="1431585" algn="l" defTabSz="357896" rtl="0" eaLnBrk="1" latinLnBrk="0" hangingPunct="1">
              <a:defRPr sz="1409" kern="1200">
                <a:solidFill>
                  <a:schemeClr val="tx1"/>
                </a:solidFill>
                <a:latin typeface="+mn-lt"/>
                <a:ea typeface="+mn-ea"/>
                <a:cs typeface="+mn-cs"/>
              </a:defRPr>
            </a:lvl5pPr>
            <a:lvl6pPr marL="1789481" algn="l" defTabSz="357896" rtl="0" eaLnBrk="1" latinLnBrk="0" hangingPunct="1">
              <a:defRPr sz="1409" kern="1200">
                <a:solidFill>
                  <a:schemeClr val="tx1"/>
                </a:solidFill>
                <a:latin typeface="+mn-lt"/>
                <a:ea typeface="+mn-ea"/>
                <a:cs typeface="+mn-cs"/>
              </a:defRPr>
            </a:lvl6pPr>
            <a:lvl7pPr marL="2147377" algn="l" defTabSz="357896" rtl="0" eaLnBrk="1" latinLnBrk="0" hangingPunct="1">
              <a:defRPr sz="1409" kern="1200">
                <a:solidFill>
                  <a:schemeClr val="tx1"/>
                </a:solidFill>
                <a:latin typeface="+mn-lt"/>
                <a:ea typeface="+mn-ea"/>
                <a:cs typeface="+mn-cs"/>
              </a:defRPr>
            </a:lvl7pPr>
            <a:lvl8pPr marL="2505273" algn="l" defTabSz="357896" rtl="0" eaLnBrk="1" latinLnBrk="0" hangingPunct="1">
              <a:defRPr sz="1409" kern="1200">
                <a:solidFill>
                  <a:schemeClr val="tx1"/>
                </a:solidFill>
                <a:latin typeface="+mn-lt"/>
                <a:ea typeface="+mn-ea"/>
                <a:cs typeface="+mn-cs"/>
              </a:defRPr>
            </a:lvl8pPr>
            <a:lvl9pPr marL="2863169" algn="l" defTabSz="357896" rtl="0" eaLnBrk="1" latinLnBrk="0" hangingPunct="1">
              <a:defRPr sz="1409" kern="1200">
                <a:solidFill>
                  <a:schemeClr val="tx1"/>
                </a:solidFill>
                <a:latin typeface="+mn-lt"/>
                <a:ea typeface="+mn-ea"/>
                <a:cs typeface="+mn-cs"/>
              </a:defRPr>
            </a:lvl9pPr>
          </a:lstStyle>
          <a:p>
            <a:pPr indent="0">
              <a:buNone/>
            </a:pPr>
            <a:r>
              <a:rPr lang="sl-SI" sz="1350" b="1" dirty="0">
                <a:latin typeface="Gill Sans MT"/>
              </a:rPr>
              <a:t>Raznoliki didaktični pristopi:</a:t>
            </a:r>
            <a:endParaRPr lang="sl-SI" dirty="0"/>
          </a:p>
          <a:p>
            <a:pPr marL="354330" lvl="1"/>
            <a:r>
              <a:rPr lang="sl-SI" sz="1350" dirty="0">
                <a:latin typeface="Gill Sans MT"/>
              </a:rPr>
              <a:t>projektni, problemski, raziskovalni/preiskovalni, eksperimentalni pouk</a:t>
            </a:r>
          </a:p>
          <a:p>
            <a:pPr marL="354330" lvl="1"/>
            <a:r>
              <a:rPr lang="sl-SI" sz="1350" dirty="0">
                <a:latin typeface="Gill Sans MT"/>
              </a:rPr>
              <a:t>sodelovalno učenje …</a:t>
            </a:r>
          </a:p>
        </p:txBody>
      </p:sp>
      <p:sp>
        <p:nvSpPr>
          <p:cNvPr id="11" name="Puščica: desno 10">
            <a:extLst>
              <a:ext uri="{FF2B5EF4-FFF2-40B4-BE49-F238E27FC236}">
                <a16:creationId xmlns:a16="http://schemas.microsoft.com/office/drawing/2014/main" id="{D669F235-8FE2-CC12-B7F7-67E82BCDB93F}"/>
              </a:ext>
            </a:extLst>
          </p:cNvPr>
          <p:cNvSpPr/>
          <p:nvPr/>
        </p:nvSpPr>
        <p:spPr>
          <a:xfrm>
            <a:off x="5133218" y="2077036"/>
            <a:ext cx="399981" cy="812497"/>
          </a:xfrm>
          <a:prstGeom prst="rightArrow">
            <a:avLst/>
          </a:prstGeom>
          <a:solidFill>
            <a:srgbClr val="00A3B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357896" rtl="0" eaLnBrk="1" latinLnBrk="0" hangingPunct="1">
              <a:defRPr sz="1409" kern="1200">
                <a:solidFill>
                  <a:schemeClr val="tx1"/>
                </a:solidFill>
                <a:latin typeface="+mn-lt"/>
                <a:ea typeface="+mn-ea"/>
                <a:cs typeface="+mn-cs"/>
              </a:defRPr>
            </a:lvl1pPr>
            <a:lvl2pPr marL="357896" algn="l" defTabSz="357896" rtl="0" eaLnBrk="1" latinLnBrk="0" hangingPunct="1">
              <a:defRPr sz="1409" kern="1200">
                <a:solidFill>
                  <a:schemeClr val="tx1"/>
                </a:solidFill>
                <a:latin typeface="+mn-lt"/>
                <a:ea typeface="+mn-ea"/>
                <a:cs typeface="+mn-cs"/>
              </a:defRPr>
            </a:lvl2pPr>
            <a:lvl3pPr marL="715792" algn="l" defTabSz="357896" rtl="0" eaLnBrk="1" latinLnBrk="0" hangingPunct="1">
              <a:defRPr sz="1409" kern="1200">
                <a:solidFill>
                  <a:schemeClr val="tx1"/>
                </a:solidFill>
                <a:latin typeface="+mn-lt"/>
                <a:ea typeface="+mn-ea"/>
                <a:cs typeface="+mn-cs"/>
              </a:defRPr>
            </a:lvl3pPr>
            <a:lvl4pPr marL="1073688" algn="l" defTabSz="357896" rtl="0" eaLnBrk="1" latinLnBrk="0" hangingPunct="1">
              <a:defRPr sz="1409" kern="1200">
                <a:solidFill>
                  <a:schemeClr val="tx1"/>
                </a:solidFill>
                <a:latin typeface="+mn-lt"/>
                <a:ea typeface="+mn-ea"/>
                <a:cs typeface="+mn-cs"/>
              </a:defRPr>
            </a:lvl4pPr>
            <a:lvl5pPr marL="1431585" algn="l" defTabSz="357896" rtl="0" eaLnBrk="1" latinLnBrk="0" hangingPunct="1">
              <a:defRPr sz="1409" kern="1200">
                <a:solidFill>
                  <a:schemeClr val="tx1"/>
                </a:solidFill>
                <a:latin typeface="+mn-lt"/>
                <a:ea typeface="+mn-ea"/>
                <a:cs typeface="+mn-cs"/>
              </a:defRPr>
            </a:lvl5pPr>
            <a:lvl6pPr marL="1789481" algn="l" defTabSz="357896" rtl="0" eaLnBrk="1" latinLnBrk="0" hangingPunct="1">
              <a:defRPr sz="1409" kern="1200">
                <a:solidFill>
                  <a:schemeClr val="tx1"/>
                </a:solidFill>
                <a:latin typeface="+mn-lt"/>
                <a:ea typeface="+mn-ea"/>
                <a:cs typeface="+mn-cs"/>
              </a:defRPr>
            </a:lvl6pPr>
            <a:lvl7pPr marL="2147377" algn="l" defTabSz="357896" rtl="0" eaLnBrk="1" latinLnBrk="0" hangingPunct="1">
              <a:defRPr sz="1409" kern="1200">
                <a:solidFill>
                  <a:schemeClr val="tx1"/>
                </a:solidFill>
                <a:latin typeface="+mn-lt"/>
                <a:ea typeface="+mn-ea"/>
                <a:cs typeface="+mn-cs"/>
              </a:defRPr>
            </a:lvl7pPr>
            <a:lvl8pPr marL="2505273" algn="l" defTabSz="357896" rtl="0" eaLnBrk="1" latinLnBrk="0" hangingPunct="1">
              <a:defRPr sz="1409" kern="1200">
                <a:solidFill>
                  <a:schemeClr val="tx1"/>
                </a:solidFill>
                <a:latin typeface="+mn-lt"/>
                <a:ea typeface="+mn-ea"/>
                <a:cs typeface="+mn-cs"/>
              </a:defRPr>
            </a:lvl8pPr>
            <a:lvl9pPr marL="2863169" algn="l" defTabSz="357896" rtl="0" eaLnBrk="1" latinLnBrk="0" hangingPunct="1">
              <a:defRPr sz="1409" kern="1200">
                <a:solidFill>
                  <a:schemeClr val="tx1"/>
                </a:solidFill>
                <a:latin typeface="+mn-lt"/>
                <a:ea typeface="+mn-ea"/>
                <a:cs typeface="+mn-cs"/>
              </a:defRPr>
            </a:lvl9pPr>
          </a:lstStyle>
          <a:p>
            <a:pPr algn="ctr"/>
            <a:endParaRPr lang="sl-SI" sz="1540"/>
          </a:p>
        </p:txBody>
      </p:sp>
      <p:grpSp>
        <p:nvGrpSpPr>
          <p:cNvPr id="48" name="Group 6">
            <a:extLst>
              <a:ext uri="{FF2B5EF4-FFF2-40B4-BE49-F238E27FC236}">
                <a16:creationId xmlns:a16="http://schemas.microsoft.com/office/drawing/2014/main" id="{B70CFB9F-164E-426E-B634-57C2214BB33C}"/>
              </a:ext>
            </a:extLst>
          </p:cNvPr>
          <p:cNvGrpSpPr/>
          <p:nvPr/>
        </p:nvGrpSpPr>
        <p:grpSpPr>
          <a:xfrm>
            <a:off x="1105251" y="983128"/>
            <a:ext cx="3917995" cy="653731"/>
            <a:chOff x="942975" y="1628775"/>
            <a:chExt cx="7305675" cy="1078992"/>
          </a:xfrm>
          <a:solidFill>
            <a:schemeClr val="accent1">
              <a:lumMod val="20000"/>
              <a:lumOff val="80000"/>
            </a:schemeClr>
          </a:solidFill>
        </p:grpSpPr>
        <p:sp>
          <p:nvSpPr>
            <p:cNvPr id="49" name="Rectangle: Rounded Corners 1">
              <a:extLst>
                <a:ext uri="{FF2B5EF4-FFF2-40B4-BE49-F238E27FC236}">
                  <a16:creationId xmlns:a16="http://schemas.microsoft.com/office/drawing/2014/main" id="{3332C5DC-ABE3-4D46-AC40-FEC45F5C6516}"/>
                </a:ext>
              </a:extLst>
            </p:cNvPr>
            <p:cNvSpPr/>
            <p:nvPr/>
          </p:nvSpPr>
          <p:spPr>
            <a:xfrm>
              <a:off x="942975" y="1631442"/>
              <a:ext cx="7305675" cy="1076325"/>
            </a:xfrm>
            <a:prstGeom prst="roundRect">
              <a:avLst>
                <a:gd name="adj" fmla="val 50000"/>
              </a:avLst>
            </a:prstGeom>
            <a:grp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57896" rtl="0" eaLnBrk="1" latinLnBrk="0" hangingPunct="1">
                <a:defRPr sz="1409" kern="1200">
                  <a:solidFill>
                    <a:schemeClr val="tx1"/>
                  </a:solidFill>
                  <a:latin typeface="+mn-lt"/>
                  <a:ea typeface="+mn-ea"/>
                  <a:cs typeface="+mn-cs"/>
                </a:defRPr>
              </a:lvl1pPr>
              <a:lvl2pPr marL="357896" algn="l" defTabSz="357896" rtl="0" eaLnBrk="1" latinLnBrk="0" hangingPunct="1">
                <a:defRPr sz="1409" kern="1200">
                  <a:solidFill>
                    <a:schemeClr val="tx1"/>
                  </a:solidFill>
                  <a:latin typeface="+mn-lt"/>
                  <a:ea typeface="+mn-ea"/>
                  <a:cs typeface="+mn-cs"/>
                </a:defRPr>
              </a:lvl2pPr>
              <a:lvl3pPr marL="715792" algn="l" defTabSz="357896" rtl="0" eaLnBrk="1" latinLnBrk="0" hangingPunct="1">
                <a:defRPr sz="1409" kern="1200">
                  <a:solidFill>
                    <a:schemeClr val="tx1"/>
                  </a:solidFill>
                  <a:latin typeface="+mn-lt"/>
                  <a:ea typeface="+mn-ea"/>
                  <a:cs typeface="+mn-cs"/>
                </a:defRPr>
              </a:lvl3pPr>
              <a:lvl4pPr marL="1073688" algn="l" defTabSz="357896" rtl="0" eaLnBrk="1" latinLnBrk="0" hangingPunct="1">
                <a:defRPr sz="1409" kern="1200">
                  <a:solidFill>
                    <a:schemeClr val="tx1"/>
                  </a:solidFill>
                  <a:latin typeface="+mn-lt"/>
                  <a:ea typeface="+mn-ea"/>
                  <a:cs typeface="+mn-cs"/>
                </a:defRPr>
              </a:lvl4pPr>
              <a:lvl5pPr marL="1431585" algn="l" defTabSz="357896" rtl="0" eaLnBrk="1" latinLnBrk="0" hangingPunct="1">
                <a:defRPr sz="1409" kern="1200">
                  <a:solidFill>
                    <a:schemeClr val="tx1"/>
                  </a:solidFill>
                  <a:latin typeface="+mn-lt"/>
                  <a:ea typeface="+mn-ea"/>
                  <a:cs typeface="+mn-cs"/>
                </a:defRPr>
              </a:lvl5pPr>
              <a:lvl6pPr marL="1789481" algn="l" defTabSz="357896" rtl="0" eaLnBrk="1" latinLnBrk="0" hangingPunct="1">
                <a:defRPr sz="1409" kern="1200">
                  <a:solidFill>
                    <a:schemeClr val="tx1"/>
                  </a:solidFill>
                  <a:latin typeface="+mn-lt"/>
                  <a:ea typeface="+mn-ea"/>
                  <a:cs typeface="+mn-cs"/>
                </a:defRPr>
              </a:lvl6pPr>
              <a:lvl7pPr marL="2147377" algn="l" defTabSz="357896" rtl="0" eaLnBrk="1" latinLnBrk="0" hangingPunct="1">
                <a:defRPr sz="1409" kern="1200">
                  <a:solidFill>
                    <a:schemeClr val="tx1"/>
                  </a:solidFill>
                  <a:latin typeface="+mn-lt"/>
                  <a:ea typeface="+mn-ea"/>
                  <a:cs typeface="+mn-cs"/>
                </a:defRPr>
              </a:lvl7pPr>
              <a:lvl8pPr marL="2505273" algn="l" defTabSz="357896" rtl="0" eaLnBrk="1" latinLnBrk="0" hangingPunct="1">
                <a:defRPr sz="1409" kern="1200">
                  <a:solidFill>
                    <a:schemeClr val="tx1"/>
                  </a:solidFill>
                  <a:latin typeface="+mn-lt"/>
                  <a:ea typeface="+mn-ea"/>
                  <a:cs typeface="+mn-cs"/>
                </a:defRPr>
              </a:lvl8pPr>
              <a:lvl9pPr marL="2863169" algn="l" defTabSz="357896" rtl="0" eaLnBrk="1" latinLnBrk="0" hangingPunct="1">
                <a:defRPr sz="1409" kern="1200">
                  <a:solidFill>
                    <a:schemeClr val="tx1"/>
                  </a:solidFill>
                  <a:latin typeface="+mn-lt"/>
                  <a:ea typeface="+mn-ea"/>
                  <a:cs typeface="+mn-cs"/>
                </a:defRPr>
              </a:lvl9pPr>
            </a:lstStyle>
            <a:p>
              <a:pPr algn="ctr"/>
              <a:endParaRPr lang="en-US" sz="959"/>
            </a:p>
          </p:txBody>
        </p:sp>
        <p:sp>
          <p:nvSpPr>
            <p:cNvPr id="50" name="Teardrop 2">
              <a:extLst>
                <a:ext uri="{FF2B5EF4-FFF2-40B4-BE49-F238E27FC236}">
                  <a16:creationId xmlns:a16="http://schemas.microsoft.com/office/drawing/2014/main" id="{BD2171D2-7BC9-434D-9B61-6F21F6C095F7}"/>
                </a:ext>
              </a:extLst>
            </p:cNvPr>
            <p:cNvSpPr/>
            <p:nvPr/>
          </p:nvSpPr>
          <p:spPr>
            <a:xfrm>
              <a:off x="942975" y="1628775"/>
              <a:ext cx="1109662" cy="1078992"/>
            </a:xfrm>
            <a:prstGeom prst="teardrop">
              <a:avLst/>
            </a:prstGeom>
            <a:grp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57896" rtl="0" eaLnBrk="1" latinLnBrk="0" hangingPunct="1">
                <a:defRPr sz="1409" kern="1200">
                  <a:solidFill>
                    <a:schemeClr val="tx1"/>
                  </a:solidFill>
                  <a:latin typeface="+mn-lt"/>
                  <a:ea typeface="+mn-ea"/>
                  <a:cs typeface="+mn-cs"/>
                </a:defRPr>
              </a:lvl1pPr>
              <a:lvl2pPr marL="357896" algn="l" defTabSz="357896" rtl="0" eaLnBrk="1" latinLnBrk="0" hangingPunct="1">
                <a:defRPr sz="1409" kern="1200">
                  <a:solidFill>
                    <a:schemeClr val="tx1"/>
                  </a:solidFill>
                  <a:latin typeface="+mn-lt"/>
                  <a:ea typeface="+mn-ea"/>
                  <a:cs typeface="+mn-cs"/>
                </a:defRPr>
              </a:lvl2pPr>
              <a:lvl3pPr marL="715792" algn="l" defTabSz="357896" rtl="0" eaLnBrk="1" latinLnBrk="0" hangingPunct="1">
                <a:defRPr sz="1409" kern="1200">
                  <a:solidFill>
                    <a:schemeClr val="tx1"/>
                  </a:solidFill>
                  <a:latin typeface="+mn-lt"/>
                  <a:ea typeface="+mn-ea"/>
                  <a:cs typeface="+mn-cs"/>
                </a:defRPr>
              </a:lvl3pPr>
              <a:lvl4pPr marL="1073688" algn="l" defTabSz="357896" rtl="0" eaLnBrk="1" latinLnBrk="0" hangingPunct="1">
                <a:defRPr sz="1409" kern="1200">
                  <a:solidFill>
                    <a:schemeClr val="tx1"/>
                  </a:solidFill>
                  <a:latin typeface="+mn-lt"/>
                  <a:ea typeface="+mn-ea"/>
                  <a:cs typeface="+mn-cs"/>
                </a:defRPr>
              </a:lvl4pPr>
              <a:lvl5pPr marL="1431585" algn="l" defTabSz="357896" rtl="0" eaLnBrk="1" latinLnBrk="0" hangingPunct="1">
                <a:defRPr sz="1409" kern="1200">
                  <a:solidFill>
                    <a:schemeClr val="tx1"/>
                  </a:solidFill>
                  <a:latin typeface="+mn-lt"/>
                  <a:ea typeface="+mn-ea"/>
                  <a:cs typeface="+mn-cs"/>
                </a:defRPr>
              </a:lvl5pPr>
              <a:lvl6pPr marL="1789481" algn="l" defTabSz="357896" rtl="0" eaLnBrk="1" latinLnBrk="0" hangingPunct="1">
                <a:defRPr sz="1409" kern="1200">
                  <a:solidFill>
                    <a:schemeClr val="tx1"/>
                  </a:solidFill>
                  <a:latin typeface="+mn-lt"/>
                  <a:ea typeface="+mn-ea"/>
                  <a:cs typeface="+mn-cs"/>
                </a:defRPr>
              </a:lvl6pPr>
              <a:lvl7pPr marL="2147377" algn="l" defTabSz="357896" rtl="0" eaLnBrk="1" latinLnBrk="0" hangingPunct="1">
                <a:defRPr sz="1409" kern="1200">
                  <a:solidFill>
                    <a:schemeClr val="tx1"/>
                  </a:solidFill>
                  <a:latin typeface="+mn-lt"/>
                  <a:ea typeface="+mn-ea"/>
                  <a:cs typeface="+mn-cs"/>
                </a:defRPr>
              </a:lvl7pPr>
              <a:lvl8pPr marL="2505273" algn="l" defTabSz="357896" rtl="0" eaLnBrk="1" latinLnBrk="0" hangingPunct="1">
                <a:defRPr sz="1409" kern="1200">
                  <a:solidFill>
                    <a:schemeClr val="tx1"/>
                  </a:solidFill>
                  <a:latin typeface="+mn-lt"/>
                  <a:ea typeface="+mn-ea"/>
                  <a:cs typeface="+mn-cs"/>
                </a:defRPr>
              </a:lvl8pPr>
              <a:lvl9pPr marL="2863169" algn="l" defTabSz="357896" rtl="0" eaLnBrk="1" latinLnBrk="0" hangingPunct="1">
                <a:defRPr sz="1409" kern="1200">
                  <a:solidFill>
                    <a:schemeClr val="tx1"/>
                  </a:solidFill>
                  <a:latin typeface="+mn-lt"/>
                  <a:ea typeface="+mn-ea"/>
                  <a:cs typeface="+mn-cs"/>
                </a:defRPr>
              </a:lvl9pPr>
            </a:lstStyle>
            <a:p>
              <a:pPr algn="ctr"/>
              <a:endParaRPr lang="en-US" sz="959"/>
            </a:p>
          </p:txBody>
        </p:sp>
        <p:sp>
          <p:nvSpPr>
            <p:cNvPr id="51" name="Oval 4">
              <a:extLst>
                <a:ext uri="{FF2B5EF4-FFF2-40B4-BE49-F238E27FC236}">
                  <a16:creationId xmlns:a16="http://schemas.microsoft.com/office/drawing/2014/main" id="{1FFA0FCB-D78F-4BAC-A490-4F50B50F9D69}"/>
                </a:ext>
              </a:extLst>
            </p:cNvPr>
            <p:cNvSpPr/>
            <p:nvPr/>
          </p:nvSpPr>
          <p:spPr>
            <a:xfrm>
              <a:off x="1026318" y="1696783"/>
              <a:ext cx="942976" cy="942975"/>
            </a:xfrm>
            <a:prstGeom prst="ellipse">
              <a:avLst/>
            </a:prstGeom>
            <a:solidFill>
              <a:srgbClr val="00A3B6"/>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57896" rtl="0" eaLnBrk="1" latinLnBrk="0" hangingPunct="1">
                <a:defRPr sz="1409" kern="1200">
                  <a:solidFill>
                    <a:schemeClr val="tx1"/>
                  </a:solidFill>
                  <a:latin typeface="+mn-lt"/>
                  <a:ea typeface="+mn-ea"/>
                  <a:cs typeface="+mn-cs"/>
                </a:defRPr>
              </a:lvl1pPr>
              <a:lvl2pPr marL="357896" algn="l" defTabSz="357896" rtl="0" eaLnBrk="1" latinLnBrk="0" hangingPunct="1">
                <a:defRPr sz="1409" kern="1200">
                  <a:solidFill>
                    <a:schemeClr val="tx1"/>
                  </a:solidFill>
                  <a:latin typeface="+mn-lt"/>
                  <a:ea typeface="+mn-ea"/>
                  <a:cs typeface="+mn-cs"/>
                </a:defRPr>
              </a:lvl2pPr>
              <a:lvl3pPr marL="715792" algn="l" defTabSz="357896" rtl="0" eaLnBrk="1" latinLnBrk="0" hangingPunct="1">
                <a:defRPr sz="1409" kern="1200">
                  <a:solidFill>
                    <a:schemeClr val="tx1"/>
                  </a:solidFill>
                  <a:latin typeface="+mn-lt"/>
                  <a:ea typeface="+mn-ea"/>
                  <a:cs typeface="+mn-cs"/>
                </a:defRPr>
              </a:lvl3pPr>
              <a:lvl4pPr marL="1073688" algn="l" defTabSz="357896" rtl="0" eaLnBrk="1" latinLnBrk="0" hangingPunct="1">
                <a:defRPr sz="1409" kern="1200">
                  <a:solidFill>
                    <a:schemeClr val="tx1"/>
                  </a:solidFill>
                  <a:latin typeface="+mn-lt"/>
                  <a:ea typeface="+mn-ea"/>
                  <a:cs typeface="+mn-cs"/>
                </a:defRPr>
              </a:lvl4pPr>
              <a:lvl5pPr marL="1431585" algn="l" defTabSz="357896" rtl="0" eaLnBrk="1" latinLnBrk="0" hangingPunct="1">
                <a:defRPr sz="1409" kern="1200">
                  <a:solidFill>
                    <a:schemeClr val="tx1"/>
                  </a:solidFill>
                  <a:latin typeface="+mn-lt"/>
                  <a:ea typeface="+mn-ea"/>
                  <a:cs typeface="+mn-cs"/>
                </a:defRPr>
              </a:lvl5pPr>
              <a:lvl6pPr marL="1789481" algn="l" defTabSz="357896" rtl="0" eaLnBrk="1" latinLnBrk="0" hangingPunct="1">
                <a:defRPr sz="1409" kern="1200">
                  <a:solidFill>
                    <a:schemeClr val="tx1"/>
                  </a:solidFill>
                  <a:latin typeface="+mn-lt"/>
                  <a:ea typeface="+mn-ea"/>
                  <a:cs typeface="+mn-cs"/>
                </a:defRPr>
              </a:lvl6pPr>
              <a:lvl7pPr marL="2147377" algn="l" defTabSz="357896" rtl="0" eaLnBrk="1" latinLnBrk="0" hangingPunct="1">
                <a:defRPr sz="1409" kern="1200">
                  <a:solidFill>
                    <a:schemeClr val="tx1"/>
                  </a:solidFill>
                  <a:latin typeface="+mn-lt"/>
                  <a:ea typeface="+mn-ea"/>
                  <a:cs typeface="+mn-cs"/>
                </a:defRPr>
              </a:lvl7pPr>
              <a:lvl8pPr marL="2505273" algn="l" defTabSz="357896" rtl="0" eaLnBrk="1" latinLnBrk="0" hangingPunct="1">
                <a:defRPr sz="1409" kern="1200">
                  <a:solidFill>
                    <a:schemeClr val="tx1"/>
                  </a:solidFill>
                  <a:latin typeface="+mn-lt"/>
                  <a:ea typeface="+mn-ea"/>
                  <a:cs typeface="+mn-cs"/>
                </a:defRPr>
              </a:lvl8pPr>
              <a:lvl9pPr marL="2863169" algn="l" defTabSz="357896" rtl="0" eaLnBrk="1" latinLnBrk="0" hangingPunct="1">
                <a:defRPr sz="1409" kern="1200">
                  <a:solidFill>
                    <a:schemeClr val="tx1"/>
                  </a:solidFill>
                  <a:latin typeface="+mn-lt"/>
                  <a:ea typeface="+mn-ea"/>
                  <a:cs typeface="+mn-cs"/>
                </a:defRPr>
              </a:lvl9pPr>
            </a:lstStyle>
            <a:p>
              <a:pPr algn="ctr"/>
              <a:endParaRPr lang="en-US" sz="959"/>
            </a:p>
          </p:txBody>
        </p:sp>
      </p:grpSp>
      <p:grpSp>
        <p:nvGrpSpPr>
          <p:cNvPr id="52" name="Group 7">
            <a:extLst>
              <a:ext uri="{FF2B5EF4-FFF2-40B4-BE49-F238E27FC236}">
                <a16:creationId xmlns:a16="http://schemas.microsoft.com/office/drawing/2014/main" id="{762B2C34-188A-4A60-A955-48BFA0D2CECB}"/>
              </a:ext>
            </a:extLst>
          </p:cNvPr>
          <p:cNvGrpSpPr/>
          <p:nvPr/>
        </p:nvGrpSpPr>
        <p:grpSpPr>
          <a:xfrm>
            <a:off x="1105251" y="1840408"/>
            <a:ext cx="3917995" cy="653731"/>
            <a:chOff x="942975" y="1628775"/>
            <a:chExt cx="7305675" cy="1078992"/>
          </a:xfrm>
          <a:solidFill>
            <a:schemeClr val="accent1">
              <a:lumMod val="20000"/>
              <a:lumOff val="80000"/>
            </a:schemeClr>
          </a:solidFill>
        </p:grpSpPr>
        <p:sp>
          <p:nvSpPr>
            <p:cNvPr id="53" name="Rectangle: Rounded Corners 8">
              <a:extLst>
                <a:ext uri="{FF2B5EF4-FFF2-40B4-BE49-F238E27FC236}">
                  <a16:creationId xmlns:a16="http://schemas.microsoft.com/office/drawing/2014/main" id="{298092E5-A83B-4C38-B46B-5886059DAE2F}"/>
                </a:ext>
              </a:extLst>
            </p:cNvPr>
            <p:cNvSpPr/>
            <p:nvPr/>
          </p:nvSpPr>
          <p:spPr>
            <a:xfrm>
              <a:off x="942975" y="1631442"/>
              <a:ext cx="7305675" cy="1076325"/>
            </a:xfrm>
            <a:prstGeom prst="roundRect">
              <a:avLst>
                <a:gd name="adj" fmla="val 50000"/>
              </a:avLst>
            </a:prstGeom>
            <a:grp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57896" rtl="0" eaLnBrk="1" latinLnBrk="0" hangingPunct="1">
                <a:defRPr sz="1409" kern="1200">
                  <a:solidFill>
                    <a:schemeClr val="tx1"/>
                  </a:solidFill>
                  <a:latin typeface="+mn-lt"/>
                  <a:ea typeface="+mn-ea"/>
                  <a:cs typeface="+mn-cs"/>
                </a:defRPr>
              </a:lvl1pPr>
              <a:lvl2pPr marL="357896" algn="l" defTabSz="357896" rtl="0" eaLnBrk="1" latinLnBrk="0" hangingPunct="1">
                <a:defRPr sz="1409" kern="1200">
                  <a:solidFill>
                    <a:schemeClr val="tx1"/>
                  </a:solidFill>
                  <a:latin typeface="+mn-lt"/>
                  <a:ea typeface="+mn-ea"/>
                  <a:cs typeface="+mn-cs"/>
                </a:defRPr>
              </a:lvl2pPr>
              <a:lvl3pPr marL="715792" algn="l" defTabSz="357896" rtl="0" eaLnBrk="1" latinLnBrk="0" hangingPunct="1">
                <a:defRPr sz="1409" kern="1200">
                  <a:solidFill>
                    <a:schemeClr val="tx1"/>
                  </a:solidFill>
                  <a:latin typeface="+mn-lt"/>
                  <a:ea typeface="+mn-ea"/>
                  <a:cs typeface="+mn-cs"/>
                </a:defRPr>
              </a:lvl3pPr>
              <a:lvl4pPr marL="1073688" algn="l" defTabSz="357896" rtl="0" eaLnBrk="1" latinLnBrk="0" hangingPunct="1">
                <a:defRPr sz="1409" kern="1200">
                  <a:solidFill>
                    <a:schemeClr val="tx1"/>
                  </a:solidFill>
                  <a:latin typeface="+mn-lt"/>
                  <a:ea typeface="+mn-ea"/>
                  <a:cs typeface="+mn-cs"/>
                </a:defRPr>
              </a:lvl4pPr>
              <a:lvl5pPr marL="1431585" algn="l" defTabSz="357896" rtl="0" eaLnBrk="1" latinLnBrk="0" hangingPunct="1">
                <a:defRPr sz="1409" kern="1200">
                  <a:solidFill>
                    <a:schemeClr val="tx1"/>
                  </a:solidFill>
                  <a:latin typeface="+mn-lt"/>
                  <a:ea typeface="+mn-ea"/>
                  <a:cs typeface="+mn-cs"/>
                </a:defRPr>
              </a:lvl5pPr>
              <a:lvl6pPr marL="1789481" algn="l" defTabSz="357896" rtl="0" eaLnBrk="1" latinLnBrk="0" hangingPunct="1">
                <a:defRPr sz="1409" kern="1200">
                  <a:solidFill>
                    <a:schemeClr val="tx1"/>
                  </a:solidFill>
                  <a:latin typeface="+mn-lt"/>
                  <a:ea typeface="+mn-ea"/>
                  <a:cs typeface="+mn-cs"/>
                </a:defRPr>
              </a:lvl6pPr>
              <a:lvl7pPr marL="2147377" algn="l" defTabSz="357896" rtl="0" eaLnBrk="1" latinLnBrk="0" hangingPunct="1">
                <a:defRPr sz="1409" kern="1200">
                  <a:solidFill>
                    <a:schemeClr val="tx1"/>
                  </a:solidFill>
                  <a:latin typeface="+mn-lt"/>
                  <a:ea typeface="+mn-ea"/>
                  <a:cs typeface="+mn-cs"/>
                </a:defRPr>
              </a:lvl7pPr>
              <a:lvl8pPr marL="2505273" algn="l" defTabSz="357896" rtl="0" eaLnBrk="1" latinLnBrk="0" hangingPunct="1">
                <a:defRPr sz="1409" kern="1200">
                  <a:solidFill>
                    <a:schemeClr val="tx1"/>
                  </a:solidFill>
                  <a:latin typeface="+mn-lt"/>
                  <a:ea typeface="+mn-ea"/>
                  <a:cs typeface="+mn-cs"/>
                </a:defRPr>
              </a:lvl8pPr>
              <a:lvl9pPr marL="2863169" algn="l" defTabSz="357896" rtl="0" eaLnBrk="1" latinLnBrk="0" hangingPunct="1">
                <a:defRPr sz="1409" kern="1200">
                  <a:solidFill>
                    <a:schemeClr val="tx1"/>
                  </a:solidFill>
                  <a:latin typeface="+mn-lt"/>
                  <a:ea typeface="+mn-ea"/>
                  <a:cs typeface="+mn-cs"/>
                </a:defRPr>
              </a:lvl9pPr>
            </a:lstStyle>
            <a:p>
              <a:pPr algn="ctr"/>
              <a:endParaRPr lang="en-US" sz="959"/>
            </a:p>
          </p:txBody>
        </p:sp>
        <p:sp>
          <p:nvSpPr>
            <p:cNvPr id="54" name="Teardrop 9">
              <a:extLst>
                <a:ext uri="{FF2B5EF4-FFF2-40B4-BE49-F238E27FC236}">
                  <a16:creationId xmlns:a16="http://schemas.microsoft.com/office/drawing/2014/main" id="{83C2F7AC-37DD-472F-99EF-E277005B6CB1}"/>
                </a:ext>
              </a:extLst>
            </p:cNvPr>
            <p:cNvSpPr/>
            <p:nvPr/>
          </p:nvSpPr>
          <p:spPr>
            <a:xfrm>
              <a:off x="942975" y="1628775"/>
              <a:ext cx="1109662" cy="1078992"/>
            </a:xfrm>
            <a:prstGeom prst="teardrop">
              <a:avLst/>
            </a:prstGeom>
            <a:grp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57896" rtl="0" eaLnBrk="1" latinLnBrk="0" hangingPunct="1">
                <a:defRPr sz="1409" kern="1200">
                  <a:solidFill>
                    <a:schemeClr val="tx1"/>
                  </a:solidFill>
                  <a:latin typeface="+mn-lt"/>
                  <a:ea typeface="+mn-ea"/>
                  <a:cs typeface="+mn-cs"/>
                </a:defRPr>
              </a:lvl1pPr>
              <a:lvl2pPr marL="357896" algn="l" defTabSz="357896" rtl="0" eaLnBrk="1" latinLnBrk="0" hangingPunct="1">
                <a:defRPr sz="1409" kern="1200">
                  <a:solidFill>
                    <a:schemeClr val="tx1"/>
                  </a:solidFill>
                  <a:latin typeface="+mn-lt"/>
                  <a:ea typeface="+mn-ea"/>
                  <a:cs typeface="+mn-cs"/>
                </a:defRPr>
              </a:lvl2pPr>
              <a:lvl3pPr marL="715792" algn="l" defTabSz="357896" rtl="0" eaLnBrk="1" latinLnBrk="0" hangingPunct="1">
                <a:defRPr sz="1409" kern="1200">
                  <a:solidFill>
                    <a:schemeClr val="tx1"/>
                  </a:solidFill>
                  <a:latin typeface="+mn-lt"/>
                  <a:ea typeface="+mn-ea"/>
                  <a:cs typeface="+mn-cs"/>
                </a:defRPr>
              </a:lvl3pPr>
              <a:lvl4pPr marL="1073688" algn="l" defTabSz="357896" rtl="0" eaLnBrk="1" latinLnBrk="0" hangingPunct="1">
                <a:defRPr sz="1409" kern="1200">
                  <a:solidFill>
                    <a:schemeClr val="tx1"/>
                  </a:solidFill>
                  <a:latin typeface="+mn-lt"/>
                  <a:ea typeface="+mn-ea"/>
                  <a:cs typeface="+mn-cs"/>
                </a:defRPr>
              </a:lvl4pPr>
              <a:lvl5pPr marL="1431585" algn="l" defTabSz="357896" rtl="0" eaLnBrk="1" latinLnBrk="0" hangingPunct="1">
                <a:defRPr sz="1409" kern="1200">
                  <a:solidFill>
                    <a:schemeClr val="tx1"/>
                  </a:solidFill>
                  <a:latin typeface="+mn-lt"/>
                  <a:ea typeface="+mn-ea"/>
                  <a:cs typeface="+mn-cs"/>
                </a:defRPr>
              </a:lvl5pPr>
              <a:lvl6pPr marL="1789481" algn="l" defTabSz="357896" rtl="0" eaLnBrk="1" latinLnBrk="0" hangingPunct="1">
                <a:defRPr sz="1409" kern="1200">
                  <a:solidFill>
                    <a:schemeClr val="tx1"/>
                  </a:solidFill>
                  <a:latin typeface="+mn-lt"/>
                  <a:ea typeface="+mn-ea"/>
                  <a:cs typeface="+mn-cs"/>
                </a:defRPr>
              </a:lvl6pPr>
              <a:lvl7pPr marL="2147377" algn="l" defTabSz="357896" rtl="0" eaLnBrk="1" latinLnBrk="0" hangingPunct="1">
                <a:defRPr sz="1409" kern="1200">
                  <a:solidFill>
                    <a:schemeClr val="tx1"/>
                  </a:solidFill>
                  <a:latin typeface="+mn-lt"/>
                  <a:ea typeface="+mn-ea"/>
                  <a:cs typeface="+mn-cs"/>
                </a:defRPr>
              </a:lvl7pPr>
              <a:lvl8pPr marL="2505273" algn="l" defTabSz="357896" rtl="0" eaLnBrk="1" latinLnBrk="0" hangingPunct="1">
                <a:defRPr sz="1409" kern="1200">
                  <a:solidFill>
                    <a:schemeClr val="tx1"/>
                  </a:solidFill>
                  <a:latin typeface="+mn-lt"/>
                  <a:ea typeface="+mn-ea"/>
                  <a:cs typeface="+mn-cs"/>
                </a:defRPr>
              </a:lvl8pPr>
              <a:lvl9pPr marL="2863169" algn="l" defTabSz="357896" rtl="0" eaLnBrk="1" latinLnBrk="0" hangingPunct="1">
                <a:defRPr sz="1409" kern="1200">
                  <a:solidFill>
                    <a:schemeClr val="tx1"/>
                  </a:solidFill>
                  <a:latin typeface="+mn-lt"/>
                  <a:ea typeface="+mn-ea"/>
                  <a:cs typeface="+mn-cs"/>
                </a:defRPr>
              </a:lvl9pPr>
            </a:lstStyle>
            <a:p>
              <a:pPr algn="ctr"/>
              <a:endParaRPr lang="en-US" sz="959"/>
            </a:p>
          </p:txBody>
        </p:sp>
        <p:sp>
          <p:nvSpPr>
            <p:cNvPr id="55" name="Oval 10">
              <a:extLst>
                <a:ext uri="{FF2B5EF4-FFF2-40B4-BE49-F238E27FC236}">
                  <a16:creationId xmlns:a16="http://schemas.microsoft.com/office/drawing/2014/main" id="{F1C394D5-5006-4255-AED6-BF0BC38234CA}"/>
                </a:ext>
              </a:extLst>
            </p:cNvPr>
            <p:cNvSpPr/>
            <p:nvPr/>
          </p:nvSpPr>
          <p:spPr>
            <a:xfrm>
              <a:off x="1026318" y="1696783"/>
              <a:ext cx="942975" cy="942975"/>
            </a:xfrm>
            <a:prstGeom prst="ellipse">
              <a:avLst/>
            </a:prstGeom>
            <a:solidFill>
              <a:srgbClr val="00A3B6"/>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57896" rtl="0" eaLnBrk="1" latinLnBrk="0" hangingPunct="1">
                <a:defRPr sz="1409" kern="1200">
                  <a:solidFill>
                    <a:schemeClr val="tx1"/>
                  </a:solidFill>
                  <a:latin typeface="+mn-lt"/>
                  <a:ea typeface="+mn-ea"/>
                  <a:cs typeface="+mn-cs"/>
                </a:defRPr>
              </a:lvl1pPr>
              <a:lvl2pPr marL="357896" algn="l" defTabSz="357896" rtl="0" eaLnBrk="1" latinLnBrk="0" hangingPunct="1">
                <a:defRPr sz="1409" kern="1200">
                  <a:solidFill>
                    <a:schemeClr val="tx1"/>
                  </a:solidFill>
                  <a:latin typeface="+mn-lt"/>
                  <a:ea typeface="+mn-ea"/>
                  <a:cs typeface="+mn-cs"/>
                </a:defRPr>
              </a:lvl2pPr>
              <a:lvl3pPr marL="715792" algn="l" defTabSz="357896" rtl="0" eaLnBrk="1" latinLnBrk="0" hangingPunct="1">
                <a:defRPr sz="1409" kern="1200">
                  <a:solidFill>
                    <a:schemeClr val="tx1"/>
                  </a:solidFill>
                  <a:latin typeface="+mn-lt"/>
                  <a:ea typeface="+mn-ea"/>
                  <a:cs typeface="+mn-cs"/>
                </a:defRPr>
              </a:lvl3pPr>
              <a:lvl4pPr marL="1073688" algn="l" defTabSz="357896" rtl="0" eaLnBrk="1" latinLnBrk="0" hangingPunct="1">
                <a:defRPr sz="1409" kern="1200">
                  <a:solidFill>
                    <a:schemeClr val="tx1"/>
                  </a:solidFill>
                  <a:latin typeface="+mn-lt"/>
                  <a:ea typeface="+mn-ea"/>
                  <a:cs typeface="+mn-cs"/>
                </a:defRPr>
              </a:lvl4pPr>
              <a:lvl5pPr marL="1431585" algn="l" defTabSz="357896" rtl="0" eaLnBrk="1" latinLnBrk="0" hangingPunct="1">
                <a:defRPr sz="1409" kern="1200">
                  <a:solidFill>
                    <a:schemeClr val="tx1"/>
                  </a:solidFill>
                  <a:latin typeface="+mn-lt"/>
                  <a:ea typeface="+mn-ea"/>
                  <a:cs typeface="+mn-cs"/>
                </a:defRPr>
              </a:lvl5pPr>
              <a:lvl6pPr marL="1789481" algn="l" defTabSz="357896" rtl="0" eaLnBrk="1" latinLnBrk="0" hangingPunct="1">
                <a:defRPr sz="1409" kern="1200">
                  <a:solidFill>
                    <a:schemeClr val="tx1"/>
                  </a:solidFill>
                  <a:latin typeface="+mn-lt"/>
                  <a:ea typeface="+mn-ea"/>
                  <a:cs typeface="+mn-cs"/>
                </a:defRPr>
              </a:lvl6pPr>
              <a:lvl7pPr marL="2147377" algn="l" defTabSz="357896" rtl="0" eaLnBrk="1" latinLnBrk="0" hangingPunct="1">
                <a:defRPr sz="1409" kern="1200">
                  <a:solidFill>
                    <a:schemeClr val="tx1"/>
                  </a:solidFill>
                  <a:latin typeface="+mn-lt"/>
                  <a:ea typeface="+mn-ea"/>
                  <a:cs typeface="+mn-cs"/>
                </a:defRPr>
              </a:lvl7pPr>
              <a:lvl8pPr marL="2505273" algn="l" defTabSz="357896" rtl="0" eaLnBrk="1" latinLnBrk="0" hangingPunct="1">
                <a:defRPr sz="1409" kern="1200">
                  <a:solidFill>
                    <a:schemeClr val="tx1"/>
                  </a:solidFill>
                  <a:latin typeface="+mn-lt"/>
                  <a:ea typeface="+mn-ea"/>
                  <a:cs typeface="+mn-cs"/>
                </a:defRPr>
              </a:lvl8pPr>
              <a:lvl9pPr marL="2863169" algn="l" defTabSz="357896" rtl="0" eaLnBrk="1" latinLnBrk="0" hangingPunct="1">
                <a:defRPr sz="1409" kern="1200">
                  <a:solidFill>
                    <a:schemeClr val="tx1"/>
                  </a:solidFill>
                  <a:latin typeface="+mn-lt"/>
                  <a:ea typeface="+mn-ea"/>
                  <a:cs typeface="+mn-cs"/>
                </a:defRPr>
              </a:lvl9pPr>
            </a:lstStyle>
            <a:p>
              <a:pPr algn="ctr"/>
              <a:endParaRPr lang="en-US" sz="959"/>
            </a:p>
          </p:txBody>
        </p:sp>
      </p:grpSp>
      <p:grpSp>
        <p:nvGrpSpPr>
          <p:cNvPr id="60" name="Group 15">
            <a:extLst>
              <a:ext uri="{FF2B5EF4-FFF2-40B4-BE49-F238E27FC236}">
                <a16:creationId xmlns:a16="http://schemas.microsoft.com/office/drawing/2014/main" id="{FCEEF609-A11F-465E-ADDB-1E70A9ABB8AE}"/>
              </a:ext>
            </a:extLst>
          </p:cNvPr>
          <p:cNvGrpSpPr/>
          <p:nvPr/>
        </p:nvGrpSpPr>
        <p:grpSpPr>
          <a:xfrm>
            <a:off x="1054451" y="3546340"/>
            <a:ext cx="4083468" cy="693889"/>
            <a:chOff x="942975" y="1628775"/>
            <a:chExt cx="7305675" cy="1078992"/>
          </a:xfrm>
          <a:solidFill>
            <a:schemeClr val="accent1">
              <a:lumMod val="20000"/>
              <a:lumOff val="80000"/>
            </a:schemeClr>
          </a:solidFill>
        </p:grpSpPr>
        <p:sp>
          <p:nvSpPr>
            <p:cNvPr id="61" name="Rectangle: Rounded Corners 16">
              <a:extLst>
                <a:ext uri="{FF2B5EF4-FFF2-40B4-BE49-F238E27FC236}">
                  <a16:creationId xmlns:a16="http://schemas.microsoft.com/office/drawing/2014/main" id="{BC8C4DE5-9481-4736-B308-B20FEDE3FFDA}"/>
                </a:ext>
              </a:extLst>
            </p:cNvPr>
            <p:cNvSpPr/>
            <p:nvPr/>
          </p:nvSpPr>
          <p:spPr>
            <a:xfrm>
              <a:off x="942975" y="1631442"/>
              <a:ext cx="7305675" cy="1076325"/>
            </a:xfrm>
            <a:prstGeom prst="roundRect">
              <a:avLst>
                <a:gd name="adj" fmla="val 50000"/>
              </a:avLst>
            </a:prstGeom>
            <a:grp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57896" rtl="0" eaLnBrk="1" latinLnBrk="0" hangingPunct="1">
                <a:defRPr sz="1409" kern="1200">
                  <a:solidFill>
                    <a:schemeClr val="tx1"/>
                  </a:solidFill>
                  <a:latin typeface="+mn-lt"/>
                  <a:ea typeface="+mn-ea"/>
                  <a:cs typeface="+mn-cs"/>
                </a:defRPr>
              </a:lvl1pPr>
              <a:lvl2pPr marL="357896" algn="l" defTabSz="357896" rtl="0" eaLnBrk="1" latinLnBrk="0" hangingPunct="1">
                <a:defRPr sz="1409" kern="1200">
                  <a:solidFill>
                    <a:schemeClr val="tx1"/>
                  </a:solidFill>
                  <a:latin typeface="+mn-lt"/>
                  <a:ea typeface="+mn-ea"/>
                  <a:cs typeface="+mn-cs"/>
                </a:defRPr>
              </a:lvl2pPr>
              <a:lvl3pPr marL="715792" algn="l" defTabSz="357896" rtl="0" eaLnBrk="1" latinLnBrk="0" hangingPunct="1">
                <a:defRPr sz="1409" kern="1200">
                  <a:solidFill>
                    <a:schemeClr val="tx1"/>
                  </a:solidFill>
                  <a:latin typeface="+mn-lt"/>
                  <a:ea typeface="+mn-ea"/>
                  <a:cs typeface="+mn-cs"/>
                </a:defRPr>
              </a:lvl3pPr>
              <a:lvl4pPr marL="1073688" algn="l" defTabSz="357896" rtl="0" eaLnBrk="1" latinLnBrk="0" hangingPunct="1">
                <a:defRPr sz="1409" kern="1200">
                  <a:solidFill>
                    <a:schemeClr val="tx1"/>
                  </a:solidFill>
                  <a:latin typeface="+mn-lt"/>
                  <a:ea typeface="+mn-ea"/>
                  <a:cs typeface="+mn-cs"/>
                </a:defRPr>
              </a:lvl4pPr>
              <a:lvl5pPr marL="1431585" algn="l" defTabSz="357896" rtl="0" eaLnBrk="1" latinLnBrk="0" hangingPunct="1">
                <a:defRPr sz="1409" kern="1200">
                  <a:solidFill>
                    <a:schemeClr val="tx1"/>
                  </a:solidFill>
                  <a:latin typeface="+mn-lt"/>
                  <a:ea typeface="+mn-ea"/>
                  <a:cs typeface="+mn-cs"/>
                </a:defRPr>
              </a:lvl5pPr>
              <a:lvl6pPr marL="1789481" algn="l" defTabSz="357896" rtl="0" eaLnBrk="1" latinLnBrk="0" hangingPunct="1">
                <a:defRPr sz="1409" kern="1200">
                  <a:solidFill>
                    <a:schemeClr val="tx1"/>
                  </a:solidFill>
                  <a:latin typeface="+mn-lt"/>
                  <a:ea typeface="+mn-ea"/>
                  <a:cs typeface="+mn-cs"/>
                </a:defRPr>
              </a:lvl6pPr>
              <a:lvl7pPr marL="2147377" algn="l" defTabSz="357896" rtl="0" eaLnBrk="1" latinLnBrk="0" hangingPunct="1">
                <a:defRPr sz="1409" kern="1200">
                  <a:solidFill>
                    <a:schemeClr val="tx1"/>
                  </a:solidFill>
                  <a:latin typeface="+mn-lt"/>
                  <a:ea typeface="+mn-ea"/>
                  <a:cs typeface="+mn-cs"/>
                </a:defRPr>
              </a:lvl7pPr>
              <a:lvl8pPr marL="2505273" algn="l" defTabSz="357896" rtl="0" eaLnBrk="1" latinLnBrk="0" hangingPunct="1">
                <a:defRPr sz="1409" kern="1200">
                  <a:solidFill>
                    <a:schemeClr val="tx1"/>
                  </a:solidFill>
                  <a:latin typeface="+mn-lt"/>
                  <a:ea typeface="+mn-ea"/>
                  <a:cs typeface="+mn-cs"/>
                </a:defRPr>
              </a:lvl8pPr>
              <a:lvl9pPr marL="2863169" algn="l" defTabSz="357896" rtl="0" eaLnBrk="1" latinLnBrk="0" hangingPunct="1">
                <a:defRPr sz="1409" kern="1200">
                  <a:solidFill>
                    <a:schemeClr val="tx1"/>
                  </a:solidFill>
                  <a:latin typeface="+mn-lt"/>
                  <a:ea typeface="+mn-ea"/>
                  <a:cs typeface="+mn-cs"/>
                </a:defRPr>
              </a:lvl9pPr>
            </a:lstStyle>
            <a:p>
              <a:pPr algn="ctr"/>
              <a:endParaRPr lang="en-US" sz="959"/>
            </a:p>
          </p:txBody>
        </p:sp>
        <p:sp>
          <p:nvSpPr>
            <p:cNvPr id="62" name="Teardrop 17">
              <a:extLst>
                <a:ext uri="{FF2B5EF4-FFF2-40B4-BE49-F238E27FC236}">
                  <a16:creationId xmlns:a16="http://schemas.microsoft.com/office/drawing/2014/main" id="{89AADB98-71B5-4E90-BEBF-13C763731E0A}"/>
                </a:ext>
              </a:extLst>
            </p:cNvPr>
            <p:cNvSpPr/>
            <p:nvPr/>
          </p:nvSpPr>
          <p:spPr>
            <a:xfrm>
              <a:off x="942975" y="1628775"/>
              <a:ext cx="1109662" cy="1078992"/>
            </a:xfrm>
            <a:prstGeom prst="teardrop">
              <a:avLst/>
            </a:prstGeom>
            <a:grp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57896" rtl="0" eaLnBrk="1" latinLnBrk="0" hangingPunct="1">
                <a:defRPr sz="1409" kern="1200">
                  <a:solidFill>
                    <a:schemeClr val="tx1"/>
                  </a:solidFill>
                  <a:latin typeface="+mn-lt"/>
                  <a:ea typeface="+mn-ea"/>
                  <a:cs typeface="+mn-cs"/>
                </a:defRPr>
              </a:lvl1pPr>
              <a:lvl2pPr marL="357896" algn="l" defTabSz="357896" rtl="0" eaLnBrk="1" latinLnBrk="0" hangingPunct="1">
                <a:defRPr sz="1409" kern="1200">
                  <a:solidFill>
                    <a:schemeClr val="tx1"/>
                  </a:solidFill>
                  <a:latin typeface="+mn-lt"/>
                  <a:ea typeface="+mn-ea"/>
                  <a:cs typeface="+mn-cs"/>
                </a:defRPr>
              </a:lvl2pPr>
              <a:lvl3pPr marL="715792" algn="l" defTabSz="357896" rtl="0" eaLnBrk="1" latinLnBrk="0" hangingPunct="1">
                <a:defRPr sz="1409" kern="1200">
                  <a:solidFill>
                    <a:schemeClr val="tx1"/>
                  </a:solidFill>
                  <a:latin typeface="+mn-lt"/>
                  <a:ea typeface="+mn-ea"/>
                  <a:cs typeface="+mn-cs"/>
                </a:defRPr>
              </a:lvl3pPr>
              <a:lvl4pPr marL="1073688" algn="l" defTabSz="357896" rtl="0" eaLnBrk="1" latinLnBrk="0" hangingPunct="1">
                <a:defRPr sz="1409" kern="1200">
                  <a:solidFill>
                    <a:schemeClr val="tx1"/>
                  </a:solidFill>
                  <a:latin typeface="+mn-lt"/>
                  <a:ea typeface="+mn-ea"/>
                  <a:cs typeface="+mn-cs"/>
                </a:defRPr>
              </a:lvl4pPr>
              <a:lvl5pPr marL="1431585" algn="l" defTabSz="357896" rtl="0" eaLnBrk="1" latinLnBrk="0" hangingPunct="1">
                <a:defRPr sz="1409" kern="1200">
                  <a:solidFill>
                    <a:schemeClr val="tx1"/>
                  </a:solidFill>
                  <a:latin typeface="+mn-lt"/>
                  <a:ea typeface="+mn-ea"/>
                  <a:cs typeface="+mn-cs"/>
                </a:defRPr>
              </a:lvl5pPr>
              <a:lvl6pPr marL="1789481" algn="l" defTabSz="357896" rtl="0" eaLnBrk="1" latinLnBrk="0" hangingPunct="1">
                <a:defRPr sz="1409" kern="1200">
                  <a:solidFill>
                    <a:schemeClr val="tx1"/>
                  </a:solidFill>
                  <a:latin typeface="+mn-lt"/>
                  <a:ea typeface="+mn-ea"/>
                  <a:cs typeface="+mn-cs"/>
                </a:defRPr>
              </a:lvl6pPr>
              <a:lvl7pPr marL="2147377" algn="l" defTabSz="357896" rtl="0" eaLnBrk="1" latinLnBrk="0" hangingPunct="1">
                <a:defRPr sz="1409" kern="1200">
                  <a:solidFill>
                    <a:schemeClr val="tx1"/>
                  </a:solidFill>
                  <a:latin typeface="+mn-lt"/>
                  <a:ea typeface="+mn-ea"/>
                  <a:cs typeface="+mn-cs"/>
                </a:defRPr>
              </a:lvl7pPr>
              <a:lvl8pPr marL="2505273" algn="l" defTabSz="357896" rtl="0" eaLnBrk="1" latinLnBrk="0" hangingPunct="1">
                <a:defRPr sz="1409" kern="1200">
                  <a:solidFill>
                    <a:schemeClr val="tx1"/>
                  </a:solidFill>
                  <a:latin typeface="+mn-lt"/>
                  <a:ea typeface="+mn-ea"/>
                  <a:cs typeface="+mn-cs"/>
                </a:defRPr>
              </a:lvl8pPr>
              <a:lvl9pPr marL="2863169" algn="l" defTabSz="357896" rtl="0" eaLnBrk="1" latinLnBrk="0" hangingPunct="1">
                <a:defRPr sz="1409" kern="1200">
                  <a:solidFill>
                    <a:schemeClr val="tx1"/>
                  </a:solidFill>
                  <a:latin typeface="+mn-lt"/>
                  <a:ea typeface="+mn-ea"/>
                  <a:cs typeface="+mn-cs"/>
                </a:defRPr>
              </a:lvl9pPr>
            </a:lstStyle>
            <a:p>
              <a:pPr algn="ctr"/>
              <a:endParaRPr lang="en-US" sz="959"/>
            </a:p>
          </p:txBody>
        </p:sp>
        <p:sp>
          <p:nvSpPr>
            <p:cNvPr id="63" name="Oval 18">
              <a:extLst>
                <a:ext uri="{FF2B5EF4-FFF2-40B4-BE49-F238E27FC236}">
                  <a16:creationId xmlns:a16="http://schemas.microsoft.com/office/drawing/2014/main" id="{5E906194-20B3-4077-9790-FC3923E5699D}"/>
                </a:ext>
              </a:extLst>
            </p:cNvPr>
            <p:cNvSpPr/>
            <p:nvPr/>
          </p:nvSpPr>
          <p:spPr>
            <a:xfrm>
              <a:off x="1026318" y="1696783"/>
              <a:ext cx="942975" cy="942975"/>
            </a:xfrm>
            <a:prstGeom prst="ellipse">
              <a:avLst/>
            </a:prstGeom>
            <a:solidFill>
              <a:srgbClr val="00A3B6"/>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57896" rtl="0" eaLnBrk="1" latinLnBrk="0" hangingPunct="1">
                <a:defRPr sz="1409" kern="1200">
                  <a:solidFill>
                    <a:schemeClr val="tx1"/>
                  </a:solidFill>
                  <a:latin typeface="+mn-lt"/>
                  <a:ea typeface="+mn-ea"/>
                  <a:cs typeface="+mn-cs"/>
                </a:defRPr>
              </a:lvl1pPr>
              <a:lvl2pPr marL="357896" algn="l" defTabSz="357896" rtl="0" eaLnBrk="1" latinLnBrk="0" hangingPunct="1">
                <a:defRPr sz="1409" kern="1200">
                  <a:solidFill>
                    <a:schemeClr val="tx1"/>
                  </a:solidFill>
                  <a:latin typeface="+mn-lt"/>
                  <a:ea typeface="+mn-ea"/>
                  <a:cs typeface="+mn-cs"/>
                </a:defRPr>
              </a:lvl2pPr>
              <a:lvl3pPr marL="715792" algn="l" defTabSz="357896" rtl="0" eaLnBrk="1" latinLnBrk="0" hangingPunct="1">
                <a:defRPr sz="1409" kern="1200">
                  <a:solidFill>
                    <a:schemeClr val="tx1"/>
                  </a:solidFill>
                  <a:latin typeface="+mn-lt"/>
                  <a:ea typeface="+mn-ea"/>
                  <a:cs typeface="+mn-cs"/>
                </a:defRPr>
              </a:lvl3pPr>
              <a:lvl4pPr marL="1073688" algn="l" defTabSz="357896" rtl="0" eaLnBrk="1" latinLnBrk="0" hangingPunct="1">
                <a:defRPr sz="1409" kern="1200">
                  <a:solidFill>
                    <a:schemeClr val="tx1"/>
                  </a:solidFill>
                  <a:latin typeface="+mn-lt"/>
                  <a:ea typeface="+mn-ea"/>
                  <a:cs typeface="+mn-cs"/>
                </a:defRPr>
              </a:lvl4pPr>
              <a:lvl5pPr marL="1431585" algn="l" defTabSz="357896" rtl="0" eaLnBrk="1" latinLnBrk="0" hangingPunct="1">
                <a:defRPr sz="1409" kern="1200">
                  <a:solidFill>
                    <a:schemeClr val="tx1"/>
                  </a:solidFill>
                  <a:latin typeface="+mn-lt"/>
                  <a:ea typeface="+mn-ea"/>
                  <a:cs typeface="+mn-cs"/>
                </a:defRPr>
              </a:lvl5pPr>
              <a:lvl6pPr marL="1789481" algn="l" defTabSz="357896" rtl="0" eaLnBrk="1" latinLnBrk="0" hangingPunct="1">
                <a:defRPr sz="1409" kern="1200">
                  <a:solidFill>
                    <a:schemeClr val="tx1"/>
                  </a:solidFill>
                  <a:latin typeface="+mn-lt"/>
                  <a:ea typeface="+mn-ea"/>
                  <a:cs typeface="+mn-cs"/>
                </a:defRPr>
              </a:lvl6pPr>
              <a:lvl7pPr marL="2147377" algn="l" defTabSz="357896" rtl="0" eaLnBrk="1" latinLnBrk="0" hangingPunct="1">
                <a:defRPr sz="1409" kern="1200">
                  <a:solidFill>
                    <a:schemeClr val="tx1"/>
                  </a:solidFill>
                  <a:latin typeface="+mn-lt"/>
                  <a:ea typeface="+mn-ea"/>
                  <a:cs typeface="+mn-cs"/>
                </a:defRPr>
              </a:lvl7pPr>
              <a:lvl8pPr marL="2505273" algn="l" defTabSz="357896" rtl="0" eaLnBrk="1" latinLnBrk="0" hangingPunct="1">
                <a:defRPr sz="1409" kern="1200">
                  <a:solidFill>
                    <a:schemeClr val="tx1"/>
                  </a:solidFill>
                  <a:latin typeface="+mn-lt"/>
                  <a:ea typeface="+mn-ea"/>
                  <a:cs typeface="+mn-cs"/>
                </a:defRPr>
              </a:lvl8pPr>
              <a:lvl9pPr marL="2863169" algn="l" defTabSz="357896" rtl="0" eaLnBrk="1" latinLnBrk="0" hangingPunct="1">
                <a:defRPr sz="1409" kern="1200">
                  <a:solidFill>
                    <a:schemeClr val="tx1"/>
                  </a:solidFill>
                  <a:latin typeface="+mn-lt"/>
                  <a:ea typeface="+mn-ea"/>
                  <a:cs typeface="+mn-cs"/>
                </a:defRPr>
              </a:lvl9pPr>
            </a:lstStyle>
            <a:p>
              <a:pPr algn="ctr"/>
              <a:endParaRPr lang="en-US" sz="959"/>
            </a:p>
          </p:txBody>
        </p:sp>
      </p:grpSp>
      <p:sp>
        <p:nvSpPr>
          <p:cNvPr id="68" name="TextBox 24">
            <a:extLst>
              <a:ext uri="{FF2B5EF4-FFF2-40B4-BE49-F238E27FC236}">
                <a16:creationId xmlns:a16="http://schemas.microsoft.com/office/drawing/2014/main" id="{ECD80C4C-C033-490B-A3BB-6C1620158995}"/>
              </a:ext>
            </a:extLst>
          </p:cNvPr>
          <p:cNvSpPr txBox="1"/>
          <p:nvPr/>
        </p:nvSpPr>
        <p:spPr>
          <a:xfrm>
            <a:off x="1719619" y="1184028"/>
            <a:ext cx="3346506" cy="247487"/>
          </a:xfrm>
          <a:prstGeom prst="rect">
            <a:avLst/>
          </a:prstGeom>
          <a:noFill/>
        </p:spPr>
        <p:txBody>
          <a:bodyPr wrap="square" lIns="62215" tIns="31107" rIns="62215" bIns="31107" rtlCol="0" anchor="t">
            <a:spAutoFit/>
          </a:bodyPr>
          <a:lstStyle>
            <a:defPPr>
              <a:defRPr lang="en-US"/>
            </a:defPPr>
            <a:lvl1pPr marL="0" algn="l" defTabSz="357896" rtl="0" eaLnBrk="1" latinLnBrk="0" hangingPunct="1">
              <a:defRPr sz="1409" kern="1200">
                <a:solidFill>
                  <a:schemeClr val="tx1"/>
                </a:solidFill>
                <a:latin typeface="+mn-lt"/>
                <a:ea typeface="+mn-ea"/>
                <a:cs typeface="+mn-cs"/>
              </a:defRPr>
            </a:lvl1pPr>
            <a:lvl2pPr marL="357896" algn="l" defTabSz="357896" rtl="0" eaLnBrk="1" latinLnBrk="0" hangingPunct="1">
              <a:defRPr sz="1409" kern="1200">
                <a:solidFill>
                  <a:schemeClr val="tx1"/>
                </a:solidFill>
                <a:latin typeface="+mn-lt"/>
                <a:ea typeface="+mn-ea"/>
                <a:cs typeface="+mn-cs"/>
              </a:defRPr>
            </a:lvl2pPr>
            <a:lvl3pPr marL="715792" algn="l" defTabSz="357896" rtl="0" eaLnBrk="1" latinLnBrk="0" hangingPunct="1">
              <a:defRPr sz="1409" kern="1200">
                <a:solidFill>
                  <a:schemeClr val="tx1"/>
                </a:solidFill>
                <a:latin typeface="+mn-lt"/>
                <a:ea typeface="+mn-ea"/>
                <a:cs typeface="+mn-cs"/>
              </a:defRPr>
            </a:lvl3pPr>
            <a:lvl4pPr marL="1073688" algn="l" defTabSz="357896" rtl="0" eaLnBrk="1" latinLnBrk="0" hangingPunct="1">
              <a:defRPr sz="1409" kern="1200">
                <a:solidFill>
                  <a:schemeClr val="tx1"/>
                </a:solidFill>
                <a:latin typeface="+mn-lt"/>
                <a:ea typeface="+mn-ea"/>
                <a:cs typeface="+mn-cs"/>
              </a:defRPr>
            </a:lvl4pPr>
            <a:lvl5pPr marL="1431585" algn="l" defTabSz="357896" rtl="0" eaLnBrk="1" latinLnBrk="0" hangingPunct="1">
              <a:defRPr sz="1409" kern="1200">
                <a:solidFill>
                  <a:schemeClr val="tx1"/>
                </a:solidFill>
                <a:latin typeface="+mn-lt"/>
                <a:ea typeface="+mn-ea"/>
                <a:cs typeface="+mn-cs"/>
              </a:defRPr>
            </a:lvl5pPr>
            <a:lvl6pPr marL="1789481" algn="l" defTabSz="357896" rtl="0" eaLnBrk="1" latinLnBrk="0" hangingPunct="1">
              <a:defRPr sz="1409" kern="1200">
                <a:solidFill>
                  <a:schemeClr val="tx1"/>
                </a:solidFill>
                <a:latin typeface="+mn-lt"/>
                <a:ea typeface="+mn-ea"/>
                <a:cs typeface="+mn-cs"/>
              </a:defRPr>
            </a:lvl6pPr>
            <a:lvl7pPr marL="2147377" algn="l" defTabSz="357896" rtl="0" eaLnBrk="1" latinLnBrk="0" hangingPunct="1">
              <a:defRPr sz="1409" kern="1200">
                <a:solidFill>
                  <a:schemeClr val="tx1"/>
                </a:solidFill>
                <a:latin typeface="+mn-lt"/>
                <a:ea typeface="+mn-ea"/>
                <a:cs typeface="+mn-cs"/>
              </a:defRPr>
            </a:lvl7pPr>
            <a:lvl8pPr marL="2505273" algn="l" defTabSz="357896" rtl="0" eaLnBrk="1" latinLnBrk="0" hangingPunct="1">
              <a:defRPr sz="1409" kern="1200">
                <a:solidFill>
                  <a:schemeClr val="tx1"/>
                </a:solidFill>
                <a:latin typeface="+mn-lt"/>
                <a:ea typeface="+mn-ea"/>
                <a:cs typeface="+mn-cs"/>
              </a:defRPr>
            </a:lvl8pPr>
            <a:lvl9pPr marL="2863169" algn="l" defTabSz="357896" rtl="0" eaLnBrk="1" latinLnBrk="0" hangingPunct="1">
              <a:defRPr sz="1409" kern="1200">
                <a:solidFill>
                  <a:schemeClr val="tx1"/>
                </a:solidFill>
                <a:latin typeface="+mn-lt"/>
                <a:ea typeface="+mn-ea"/>
                <a:cs typeface="+mn-cs"/>
              </a:defRPr>
            </a:lvl9pPr>
          </a:lstStyle>
          <a:p>
            <a:r>
              <a:rPr lang="sl-SI" sz="1200" dirty="0">
                <a:latin typeface="Gill Sans MT"/>
              </a:rPr>
              <a:t>Poučevanje in učenje </a:t>
            </a:r>
            <a:r>
              <a:rPr lang="sl-SI" sz="1200" b="1" dirty="0">
                <a:latin typeface="Gill Sans MT"/>
              </a:rPr>
              <a:t>osredotočeno na učence.</a:t>
            </a:r>
            <a:endParaRPr lang="sl-SI" sz="1200" b="1" dirty="0">
              <a:latin typeface="Gill Sans MT" panose="020B0502020104020203" pitchFamily="34" charset="-18"/>
            </a:endParaRPr>
          </a:p>
        </p:txBody>
      </p:sp>
      <p:sp>
        <p:nvSpPr>
          <p:cNvPr id="69" name="TextBox 27">
            <a:extLst>
              <a:ext uri="{FF2B5EF4-FFF2-40B4-BE49-F238E27FC236}">
                <a16:creationId xmlns:a16="http://schemas.microsoft.com/office/drawing/2014/main" id="{B9E43E76-A28F-4456-8848-BD677C597E9A}"/>
              </a:ext>
            </a:extLst>
          </p:cNvPr>
          <p:cNvSpPr txBox="1"/>
          <p:nvPr/>
        </p:nvSpPr>
        <p:spPr>
          <a:xfrm>
            <a:off x="1717233" y="1944028"/>
            <a:ext cx="2918318" cy="432153"/>
          </a:xfrm>
          <a:prstGeom prst="rect">
            <a:avLst/>
          </a:prstGeom>
          <a:noFill/>
        </p:spPr>
        <p:txBody>
          <a:bodyPr wrap="square" lIns="62215" tIns="31107" rIns="62215" bIns="31107" rtlCol="0" anchor="t">
            <a:spAutoFit/>
          </a:bodyPr>
          <a:lstStyle>
            <a:defPPr>
              <a:defRPr lang="en-US"/>
            </a:defPPr>
            <a:lvl1pPr marL="0" algn="l" defTabSz="357896" rtl="0" eaLnBrk="1" latinLnBrk="0" hangingPunct="1">
              <a:defRPr sz="1409" kern="1200">
                <a:solidFill>
                  <a:schemeClr val="tx1"/>
                </a:solidFill>
                <a:latin typeface="+mn-lt"/>
                <a:ea typeface="+mn-ea"/>
                <a:cs typeface="+mn-cs"/>
              </a:defRPr>
            </a:lvl1pPr>
            <a:lvl2pPr marL="357896" algn="l" defTabSz="357896" rtl="0" eaLnBrk="1" latinLnBrk="0" hangingPunct="1">
              <a:defRPr sz="1409" kern="1200">
                <a:solidFill>
                  <a:schemeClr val="tx1"/>
                </a:solidFill>
                <a:latin typeface="+mn-lt"/>
                <a:ea typeface="+mn-ea"/>
                <a:cs typeface="+mn-cs"/>
              </a:defRPr>
            </a:lvl2pPr>
            <a:lvl3pPr marL="715792" algn="l" defTabSz="357896" rtl="0" eaLnBrk="1" latinLnBrk="0" hangingPunct="1">
              <a:defRPr sz="1409" kern="1200">
                <a:solidFill>
                  <a:schemeClr val="tx1"/>
                </a:solidFill>
                <a:latin typeface="+mn-lt"/>
                <a:ea typeface="+mn-ea"/>
                <a:cs typeface="+mn-cs"/>
              </a:defRPr>
            </a:lvl3pPr>
            <a:lvl4pPr marL="1073688" algn="l" defTabSz="357896" rtl="0" eaLnBrk="1" latinLnBrk="0" hangingPunct="1">
              <a:defRPr sz="1409" kern="1200">
                <a:solidFill>
                  <a:schemeClr val="tx1"/>
                </a:solidFill>
                <a:latin typeface="+mn-lt"/>
                <a:ea typeface="+mn-ea"/>
                <a:cs typeface="+mn-cs"/>
              </a:defRPr>
            </a:lvl4pPr>
            <a:lvl5pPr marL="1431585" algn="l" defTabSz="357896" rtl="0" eaLnBrk="1" latinLnBrk="0" hangingPunct="1">
              <a:defRPr sz="1409" kern="1200">
                <a:solidFill>
                  <a:schemeClr val="tx1"/>
                </a:solidFill>
                <a:latin typeface="+mn-lt"/>
                <a:ea typeface="+mn-ea"/>
                <a:cs typeface="+mn-cs"/>
              </a:defRPr>
            </a:lvl5pPr>
            <a:lvl6pPr marL="1789481" algn="l" defTabSz="357896" rtl="0" eaLnBrk="1" latinLnBrk="0" hangingPunct="1">
              <a:defRPr sz="1409" kern="1200">
                <a:solidFill>
                  <a:schemeClr val="tx1"/>
                </a:solidFill>
                <a:latin typeface="+mn-lt"/>
                <a:ea typeface="+mn-ea"/>
                <a:cs typeface="+mn-cs"/>
              </a:defRPr>
            </a:lvl6pPr>
            <a:lvl7pPr marL="2147377" algn="l" defTabSz="357896" rtl="0" eaLnBrk="1" latinLnBrk="0" hangingPunct="1">
              <a:defRPr sz="1409" kern="1200">
                <a:solidFill>
                  <a:schemeClr val="tx1"/>
                </a:solidFill>
                <a:latin typeface="+mn-lt"/>
                <a:ea typeface="+mn-ea"/>
                <a:cs typeface="+mn-cs"/>
              </a:defRPr>
            </a:lvl7pPr>
            <a:lvl8pPr marL="2505273" algn="l" defTabSz="357896" rtl="0" eaLnBrk="1" latinLnBrk="0" hangingPunct="1">
              <a:defRPr sz="1409" kern="1200">
                <a:solidFill>
                  <a:schemeClr val="tx1"/>
                </a:solidFill>
                <a:latin typeface="+mn-lt"/>
                <a:ea typeface="+mn-ea"/>
                <a:cs typeface="+mn-cs"/>
              </a:defRPr>
            </a:lvl8pPr>
            <a:lvl9pPr marL="2863169" algn="l" defTabSz="357896" rtl="0" eaLnBrk="1" latinLnBrk="0" hangingPunct="1">
              <a:defRPr sz="1409" kern="1200">
                <a:solidFill>
                  <a:schemeClr val="tx1"/>
                </a:solidFill>
                <a:latin typeface="+mn-lt"/>
                <a:ea typeface="+mn-ea"/>
                <a:cs typeface="+mn-cs"/>
              </a:defRPr>
            </a:lvl9pPr>
          </a:lstStyle>
          <a:p>
            <a:r>
              <a:rPr lang="sl-SI" sz="1200" dirty="0">
                <a:latin typeface="Gill Sans MT"/>
              </a:rPr>
              <a:t>Učenje s </a:t>
            </a:r>
            <a:r>
              <a:rPr lang="sl-SI" sz="1200" b="1" dirty="0">
                <a:latin typeface="Gill Sans MT"/>
              </a:rPr>
              <a:t>samostojnim</a:t>
            </a:r>
            <a:r>
              <a:rPr lang="sl-SI" sz="1200" dirty="0">
                <a:latin typeface="Gill Sans MT"/>
              </a:rPr>
              <a:t> izgrajevanjem in nadgrajevanjem znanja. </a:t>
            </a:r>
          </a:p>
        </p:txBody>
      </p:sp>
      <p:sp>
        <p:nvSpPr>
          <p:cNvPr id="70" name="TextBox 30">
            <a:extLst>
              <a:ext uri="{FF2B5EF4-FFF2-40B4-BE49-F238E27FC236}">
                <a16:creationId xmlns:a16="http://schemas.microsoft.com/office/drawing/2014/main" id="{CD03DCD1-0EF3-465B-8CF9-3851A81CB337}"/>
              </a:ext>
            </a:extLst>
          </p:cNvPr>
          <p:cNvSpPr txBox="1"/>
          <p:nvPr/>
        </p:nvSpPr>
        <p:spPr>
          <a:xfrm>
            <a:off x="1729221" y="2665288"/>
            <a:ext cx="3284023" cy="801485"/>
          </a:xfrm>
          <a:prstGeom prst="rect">
            <a:avLst/>
          </a:prstGeom>
          <a:solidFill>
            <a:schemeClr val="accent1">
              <a:lumMod val="20000"/>
              <a:lumOff val="80000"/>
            </a:schemeClr>
          </a:solidFill>
        </p:spPr>
        <p:txBody>
          <a:bodyPr wrap="square" lIns="62215" tIns="31107" rIns="62215" bIns="31107" rtlCol="0" anchor="t">
            <a:spAutoFit/>
          </a:bodyPr>
          <a:lstStyle>
            <a:defPPr>
              <a:defRPr lang="en-US"/>
            </a:defPPr>
            <a:lvl1pPr marL="0" algn="l" defTabSz="357896" rtl="0" eaLnBrk="1" latinLnBrk="0" hangingPunct="1">
              <a:defRPr sz="1409" kern="1200">
                <a:solidFill>
                  <a:schemeClr val="tx1"/>
                </a:solidFill>
                <a:latin typeface="+mn-lt"/>
                <a:ea typeface="+mn-ea"/>
                <a:cs typeface="+mn-cs"/>
              </a:defRPr>
            </a:lvl1pPr>
            <a:lvl2pPr marL="357896" algn="l" defTabSz="357896" rtl="0" eaLnBrk="1" latinLnBrk="0" hangingPunct="1">
              <a:defRPr sz="1409" kern="1200">
                <a:solidFill>
                  <a:schemeClr val="tx1"/>
                </a:solidFill>
                <a:latin typeface="+mn-lt"/>
                <a:ea typeface="+mn-ea"/>
                <a:cs typeface="+mn-cs"/>
              </a:defRPr>
            </a:lvl2pPr>
            <a:lvl3pPr marL="715792" algn="l" defTabSz="357896" rtl="0" eaLnBrk="1" latinLnBrk="0" hangingPunct="1">
              <a:defRPr sz="1409" kern="1200">
                <a:solidFill>
                  <a:schemeClr val="tx1"/>
                </a:solidFill>
                <a:latin typeface="+mn-lt"/>
                <a:ea typeface="+mn-ea"/>
                <a:cs typeface="+mn-cs"/>
              </a:defRPr>
            </a:lvl3pPr>
            <a:lvl4pPr marL="1073688" algn="l" defTabSz="357896" rtl="0" eaLnBrk="1" latinLnBrk="0" hangingPunct="1">
              <a:defRPr sz="1409" kern="1200">
                <a:solidFill>
                  <a:schemeClr val="tx1"/>
                </a:solidFill>
                <a:latin typeface="+mn-lt"/>
                <a:ea typeface="+mn-ea"/>
                <a:cs typeface="+mn-cs"/>
              </a:defRPr>
            </a:lvl4pPr>
            <a:lvl5pPr marL="1431585" algn="l" defTabSz="357896" rtl="0" eaLnBrk="1" latinLnBrk="0" hangingPunct="1">
              <a:defRPr sz="1409" kern="1200">
                <a:solidFill>
                  <a:schemeClr val="tx1"/>
                </a:solidFill>
                <a:latin typeface="+mn-lt"/>
                <a:ea typeface="+mn-ea"/>
                <a:cs typeface="+mn-cs"/>
              </a:defRPr>
            </a:lvl5pPr>
            <a:lvl6pPr marL="1789481" algn="l" defTabSz="357896" rtl="0" eaLnBrk="1" latinLnBrk="0" hangingPunct="1">
              <a:defRPr sz="1409" kern="1200">
                <a:solidFill>
                  <a:schemeClr val="tx1"/>
                </a:solidFill>
                <a:latin typeface="+mn-lt"/>
                <a:ea typeface="+mn-ea"/>
                <a:cs typeface="+mn-cs"/>
              </a:defRPr>
            </a:lvl6pPr>
            <a:lvl7pPr marL="2147377" algn="l" defTabSz="357896" rtl="0" eaLnBrk="1" latinLnBrk="0" hangingPunct="1">
              <a:defRPr sz="1409" kern="1200">
                <a:solidFill>
                  <a:schemeClr val="tx1"/>
                </a:solidFill>
                <a:latin typeface="+mn-lt"/>
                <a:ea typeface="+mn-ea"/>
                <a:cs typeface="+mn-cs"/>
              </a:defRPr>
            </a:lvl7pPr>
            <a:lvl8pPr marL="2505273" algn="l" defTabSz="357896" rtl="0" eaLnBrk="1" latinLnBrk="0" hangingPunct="1">
              <a:defRPr sz="1409" kern="1200">
                <a:solidFill>
                  <a:schemeClr val="tx1"/>
                </a:solidFill>
                <a:latin typeface="+mn-lt"/>
                <a:ea typeface="+mn-ea"/>
                <a:cs typeface="+mn-cs"/>
              </a:defRPr>
            </a:lvl8pPr>
            <a:lvl9pPr marL="2863169" algn="l" defTabSz="357896" rtl="0" eaLnBrk="1" latinLnBrk="0" hangingPunct="1">
              <a:defRPr sz="1409" kern="1200">
                <a:solidFill>
                  <a:schemeClr val="tx1"/>
                </a:solidFill>
                <a:latin typeface="+mn-lt"/>
                <a:ea typeface="+mn-ea"/>
                <a:cs typeface="+mn-cs"/>
              </a:defRPr>
            </a:lvl9pPr>
          </a:lstStyle>
          <a:p>
            <a:r>
              <a:rPr lang="sl-SI" sz="1200" dirty="0">
                <a:latin typeface="Gill Sans MT"/>
              </a:rPr>
              <a:t>Učenje iz resničnih, </a:t>
            </a:r>
            <a:r>
              <a:rPr lang="sl-SI" sz="1200" b="1" dirty="0">
                <a:latin typeface="Gill Sans MT"/>
              </a:rPr>
              <a:t>življenjskih problemov </a:t>
            </a:r>
            <a:r>
              <a:rPr lang="sl-SI" sz="1200" dirty="0">
                <a:latin typeface="Gill Sans MT"/>
              </a:rPr>
              <a:t>in situacij, v </a:t>
            </a:r>
            <a:r>
              <a:rPr lang="sl-SI" sz="1200" b="1" dirty="0">
                <a:latin typeface="Gill Sans MT"/>
              </a:rPr>
              <a:t>različnih učnih okoljih</a:t>
            </a:r>
            <a:r>
              <a:rPr lang="sl-SI" sz="1200" dirty="0">
                <a:latin typeface="Gill Sans MT"/>
              </a:rPr>
              <a:t> in s smiselnim  vključevanjem </a:t>
            </a:r>
            <a:r>
              <a:rPr lang="sl-SI" sz="1200" b="1" dirty="0">
                <a:latin typeface="Gill Sans MT"/>
              </a:rPr>
              <a:t>digitalnih tehnologij. </a:t>
            </a:r>
          </a:p>
        </p:txBody>
      </p:sp>
      <p:sp>
        <p:nvSpPr>
          <p:cNvPr id="71" name="TextBox 33">
            <a:extLst>
              <a:ext uri="{FF2B5EF4-FFF2-40B4-BE49-F238E27FC236}">
                <a16:creationId xmlns:a16="http://schemas.microsoft.com/office/drawing/2014/main" id="{0EB24FAF-7C63-482C-AB5B-3E58E96C1192}"/>
              </a:ext>
            </a:extLst>
          </p:cNvPr>
          <p:cNvSpPr txBox="1"/>
          <p:nvPr/>
        </p:nvSpPr>
        <p:spPr>
          <a:xfrm>
            <a:off x="1692890" y="3670765"/>
            <a:ext cx="3181019" cy="432153"/>
          </a:xfrm>
          <a:prstGeom prst="rect">
            <a:avLst/>
          </a:prstGeom>
          <a:solidFill>
            <a:schemeClr val="accent1">
              <a:lumMod val="20000"/>
              <a:lumOff val="80000"/>
            </a:schemeClr>
          </a:solidFill>
        </p:spPr>
        <p:txBody>
          <a:bodyPr wrap="square" lIns="62215" tIns="31107" rIns="62215" bIns="31107" rtlCol="0" anchor="t">
            <a:spAutoFit/>
          </a:bodyPr>
          <a:lstStyle>
            <a:defPPr>
              <a:defRPr lang="en-US"/>
            </a:defPPr>
            <a:lvl1pPr marL="0" algn="l" defTabSz="357896" rtl="0" eaLnBrk="1" latinLnBrk="0" hangingPunct="1">
              <a:defRPr sz="1409" kern="1200">
                <a:solidFill>
                  <a:schemeClr val="tx1"/>
                </a:solidFill>
                <a:latin typeface="+mn-lt"/>
                <a:ea typeface="+mn-ea"/>
                <a:cs typeface="+mn-cs"/>
              </a:defRPr>
            </a:lvl1pPr>
            <a:lvl2pPr marL="357896" algn="l" defTabSz="357896" rtl="0" eaLnBrk="1" latinLnBrk="0" hangingPunct="1">
              <a:defRPr sz="1409" kern="1200">
                <a:solidFill>
                  <a:schemeClr val="tx1"/>
                </a:solidFill>
                <a:latin typeface="+mn-lt"/>
                <a:ea typeface="+mn-ea"/>
                <a:cs typeface="+mn-cs"/>
              </a:defRPr>
            </a:lvl2pPr>
            <a:lvl3pPr marL="715792" algn="l" defTabSz="357896" rtl="0" eaLnBrk="1" latinLnBrk="0" hangingPunct="1">
              <a:defRPr sz="1409" kern="1200">
                <a:solidFill>
                  <a:schemeClr val="tx1"/>
                </a:solidFill>
                <a:latin typeface="+mn-lt"/>
                <a:ea typeface="+mn-ea"/>
                <a:cs typeface="+mn-cs"/>
              </a:defRPr>
            </a:lvl3pPr>
            <a:lvl4pPr marL="1073688" algn="l" defTabSz="357896" rtl="0" eaLnBrk="1" latinLnBrk="0" hangingPunct="1">
              <a:defRPr sz="1409" kern="1200">
                <a:solidFill>
                  <a:schemeClr val="tx1"/>
                </a:solidFill>
                <a:latin typeface="+mn-lt"/>
                <a:ea typeface="+mn-ea"/>
                <a:cs typeface="+mn-cs"/>
              </a:defRPr>
            </a:lvl4pPr>
            <a:lvl5pPr marL="1431585" algn="l" defTabSz="357896" rtl="0" eaLnBrk="1" latinLnBrk="0" hangingPunct="1">
              <a:defRPr sz="1409" kern="1200">
                <a:solidFill>
                  <a:schemeClr val="tx1"/>
                </a:solidFill>
                <a:latin typeface="+mn-lt"/>
                <a:ea typeface="+mn-ea"/>
                <a:cs typeface="+mn-cs"/>
              </a:defRPr>
            </a:lvl5pPr>
            <a:lvl6pPr marL="1789481" algn="l" defTabSz="357896" rtl="0" eaLnBrk="1" latinLnBrk="0" hangingPunct="1">
              <a:defRPr sz="1409" kern="1200">
                <a:solidFill>
                  <a:schemeClr val="tx1"/>
                </a:solidFill>
                <a:latin typeface="+mn-lt"/>
                <a:ea typeface="+mn-ea"/>
                <a:cs typeface="+mn-cs"/>
              </a:defRPr>
            </a:lvl6pPr>
            <a:lvl7pPr marL="2147377" algn="l" defTabSz="357896" rtl="0" eaLnBrk="1" latinLnBrk="0" hangingPunct="1">
              <a:defRPr sz="1409" kern="1200">
                <a:solidFill>
                  <a:schemeClr val="tx1"/>
                </a:solidFill>
                <a:latin typeface="+mn-lt"/>
                <a:ea typeface="+mn-ea"/>
                <a:cs typeface="+mn-cs"/>
              </a:defRPr>
            </a:lvl7pPr>
            <a:lvl8pPr marL="2505273" algn="l" defTabSz="357896" rtl="0" eaLnBrk="1" latinLnBrk="0" hangingPunct="1">
              <a:defRPr sz="1409" kern="1200">
                <a:solidFill>
                  <a:schemeClr val="tx1"/>
                </a:solidFill>
                <a:latin typeface="+mn-lt"/>
                <a:ea typeface="+mn-ea"/>
                <a:cs typeface="+mn-cs"/>
              </a:defRPr>
            </a:lvl8pPr>
            <a:lvl9pPr marL="2863169" algn="l" defTabSz="357896" rtl="0" eaLnBrk="1" latinLnBrk="0" hangingPunct="1">
              <a:defRPr sz="1409" kern="1200">
                <a:solidFill>
                  <a:schemeClr val="tx1"/>
                </a:solidFill>
                <a:latin typeface="+mn-lt"/>
                <a:ea typeface="+mn-ea"/>
                <a:cs typeface="+mn-cs"/>
              </a:defRPr>
            </a:lvl9pPr>
          </a:lstStyle>
          <a:p>
            <a:r>
              <a:rPr lang="sl-SI" sz="1200" b="1" dirty="0">
                <a:latin typeface="Gill Sans MT"/>
              </a:rPr>
              <a:t>Povezovanje znanja</a:t>
            </a:r>
            <a:r>
              <a:rPr lang="sl-SI" sz="1200" dirty="0">
                <a:latin typeface="Gill Sans MT"/>
              </a:rPr>
              <a:t> znotraj predmeta, med predmeti in predmetnimi področji.</a:t>
            </a:r>
            <a:endParaRPr lang="en-US" sz="1200" dirty="0">
              <a:latin typeface="Gill Sans MT"/>
            </a:endParaRPr>
          </a:p>
        </p:txBody>
      </p:sp>
      <p:grpSp>
        <p:nvGrpSpPr>
          <p:cNvPr id="72" name="Group 15">
            <a:extLst>
              <a:ext uri="{FF2B5EF4-FFF2-40B4-BE49-F238E27FC236}">
                <a16:creationId xmlns:a16="http://schemas.microsoft.com/office/drawing/2014/main" id="{FCEEF609-A11F-465E-ADDB-1E70A9ABB8AE}"/>
              </a:ext>
            </a:extLst>
          </p:cNvPr>
          <p:cNvGrpSpPr/>
          <p:nvPr/>
        </p:nvGrpSpPr>
        <p:grpSpPr>
          <a:xfrm>
            <a:off x="1054451" y="4394765"/>
            <a:ext cx="4111693" cy="642207"/>
            <a:chOff x="942975" y="1628775"/>
            <a:chExt cx="7502317" cy="1078992"/>
          </a:xfrm>
          <a:solidFill>
            <a:schemeClr val="accent1">
              <a:lumMod val="20000"/>
              <a:lumOff val="80000"/>
            </a:schemeClr>
          </a:solidFill>
        </p:grpSpPr>
        <p:sp>
          <p:nvSpPr>
            <p:cNvPr id="73" name="Rectangle: Rounded Corners 16">
              <a:extLst>
                <a:ext uri="{FF2B5EF4-FFF2-40B4-BE49-F238E27FC236}">
                  <a16:creationId xmlns:a16="http://schemas.microsoft.com/office/drawing/2014/main" id="{BC8C4DE5-9481-4736-B308-B20FEDE3FFDA}"/>
                </a:ext>
              </a:extLst>
            </p:cNvPr>
            <p:cNvSpPr/>
            <p:nvPr/>
          </p:nvSpPr>
          <p:spPr>
            <a:xfrm>
              <a:off x="982303" y="1631442"/>
              <a:ext cx="7462989" cy="1076325"/>
            </a:xfrm>
            <a:prstGeom prst="roundRect">
              <a:avLst>
                <a:gd name="adj" fmla="val 50000"/>
              </a:avLst>
            </a:prstGeom>
            <a:grp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57896" rtl="0" eaLnBrk="1" latinLnBrk="0" hangingPunct="1">
                <a:defRPr sz="1409" kern="1200">
                  <a:solidFill>
                    <a:schemeClr val="tx1"/>
                  </a:solidFill>
                  <a:latin typeface="+mn-lt"/>
                  <a:ea typeface="+mn-ea"/>
                  <a:cs typeface="+mn-cs"/>
                </a:defRPr>
              </a:lvl1pPr>
              <a:lvl2pPr marL="357896" algn="l" defTabSz="357896" rtl="0" eaLnBrk="1" latinLnBrk="0" hangingPunct="1">
                <a:defRPr sz="1409" kern="1200">
                  <a:solidFill>
                    <a:schemeClr val="tx1"/>
                  </a:solidFill>
                  <a:latin typeface="+mn-lt"/>
                  <a:ea typeface="+mn-ea"/>
                  <a:cs typeface="+mn-cs"/>
                </a:defRPr>
              </a:lvl2pPr>
              <a:lvl3pPr marL="715792" algn="l" defTabSz="357896" rtl="0" eaLnBrk="1" latinLnBrk="0" hangingPunct="1">
                <a:defRPr sz="1409" kern="1200">
                  <a:solidFill>
                    <a:schemeClr val="tx1"/>
                  </a:solidFill>
                  <a:latin typeface="+mn-lt"/>
                  <a:ea typeface="+mn-ea"/>
                  <a:cs typeface="+mn-cs"/>
                </a:defRPr>
              </a:lvl3pPr>
              <a:lvl4pPr marL="1073688" algn="l" defTabSz="357896" rtl="0" eaLnBrk="1" latinLnBrk="0" hangingPunct="1">
                <a:defRPr sz="1409" kern="1200">
                  <a:solidFill>
                    <a:schemeClr val="tx1"/>
                  </a:solidFill>
                  <a:latin typeface="+mn-lt"/>
                  <a:ea typeface="+mn-ea"/>
                  <a:cs typeface="+mn-cs"/>
                </a:defRPr>
              </a:lvl4pPr>
              <a:lvl5pPr marL="1431585" algn="l" defTabSz="357896" rtl="0" eaLnBrk="1" latinLnBrk="0" hangingPunct="1">
                <a:defRPr sz="1409" kern="1200">
                  <a:solidFill>
                    <a:schemeClr val="tx1"/>
                  </a:solidFill>
                  <a:latin typeface="+mn-lt"/>
                  <a:ea typeface="+mn-ea"/>
                  <a:cs typeface="+mn-cs"/>
                </a:defRPr>
              </a:lvl5pPr>
              <a:lvl6pPr marL="1789481" algn="l" defTabSz="357896" rtl="0" eaLnBrk="1" latinLnBrk="0" hangingPunct="1">
                <a:defRPr sz="1409" kern="1200">
                  <a:solidFill>
                    <a:schemeClr val="tx1"/>
                  </a:solidFill>
                  <a:latin typeface="+mn-lt"/>
                  <a:ea typeface="+mn-ea"/>
                  <a:cs typeface="+mn-cs"/>
                </a:defRPr>
              </a:lvl6pPr>
              <a:lvl7pPr marL="2147377" algn="l" defTabSz="357896" rtl="0" eaLnBrk="1" latinLnBrk="0" hangingPunct="1">
                <a:defRPr sz="1409" kern="1200">
                  <a:solidFill>
                    <a:schemeClr val="tx1"/>
                  </a:solidFill>
                  <a:latin typeface="+mn-lt"/>
                  <a:ea typeface="+mn-ea"/>
                  <a:cs typeface="+mn-cs"/>
                </a:defRPr>
              </a:lvl7pPr>
              <a:lvl8pPr marL="2505273" algn="l" defTabSz="357896" rtl="0" eaLnBrk="1" latinLnBrk="0" hangingPunct="1">
                <a:defRPr sz="1409" kern="1200">
                  <a:solidFill>
                    <a:schemeClr val="tx1"/>
                  </a:solidFill>
                  <a:latin typeface="+mn-lt"/>
                  <a:ea typeface="+mn-ea"/>
                  <a:cs typeface="+mn-cs"/>
                </a:defRPr>
              </a:lvl8pPr>
              <a:lvl9pPr marL="2863169" algn="l" defTabSz="357896" rtl="0" eaLnBrk="1" latinLnBrk="0" hangingPunct="1">
                <a:defRPr sz="1409" kern="1200">
                  <a:solidFill>
                    <a:schemeClr val="tx1"/>
                  </a:solidFill>
                  <a:latin typeface="+mn-lt"/>
                  <a:ea typeface="+mn-ea"/>
                  <a:cs typeface="+mn-cs"/>
                </a:defRPr>
              </a:lvl9pPr>
            </a:lstStyle>
            <a:p>
              <a:pPr algn="ctr"/>
              <a:endParaRPr lang="en-US" sz="959"/>
            </a:p>
          </p:txBody>
        </p:sp>
        <p:sp>
          <p:nvSpPr>
            <p:cNvPr id="74" name="Teardrop 17">
              <a:extLst>
                <a:ext uri="{FF2B5EF4-FFF2-40B4-BE49-F238E27FC236}">
                  <a16:creationId xmlns:a16="http://schemas.microsoft.com/office/drawing/2014/main" id="{89AADB98-71B5-4E90-BEBF-13C763731E0A}"/>
                </a:ext>
              </a:extLst>
            </p:cNvPr>
            <p:cNvSpPr/>
            <p:nvPr/>
          </p:nvSpPr>
          <p:spPr>
            <a:xfrm>
              <a:off x="942975" y="1628775"/>
              <a:ext cx="1109662" cy="1078992"/>
            </a:xfrm>
            <a:prstGeom prst="teardrop">
              <a:avLst/>
            </a:prstGeom>
            <a:grp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57896" rtl="0" eaLnBrk="1" latinLnBrk="0" hangingPunct="1">
                <a:defRPr sz="1409" kern="1200">
                  <a:solidFill>
                    <a:schemeClr val="tx1"/>
                  </a:solidFill>
                  <a:latin typeface="+mn-lt"/>
                  <a:ea typeface="+mn-ea"/>
                  <a:cs typeface="+mn-cs"/>
                </a:defRPr>
              </a:lvl1pPr>
              <a:lvl2pPr marL="357896" algn="l" defTabSz="357896" rtl="0" eaLnBrk="1" latinLnBrk="0" hangingPunct="1">
                <a:defRPr sz="1409" kern="1200">
                  <a:solidFill>
                    <a:schemeClr val="tx1"/>
                  </a:solidFill>
                  <a:latin typeface="+mn-lt"/>
                  <a:ea typeface="+mn-ea"/>
                  <a:cs typeface="+mn-cs"/>
                </a:defRPr>
              </a:lvl2pPr>
              <a:lvl3pPr marL="715792" algn="l" defTabSz="357896" rtl="0" eaLnBrk="1" latinLnBrk="0" hangingPunct="1">
                <a:defRPr sz="1409" kern="1200">
                  <a:solidFill>
                    <a:schemeClr val="tx1"/>
                  </a:solidFill>
                  <a:latin typeface="+mn-lt"/>
                  <a:ea typeface="+mn-ea"/>
                  <a:cs typeface="+mn-cs"/>
                </a:defRPr>
              </a:lvl3pPr>
              <a:lvl4pPr marL="1073688" algn="l" defTabSz="357896" rtl="0" eaLnBrk="1" latinLnBrk="0" hangingPunct="1">
                <a:defRPr sz="1409" kern="1200">
                  <a:solidFill>
                    <a:schemeClr val="tx1"/>
                  </a:solidFill>
                  <a:latin typeface="+mn-lt"/>
                  <a:ea typeface="+mn-ea"/>
                  <a:cs typeface="+mn-cs"/>
                </a:defRPr>
              </a:lvl4pPr>
              <a:lvl5pPr marL="1431585" algn="l" defTabSz="357896" rtl="0" eaLnBrk="1" latinLnBrk="0" hangingPunct="1">
                <a:defRPr sz="1409" kern="1200">
                  <a:solidFill>
                    <a:schemeClr val="tx1"/>
                  </a:solidFill>
                  <a:latin typeface="+mn-lt"/>
                  <a:ea typeface="+mn-ea"/>
                  <a:cs typeface="+mn-cs"/>
                </a:defRPr>
              </a:lvl5pPr>
              <a:lvl6pPr marL="1789481" algn="l" defTabSz="357896" rtl="0" eaLnBrk="1" latinLnBrk="0" hangingPunct="1">
                <a:defRPr sz="1409" kern="1200">
                  <a:solidFill>
                    <a:schemeClr val="tx1"/>
                  </a:solidFill>
                  <a:latin typeface="+mn-lt"/>
                  <a:ea typeface="+mn-ea"/>
                  <a:cs typeface="+mn-cs"/>
                </a:defRPr>
              </a:lvl6pPr>
              <a:lvl7pPr marL="2147377" algn="l" defTabSz="357896" rtl="0" eaLnBrk="1" latinLnBrk="0" hangingPunct="1">
                <a:defRPr sz="1409" kern="1200">
                  <a:solidFill>
                    <a:schemeClr val="tx1"/>
                  </a:solidFill>
                  <a:latin typeface="+mn-lt"/>
                  <a:ea typeface="+mn-ea"/>
                  <a:cs typeface="+mn-cs"/>
                </a:defRPr>
              </a:lvl7pPr>
              <a:lvl8pPr marL="2505273" algn="l" defTabSz="357896" rtl="0" eaLnBrk="1" latinLnBrk="0" hangingPunct="1">
                <a:defRPr sz="1409" kern="1200">
                  <a:solidFill>
                    <a:schemeClr val="tx1"/>
                  </a:solidFill>
                  <a:latin typeface="+mn-lt"/>
                  <a:ea typeface="+mn-ea"/>
                  <a:cs typeface="+mn-cs"/>
                </a:defRPr>
              </a:lvl8pPr>
              <a:lvl9pPr marL="2863169" algn="l" defTabSz="357896" rtl="0" eaLnBrk="1" latinLnBrk="0" hangingPunct="1">
                <a:defRPr sz="1409" kern="1200">
                  <a:solidFill>
                    <a:schemeClr val="tx1"/>
                  </a:solidFill>
                  <a:latin typeface="+mn-lt"/>
                  <a:ea typeface="+mn-ea"/>
                  <a:cs typeface="+mn-cs"/>
                </a:defRPr>
              </a:lvl9pPr>
            </a:lstStyle>
            <a:p>
              <a:pPr algn="ctr"/>
              <a:endParaRPr lang="en-US" sz="959"/>
            </a:p>
          </p:txBody>
        </p:sp>
        <p:sp>
          <p:nvSpPr>
            <p:cNvPr id="75" name="Oval 18">
              <a:extLst>
                <a:ext uri="{FF2B5EF4-FFF2-40B4-BE49-F238E27FC236}">
                  <a16:creationId xmlns:a16="http://schemas.microsoft.com/office/drawing/2014/main" id="{5E906194-20B3-4077-9790-FC3923E5699D}"/>
                </a:ext>
              </a:extLst>
            </p:cNvPr>
            <p:cNvSpPr/>
            <p:nvPr/>
          </p:nvSpPr>
          <p:spPr>
            <a:xfrm>
              <a:off x="1026318" y="1696783"/>
              <a:ext cx="942975" cy="942975"/>
            </a:xfrm>
            <a:prstGeom prst="ellipse">
              <a:avLst/>
            </a:prstGeom>
            <a:solidFill>
              <a:srgbClr val="00A3B6"/>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57896" rtl="0" eaLnBrk="1" latinLnBrk="0" hangingPunct="1">
                <a:defRPr sz="1409" kern="1200">
                  <a:solidFill>
                    <a:schemeClr val="tx1"/>
                  </a:solidFill>
                  <a:latin typeface="+mn-lt"/>
                  <a:ea typeface="+mn-ea"/>
                  <a:cs typeface="+mn-cs"/>
                </a:defRPr>
              </a:lvl1pPr>
              <a:lvl2pPr marL="357896" algn="l" defTabSz="357896" rtl="0" eaLnBrk="1" latinLnBrk="0" hangingPunct="1">
                <a:defRPr sz="1409" kern="1200">
                  <a:solidFill>
                    <a:schemeClr val="tx1"/>
                  </a:solidFill>
                  <a:latin typeface="+mn-lt"/>
                  <a:ea typeface="+mn-ea"/>
                  <a:cs typeface="+mn-cs"/>
                </a:defRPr>
              </a:lvl2pPr>
              <a:lvl3pPr marL="715792" algn="l" defTabSz="357896" rtl="0" eaLnBrk="1" latinLnBrk="0" hangingPunct="1">
                <a:defRPr sz="1409" kern="1200">
                  <a:solidFill>
                    <a:schemeClr val="tx1"/>
                  </a:solidFill>
                  <a:latin typeface="+mn-lt"/>
                  <a:ea typeface="+mn-ea"/>
                  <a:cs typeface="+mn-cs"/>
                </a:defRPr>
              </a:lvl3pPr>
              <a:lvl4pPr marL="1073688" algn="l" defTabSz="357896" rtl="0" eaLnBrk="1" latinLnBrk="0" hangingPunct="1">
                <a:defRPr sz="1409" kern="1200">
                  <a:solidFill>
                    <a:schemeClr val="tx1"/>
                  </a:solidFill>
                  <a:latin typeface="+mn-lt"/>
                  <a:ea typeface="+mn-ea"/>
                  <a:cs typeface="+mn-cs"/>
                </a:defRPr>
              </a:lvl4pPr>
              <a:lvl5pPr marL="1431585" algn="l" defTabSz="357896" rtl="0" eaLnBrk="1" latinLnBrk="0" hangingPunct="1">
                <a:defRPr sz="1409" kern="1200">
                  <a:solidFill>
                    <a:schemeClr val="tx1"/>
                  </a:solidFill>
                  <a:latin typeface="+mn-lt"/>
                  <a:ea typeface="+mn-ea"/>
                  <a:cs typeface="+mn-cs"/>
                </a:defRPr>
              </a:lvl5pPr>
              <a:lvl6pPr marL="1789481" algn="l" defTabSz="357896" rtl="0" eaLnBrk="1" latinLnBrk="0" hangingPunct="1">
                <a:defRPr sz="1409" kern="1200">
                  <a:solidFill>
                    <a:schemeClr val="tx1"/>
                  </a:solidFill>
                  <a:latin typeface="+mn-lt"/>
                  <a:ea typeface="+mn-ea"/>
                  <a:cs typeface="+mn-cs"/>
                </a:defRPr>
              </a:lvl6pPr>
              <a:lvl7pPr marL="2147377" algn="l" defTabSz="357896" rtl="0" eaLnBrk="1" latinLnBrk="0" hangingPunct="1">
                <a:defRPr sz="1409" kern="1200">
                  <a:solidFill>
                    <a:schemeClr val="tx1"/>
                  </a:solidFill>
                  <a:latin typeface="+mn-lt"/>
                  <a:ea typeface="+mn-ea"/>
                  <a:cs typeface="+mn-cs"/>
                </a:defRPr>
              </a:lvl7pPr>
              <a:lvl8pPr marL="2505273" algn="l" defTabSz="357896" rtl="0" eaLnBrk="1" latinLnBrk="0" hangingPunct="1">
                <a:defRPr sz="1409" kern="1200">
                  <a:solidFill>
                    <a:schemeClr val="tx1"/>
                  </a:solidFill>
                  <a:latin typeface="+mn-lt"/>
                  <a:ea typeface="+mn-ea"/>
                  <a:cs typeface="+mn-cs"/>
                </a:defRPr>
              </a:lvl8pPr>
              <a:lvl9pPr marL="2863169" algn="l" defTabSz="357896" rtl="0" eaLnBrk="1" latinLnBrk="0" hangingPunct="1">
                <a:defRPr sz="1409" kern="1200">
                  <a:solidFill>
                    <a:schemeClr val="tx1"/>
                  </a:solidFill>
                  <a:latin typeface="+mn-lt"/>
                  <a:ea typeface="+mn-ea"/>
                  <a:cs typeface="+mn-cs"/>
                </a:defRPr>
              </a:lvl9pPr>
            </a:lstStyle>
            <a:p>
              <a:pPr algn="ctr"/>
              <a:endParaRPr lang="en-US" sz="959"/>
            </a:p>
          </p:txBody>
        </p:sp>
      </p:grpSp>
      <p:sp>
        <p:nvSpPr>
          <p:cNvPr id="77" name="TextBox 33">
            <a:extLst>
              <a:ext uri="{FF2B5EF4-FFF2-40B4-BE49-F238E27FC236}">
                <a16:creationId xmlns:a16="http://schemas.microsoft.com/office/drawing/2014/main" id="{0EB24FAF-7C63-482C-AB5B-3E58E96C1192}"/>
              </a:ext>
            </a:extLst>
          </p:cNvPr>
          <p:cNvSpPr txBox="1"/>
          <p:nvPr/>
        </p:nvSpPr>
        <p:spPr>
          <a:xfrm>
            <a:off x="1688605" y="4438826"/>
            <a:ext cx="3360400" cy="616819"/>
          </a:xfrm>
          <a:prstGeom prst="rect">
            <a:avLst/>
          </a:prstGeom>
          <a:noFill/>
        </p:spPr>
        <p:txBody>
          <a:bodyPr wrap="square" lIns="62215" tIns="31107" rIns="62215" bIns="31107" rtlCol="0" anchor="t">
            <a:spAutoFit/>
          </a:bodyPr>
          <a:lstStyle>
            <a:defPPr>
              <a:defRPr lang="en-US"/>
            </a:defPPr>
            <a:lvl1pPr marL="0" algn="l" defTabSz="357896" rtl="0" eaLnBrk="1" latinLnBrk="0" hangingPunct="1">
              <a:defRPr sz="1409" kern="1200">
                <a:solidFill>
                  <a:schemeClr val="tx1"/>
                </a:solidFill>
                <a:latin typeface="+mn-lt"/>
                <a:ea typeface="+mn-ea"/>
                <a:cs typeface="+mn-cs"/>
              </a:defRPr>
            </a:lvl1pPr>
            <a:lvl2pPr marL="357896" algn="l" defTabSz="357896" rtl="0" eaLnBrk="1" latinLnBrk="0" hangingPunct="1">
              <a:defRPr sz="1409" kern="1200">
                <a:solidFill>
                  <a:schemeClr val="tx1"/>
                </a:solidFill>
                <a:latin typeface="+mn-lt"/>
                <a:ea typeface="+mn-ea"/>
                <a:cs typeface="+mn-cs"/>
              </a:defRPr>
            </a:lvl2pPr>
            <a:lvl3pPr marL="715792" algn="l" defTabSz="357896" rtl="0" eaLnBrk="1" latinLnBrk="0" hangingPunct="1">
              <a:defRPr sz="1409" kern="1200">
                <a:solidFill>
                  <a:schemeClr val="tx1"/>
                </a:solidFill>
                <a:latin typeface="+mn-lt"/>
                <a:ea typeface="+mn-ea"/>
                <a:cs typeface="+mn-cs"/>
              </a:defRPr>
            </a:lvl3pPr>
            <a:lvl4pPr marL="1073688" algn="l" defTabSz="357896" rtl="0" eaLnBrk="1" latinLnBrk="0" hangingPunct="1">
              <a:defRPr sz="1409" kern="1200">
                <a:solidFill>
                  <a:schemeClr val="tx1"/>
                </a:solidFill>
                <a:latin typeface="+mn-lt"/>
                <a:ea typeface="+mn-ea"/>
                <a:cs typeface="+mn-cs"/>
              </a:defRPr>
            </a:lvl4pPr>
            <a:lvl5pPr marL="1431585" algn="l" defTabSz="357896" rtl="0" eaLnBrk="1" latinLnBrk="0" hangingPunct="1">
              <a:defRPr sz="1409" kern="1200">
                <a:solidFill>
                  <a:schemeClr val="tx1"/>
                </a:solidFill>
                <a:latin typeface="+mn-lt"/>
                <a:ea typeface="+mn-ea"/>
                <a:cs typeface="+mn-cs"/>
              </a:defRPr>
            </a:lvl5pPr>
            <a:lvl6pPr marL="1789481" algn="l" defTabSz="357896" rtl="0" eaLnBrk="1" latinLnBrk="0" hangingPunct="1">
              <a:defRPr sz="1409" kern="1200">
                <a:solidFill>
                  <a:schemeClr val="tx1"/>
                </a:solidFill>
                <a:latin typeface="+mn-lt"/>
                <a:ea typeface="+mn-ea"/>
                <a:cs typeface="+mn-cs"/>
              </a:defRPr>
            </a:lvl6pPr>
            <a:lvl7pPr marL="2147377" algn="l" defTabSz="357896" rtl="0" eaLnBrk="1" latinLnBrk="0" hangingPunct="1">
              <a:defRPr sz="1409" kern="1200">
                <a:solidFill>
                  <a:schemeClr val="tx1"/>
                </a:solidFill>
                <a:latin typeface="+mn-lt"/>
                <a:ea typeface="+mn-ea"/>
                <a:cs typeface="+mn-cs"/>
              </a:defRPr>
            </a:lvl7pPr>
            <a:lvl8pPr marL="2505273" algn="l" defTabSz="357896" rtl="0" eaLnBrk="1" latinLnBrk="0" hangingPunct="1">
              <a:defRPr sz="1409" kern="1200">
                <a:solidFill>
                  <a:schemeClr val="tx1"/>
                </a:solidFill>
                <a:latin typeface="+mn-lt"/>
                <a:ea typeface="+mn-ea"/>
                <a:cs typeface="+mn-cs"/>
              </a:defRPr>
            </a:lvl8pPr>
            <a:lvl9pPr marL="2863169" algn="l" defTabSz="357896" rtl="0" eaLnBrk="1" latinLnBrk="0" hangingPunct="1">
              <a:defRPr sz="1409" kern="1200">
                <a:solidFill>
                  <a:schemeClr val="tx1"/>
                </a:solidFill>
                <a:latin typeface="+mn-lt"/>
                <a:ea typeface="+mn-ea"/>
                <a:cs typeface="+mn-cs"/>
              </a:defRPr>
            </a:lvl9pPr>
          </a:lstStyle>
          <a:p>
            <a:r>
              <a:rPr lang="sl-SI" sz="1200" dirty="0">
                <a:latin typeface="Gill Sans MT"/>
              </a:rPr>
              <a:t>Stalno</a:t>
            </a:r>
            <a:r>
              <a:rPr lang="sl-SI" sz="1200" b="1" dirty="0">
                <a:latin typeface="Gill Sans MT"/>
              </a:rPr>
              <a:t> spremljanje</a:t>
            </a:r>
            <a:r>
              <a:rPr lang="sl-SI" sz="1200" dirty="0">
                <a:latin typeface="Gill Sans MT"/>
              </a:rPr>
              <a:t> </a:t>
            </a:r>
            <a:r>
              <a:rPr lang="sl-SI" sz="1200" b="1" dirty="0">
                <a:latin typeface="Gill Sans MT"/>
              </a:rPr>
              <a:t>napredka</a:t>
            </a:r>
            <a:r>
              <a:rPr lang="sl-SI" sz="1200" dirty="0">
                <a:latin typeface="Gill Sans MT"/>
              </a:rPr>
              <a:t> in usmerjanje procesa učenja s kakovostnimi povratnimi informacijami.</a:t>
            </a:r>
            <a:endParaRPr lang="sl-SI" sz="1200" dirty="0">
              <a:latin typeface="Gill Sans MT" panose="020B0502020104020203" pitchFamily="34" charset="-18"/>
            </a:endParaRPr>
          </a:p>
        </p:txBody>
      </p:sp>
    </p:spTree>
    <p:extLst>
      <p:ext uri="{BB962C8B-B14F-4D97-AF65-F5344CB8AC3E}">
        <p14:creationId xmlns:p14="http://schemas.microsoft.com/office/powerpoint/2010/main" val="11038582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ljeZBesedilom 3">
            <a:extLst>
              <a:ext uri="{FF2B5EF4-FFF2-40B4-BE49-F238E27FC236}">
                <a16:creationId xmlns:a16="http://schemas.microsoft.com/office/drawing/2014/main" id="{C8303D0A-E174-3968-64BA-290FFA45CE37}"/>
              </a:ext>
            </a:extLst>
          </p:cNvPr>
          <p:cNvSpPr txBox="1"/>
          <p:nvPr/>
        </p:nvSpPr>
        <p:spPr>
          <a:xfrm>
            <a:off x="3430791" y="567699"/>
            <a:ext cx="5189423" cy="36009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2800">
              <a:solidFill>
                <a:srgbClr val="1B9BB5"/>
              </a:solidFill>
              <a:latin typeface="Calibri"/>
              <a:cs typeface="Segoe UI"/>
            </a:endParaRPr>
          </a:p>
          <a:p>
            <a:pPr marL="342900" indent="-342900">
              <a:buFont typeface="Arial"/>
              <a:buChar char="•"/>
            </a:pPr>
            <a:r>
              <a:rPr lang="sl-SI" sz="2000" b="1">
                <a:solidFill>
                  <a:srgbClr val="1A95AE"/>
                </a:solidFill>
                <a:latin typeface="Calibri"/>
              </a:rPr>
              <a:t>Splošna didaktična priporočila</a:t>
            </a:r>
          </a:p>
          <a:p>
            <a:endParaRPr lang="sl-SI" sz="2000" b="1">
              <a:solidFill>
                <a:srgbClr val="1A95AE"/>
              </a:solidFill>
              <a:latin typeface="Calibri"/>
            </a:endParaRPr>
          </a:p>
          <a:p>
            <a:pPr marL="342900" indent="-342900">
              <a:buFont typeface="Arial"/>
              <a:buChar char="•"/>
            </a:pPr>
            <a:r>
              <a:rPr lang="sl-SI" sz="2000" b="1">
                <a:solidFill>
                  <a:srgbClr val="1A95AE"/>
                </a:solidFill>
                <a:latin typeface="Calibri"/>
              </a:rPr>
              <a:t>Splošna didaktična priporočila za vrednotenje znanja</a:t>
            </a:r>
          </a:p>
          <a:p>
            <a:endParaRPr lang="sl-SI" sz="2000" b="1">
              <a:solidFill>
                <a:srgbClr val="1A95AE"/>
              </a:solidFill>
              <a:latin typeface="Calibri"/>
            </a:endParaRPr>
          </a:p>
          <a:p>
            <a:pPr marL="342900" indent="-342900">
              <a:buFont typeface="Arial"/>
              <a:buChar char="•"/>
            </a:pPr>
            <a:r>
              <a:rPr lang="sl-SI" sz="2000" b="1">
                <a:solidFill>
                  <a:srgbClr val="1A95AE"/>
                </a:solidFill>
                <a:latin typeface="Calibri"/>
              </a:rPr>
              <a:t>Didaktična priporočila na ravni predmeta​</a:t>
            </a:r>
          </a:p>
          <a:p>
            <a:endParaRPr lang="sl-SI" sz="2000" b="1">
              <a:solidFill>
                <a:srgbClr val="1A95AE"/>
              </a:solidFill>
              <a:latin typeface="Calibri"/>
            </a:endParaRPr>
          </a:p>
          <a:p>
            <a:pPr marL="342900" indent="-342900">
              <a:buFont typeface="Arial"/>
              <a:buChar char="•"/>
            </a:pPr>
            <a:r>
              <a:rPr lang="sl-SI" sz="2000" b="1">
                <a:solidFill>
                  <a:srgbClr val="1A95AE"/>
                </a:solidFill>
                <a:latin typeface="Calibri"/>
              </a:rPr>
              <a:t>Didaktična priporočila za temo</a:t>
            </a:r>
          </a:p>
          <a:p>
            <a:endParaRPr lang="sl-SI" sz="2000" b="1">
              <a:solidFill>
                <a:srgbClr val="1A95AE"/>
              </a:solidFill>
              <a:latin typeface="Calibri"/>
            </a:endParaRPr>
          </a:p>
          <a:p>
            <a:pPr marL="342900" indent="-342900">
              <a:buFont typeface="Arial"/>
              <a:buChar char="•"/>
            </a:pPr>
            <a:r>
              <a:rPr lang="sl-SI" sz="2000" b="1">
                <a:solidFill>
                  <a:srgbClr val="1A95AE"/>
                </a:solidFill>
                <a:latin typeface="Calibri"/>
              </a:rPr>
              <a:t>Didaktična priporočila za skupino ciljev</a:t>
            </a:r>
          </a:p>
        </p:txBody>
      </p:sp>
      <p:pic>
        <p:nvPicPr>
          <p:cNvPr id="3" name="Slika 2" descr="Slika, ki vsebuje besede posnetek zaslona, pravokotnik, oblikovanje&#10;&#10;Opis je samodejno ustvarjen">
            <a:extLst>
              <a:ext uri="{FF2B5EF4-FFF2-40B4-BE49-F238E27FC236}">
                <a16:creationId xmlns:a16="http://schemas.microsoft.com/office/drawing/2014/main" id="{5E9E1EE4-0156-6654-946E-1EE96F7EE751}"/>
              </a:ext>
            </a:extLst>
          </p:cNvPr>
          <p:cNvPicPr>
            <a:picLocks noChangeAspect="1"/>
          </p:cNvPicPr>
          <p:nvPr/>
        </p:nvPicPr>
        <p:blipFill>
          <a:blip r:embed="rId3"/>
          <a:stretch>
            <a:fillRect/>
          </a:stretch>
        </p:blipFill>
        <p:spPr>
          <a:xfrm>
            <a:off x="557408" y="1015162"/>
            <a:ext cx="2609851" cy="2717681"/>
          </a:xfrm>
          <a:prstGeom prst="rect">
            <a:avLst/>
          </a:prstGeom>
        </p:spPr>
      </p:pic>
      <p:pic>
        <p:nvPicPr>
          <p:cNvPr id="6" name="Slika 5">
            <a:extLst>
              <a:ext uri="{FF2B5EF4-FFF2-40B4-BE49-F238E27FC236}">
                <a16:creationId xmlns:a16="http://schemas.microsoft.com/office/drawing/2014/main" id="{AE78B69B-7734-BC1F-1DC1-85262E48679A}"/>
              </a:ext>
            </a:extLst>
          </p:cNvPr>
          <p:cNvPicPr>
            <a:picLocks noChangeAspect="1"/>
          </p:cNvPicPr>
          <p:nvPr/>
        </p:nvPicPr>
        <p:blipFill>
          <a:blip r:embed="rId4"/>
          <a:stretch>
            <a:fillRect/>
          </a:stretch>
        </p:blipFill>
        <p:spPr>
          <a:xfrm>
            <a:off x="980305" y="1286990"/>
            <a:ext cx="1778660" cy="1688442"/>
          </a:xfrm>
          <a:prstGeom prst="rect">
            <a:avLst/>
          </a:prstGeom>
        </p:spPr>
      </p:pic>
      <p:sp>
        <p:nvSpPr>
          <p:cNvPr id="8" name="PoljeZBesedilom 7">
            <a:extLst>
              <a:ext uri="{FF2B5EF4-FFF2-40B4-BE49-F238E27FC236}">
                <a16:creationId xmlns:a16="http://schemas.microsoft.com/office/drawing/2014/main" id="{D77D7EE1-9DB7-3D61-AC35-7D4408753B16}"/>
              </a:ext>
            </a:extLst>
          </p:cNvPr>
          <p:cNvSpPr txBox="1"/>
          <p:nvPr/>
        </p:nvSpPr>
        <p:spPr>
          <a:xfrm>
            <a:off x="580126" y="2979348"/>
            <a:ext cx="246284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l-SI" sz="1600" b="1">
                <a:solidFill>
                  <a:srgbClr val="198FA7"/>
                </a:solidFill>
                <a:latin typeface="Calibri"/>
                <a:ea typeface="Calibri"/>
                <a:cs typeface="Calibri"/>
              </a:rPr>
              <a:t>DIDAKTIČNA PRIPOROČILA</a:t>
            </a:r>
          </a:p>
        </p:txBody>
      </p:sp>
      <p:pic>
        <p:nvPicPr>
          <p:cNvPr id="7" name="Slika 8" descr="Slika, ki vsebuje besede besedilo, pisava, bela, grafika&#10;&#10;Opis je samodejno ustvarjen">
            <a:extLst>
              <a:ext uri="{FF2B5EF4-FFF2-40B4-BE49-F238E27FC236}">
                <a16:creationId xmlns:a16="http://schemas.microsoft.com/office/drawing/2014/main" id="{2863BA8C-6C87-F520-AC3E-74394BA97D78}"/>
              </a:ext>
            </a:extLst>
          </p:cNvPr>
          <p:cNvPicPr>
            <a:picLocks noChangeArrowheads="1"/>
          </p:cNvPicPr>
          <p:nvPr/>
        </p:nvPicPr>
        <p:blipFill rotWithShape="1">
          <a:blip r:embed="rId5">
            <a:extLst>
              <a:ext uri="{28A0092B-C50C-407E-A947-70E740481C1C}">
                <a14:useLocalDpi xmlns:a14="http://schemas.microsoft.com/office/drawing/2010/main" val="0"/>
              </a:ext>
            </a:extLst>
          </a:blip>
          <a:srcRect t="-1" r="58972" b="-3355"/>
          <a:stretch/>
        </p:blipFill>
        <p:spPr bwMode="auto">
          <a:xfrm>
            <a:off x="8416816" y="122415"/>
            <a:ext cx="498273" cy="250604"/>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Raven povezovalnik 9">
            <a:extLst>
              <a:ext uri="{FF2B5EF4-FFF2-40B4-BE49-F238E27FC236}">
                <a16:creationId xmlns:a16="http://schemas.microsoft.com/office/drawing/2014/main" id="{8D2B9239-1826-BFE8-D37C-5A77A1074249}"/>
              </a:ext>
            </a:extLst>
          </p:cNvPr>
          <p:cNvCxnSpPr/>
          <p:nvPr/>
        </p:nvCxnSpPr>
        <p:spPr>
          <a:xfrm flipV="1">
            <a:off x="166989" y="401195"/>
            <a:ext cx="8742017" cy="8835"/>
          </a:xfrm>
          <a:prstGeom prst="line">
            <a:avLst/>
          </a:prstGeom>
          <a:ln>
            <a:solidFill>
              <a:srgbClr val="198FA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40345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aven povezovalnik 2"/>
          <p:cNvCxnSpPr/>
          <p:nvPr/>
        </p:nvCxnSpPr>
        <p:spPr>
          <a:xfrm flipV="1">
            <a:off x="166989" y="401195"/>
            <a:ext cx="8742017" cy="8835"/>
          </a:xfrm>
          <a:prstGeom prst="line">
            <a:avLst/>
          </a:prstGeom>
          <a:ln>
            <a:solidFill>
              <a:srgbClr val="198FA7"/>
            </a:solidFill>
          </a:ln>
        </p:spPr>
        <p:style>
          <a:lnRef idx="1">
            <a:schemeClr val="accent1"/>
          </a:lnRef>
          <a:fillRef idx="0">
            <a:schemeClr val="accent1"/>
          </a:fillRef>
          <a:effectRef idx="0">
            <a:schemeClr val="accent1"/>
          </a:effectRef>
          <a:fontRef idx="minor">
            <a:schemeClr val="tx1"/>
          </a:fontRef>
        </p:style>
      </p:cxnSp>
      <p:pic>
        <p:nvPicPr>
          <p:cNvPr id="4" name="Slika 8"/>
          <p:cNvPicPr>
            <a:picLocks noChangeArrowheads="1"/>
          </p:cNvPicPr>
          <p:nvPr/>
        </p:nvPicPr>
        <p:blipFill rotWithShape="1">
          <a:blip r:embed="rId3">
            <a:extLst>
              <a:ext uri="{28A0092B-C50C-407E-A947-70E740481C1C}">
                <a14:useLocalDpi xmlns:a14="http://schemas.microsoft.com/office/drawing/2010/main" val="0"/>
              </a:ext>
            </a:extLst>
          </a:blip>
          <a:srcRect t="-1" r="58972" b="-3355"/>
          <a:stretch/>
        </p:blipFill>
        <p:spPr bwMode="auto">
          <a:xfrm>
            <a:off x="8416816" y="122415"/>
            <a:ext cx="498273" cy="250604"/>
          </a:xfrm>
          <a:prstGeom prst="rect">
            <a:avLst/>
          </a:prstGeom>
          <a:noFill/>
          <a:extLst>
            <a:ext uri="{909E8E84-426E-40DD-AFC4-6F175D3DCCD1}">
              <a14:hiddenFill xmlns:a14="http://schemas.microsoft.com/office/drawing/2010/main">
                <a:solidFill>
                  <a:srgbClr val="FFFFFF"/>
                </a:solidFill>
              </a14:hiddenFill>
            </a:ext>
          </a:extLst>
        </p:spPr>
      </p:pic>
      <p:sp>
        <p:nvSpPr>
          <p:cNvPr id="5" name="PoljeZBesedilom 4">
            <a:extLst>
              <a:ext uri="{FF2B5EF4-FFF2-40B4-BE49-F238E27FC236}">
                <a16:creationId xmlns:a16="http://schemas.microsoft.com/office/drawing/2014/main" id="{C0A3AFAB-5061-C73C-41FF-398D794C771B}"/>
              </a:ext>
            </a:extLst>
          </p:cNvPr>
          <p:cNvSpPr txBox="1"/>
          <p:nvPr/>
        </p:nvSpPr>
        <p:spPr>
          <a:xfrm>
            <a:off x="654502" y="1464854"/>
            <a:ext cx="7036846" cy="240065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endParaRPr lang="sl-SI" sz="3000">
              <a:solidFill>
                <a:srgbClr val="198FA7"/>
              </a:solidFill>
            </a:endParaRPr>
          </a:p>
          <a:p>
            <a:pPr marL="457200" indent="-457200">
              <a:buChar char="•"/>
            </a:pPr>
            <a:r>
              <a:rPr lang="sl-SI" sz="3000" b="1">
                <a:solidFill>
                  <a:srgbClr val="198FA7"/>
                </a:solidFill>
                <a:latin typeface="Calibri"/>
                <a:ea typeface="Calibri"/>
                <a:cs typeface="Calibri"/>
              </a:rPr>
              <a:t>Spremenjena vsebinska vertikala.</a:t>
            </a:r>
          </a:p>
          <a:p>
            <a:pPr marL="457200" indent="-457200" algn="just">
              <a:buChar char="•"/>
            </a:pPr>
            <a:endParaRPr lang="sl-SI" sz="3000" b="1">
              <a:solidFill>
                <a:srgbClr val="198FA7"/>
              </a:solidFill>
              <a:latin typeface="Calibri"/>
              <a:ea typeface="Calibri"/>
              <a:cs typeface="Calibri"/>
            </a:endParaRPr>
          </a:p>
          <a:p>
            <a:pPr marL="457200" indent="-457200" algn="just">
              <a:buChar char="•"/>
            </a:pPr>
            <a:r>
              <a:rPr lang="sl-SI" sz="3000" b="1" dirty="0">
                <a:solidFill>
                  <a:srgbClr val="198FA7"/>
                </a:solidFill>
                <a:latin typeface="Calibri"/>
                <a:ea typeface="Calibri"/>
                <a:cs typeface="Calibri"/>
              </a:rPr>
              <a:t>Nove vsebine in terminologija.</a:t>
            </a:r>
            <a:endParaRPr lang="sl-SI" sz="3000" b="1" dirty="0">
              <a:solidFill>
                <a:srgbClr val="198FA7"/>
              </a:solidFill>
              <a:latin typeface="Calibri"/>
              <a:ea typeface="Calibri"/>
            </a:endParaRPr>
          </a:p>
          <a:p>
            <a:pPr algn="just"/>
            <a:endParaRPr lang="sl-SI" sz="3000" b="1">
              <a:solidFill>
                <a:srgbClr val="198FA7"/>
              </a:solidFill>
              <a:latin typeface="Calibri"/>
              <a:ea typeface="Calibri"/>
              <a:cs typeface="Calibri"/>
            </a:endParaRPr>
          </a:p>
        </p:txBody>
      </p:sp>
      <p:sp>
        <p:nvSpPr>
          <p:cNvPr id="6" name="Naslov 1">
            <a:extLst>
              <a:ext uri="{FF2B5EF4-FFF2-40B4-BE49-F238E27FC236}">
                <a16:creationId xmlns:a16="http://schemas.microsoft.com/office/drawing/2014/main" id="{D3AC412E-87EC-AA85-9716-19E90BCA5664}"/>
              </a:ext>
            </a:extLst>
          </p:cNvPr>
          <p:cNvSpPr>
            <a:spLocks noGrp="1"/>
          </p:cNvSpPr>
          <p:nvPr/>
        </p:nvSpPr>
        <p:spPr>
          <a:xfrm>
            <a:off x="280135" y="909824"/>
            <a:ext cx="7717500" cy="5571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Manrope"/>
              <a:buNone/>
              <a:defRPr sz="2800" b="1" i="0" u="none" strike="noStrike" cap="none">
                <a:solidFill>
                  <a:schemeClr val="accent2"/>
                </a:solidFill>
                <a:latin typeface="Manrope"/>
                <a:ea typeface="Manrope"/>
                <a:cs typeface="Manrope"/>
                <a:sym typeface="Manrope"/>
              </a:defRPr>
            </a:lvl1pPr>
            <a:lvl2pPr marR="0" lvl="1" algn="l" rtl="0">
              <a:lnSpc>
                <a:spcPct val="100000"/>
              </a:lnSpc>
              <a:spcBef>
                <a:spcPts val="0"/>
              </a:spcBef>
              <a:spcAft>
                <a:spcPts val="0"/>
              </a:spcAft>
              <a:buClr>
                <a:schemeClr val="dk1"/>
              </a:buClr>
              <a:buSzPts val="2800"/>
              <a:buFont typeface="Manrope"/>
              <a:buNone/>
              <a:defRPr sz="2800" b="1" i="0" u="none" strike="noStrike" cap="none">
                <a:solidFill>
                  <a:schemeClr val="dk1"/>
                </a:solidFill>
                <a:latin typeface="Manrope"/>
                <a:ea typeface="Manrope"/>
                <a:cs typeface="Manrope"/>
                <a:sym typeface="Manrope"/>
              </a:defRPr>
            </a:lvl2pPr>
            <a:lvl3pPr marR="0" lvl="2" algn="l" rtl="0">
              <a:lnSpc>
                <a:spcPct val="100000"/>
              </a:lnSpc>
              <a:spcBef>
                <a:spcPts val="0"/>
              </a:spcBef>
              <a:spcAft>
                <a:spcPts val="0"/>
              </a:spcAft>
              <a:buClr>
                <a:schemeClr val="dk1"/>
              </a:buClr>
              <a:buSzPts val="2800"/>
              <a:buFont typeface="Manrope"/>
              <a:buNone/>
              <a:defRPr sz="2800" b="1" i="0" u="none" strike="noStrike" cap="none">
                <a:solidFill>
                  <a:schemeClr val="dk1"/>
                </a:solidFill>
                <a:latin typeface="Manrope"/>
                <a:ea typeface="Manrope"/>
                <a:cs typeface="Manrope"/>
                <a:sym typeface="Manrope"/>
              </a:defRPr>
            </a:lvl3pPr>
            <a:lvl4pPr marR="0" lvl="3" algn="l" rtl="0">
              <a:lnSpc>
                <a:spcPct val="100000"/>
              </a:lnSpc>
              <a:spcBef>
                <a:spcPts val="0"/>
              </a:spcBef>
              <a:spcAft>
                <a:spcPts val="0"/>
              </a:spcAft>
              <a:buClr>
                <a:schemeClr val="dk1"/>
              </a:buClr>
              <a:buSzPts val="2800"/>
              <a:buFont typeface="Manrope"/>
              <a:buNone/>
              <a:defRPr sz="2800" b="1" i="0" u="none" strike="noStrike" cap="none">
                <a:solidFill>
                  <a:schemeClr val="dk1"/>
                </a:solidFill>
                <a:latin typeface="Manrope"/>
                <a:ea typeface="Manrope"/>
                <a:cs typeface="Manrope"/>
                <a:sym typeface="Manrope"/>
              </a:defRPr>
            </a:lvl4pPr>
            <a:lvl5pPr marR="0" lvl="4" algn="l" rtl="0">
              <a:lnSpc>
                <a:spcPct val="100000"/>
              </a:lnSpc>
              <a:spcBef>
                <a:spcPts val="0"/>
              </a:spcBef>
              <a:spcAft>
                <a:spcPts val="0"/>
              </a:spcAft>
              <a:buClr>
                <a:schemeClr val="dk1"/>
              </a:buClr>
              <a:buSzPts val="2800"/>
              <a:buFont typeface="Manrope"/>
              <a:buNone/>
              <a:defRPr sz="2800" b="1" i="0" u="none" strike="noStrike" cap="none">
                <a:solidFill>
                  <a:schemeClr val="dk1"/>
                </a:solidFill>
                <a:latin typeface="Manrope"/>
                <a:ea typeface="Manrope"/>
                <a:cs typeface="Manrope"/>
                <a:sym typeface="Manrope"/>
              </a:defRPr>
            </a:lvl5pPr>
            <a:lvl6pPr marR="0" lvl="5" algn="l" rtl="0">
              <a:lnSpc>
                <a:spcPct val="100000"/>
              </a:lnSpc>
              <a:spcBef>
                <a:spcPts val="0"/>
              </a:spcBef>
              <a:spcAft>
                <a:spcPts val="0"/>
              </a:spcAft>
              <a:buClr>
                <a:schemeClr val="dk1"/>
              </a:buClr>
              <a:buSzPts val="2800"/>
              <a:buFont typeface="Manrope"/>
              <a:buNone/>
              <a:defRPr sz="2800" b="1" i="0" u="none" strike="noStrike" cap="none">
                <a:solidFill>
                  <a:schemeClr val="dk1"/>
                </a:solidFill>
                <a:latin typeface="Manrope"/>
                <a:ea typeface="Manrope"/>
                <a:cs typeface="Manrope"/>
                <a:sym typeface="Manrope"/>
              </a:defRPr>
            </a:lvl6pPr>
            <a:lvl7pPr marR="0" lvl="6" algn="l" rtl="0">
              <a:lnSpc>
                <a:spcPct val="100000"/>
              </a:lnSpc>
              <a:spcBef>
                <a:spcPts val="0"/>
              </a:spcBef>
              <a:spcAft>
                <a:spcPts val="0"/>
              </a:spcAft>
              <a:buClr>
                <a:schemeClr val="dk1"/>
              </a:buClr>
              <a:buSzPts val="2800"/>
              <a:buFont typeface="Manrope"/>
              <a:buNone/>
              <a:defRPr sz="2800" b="1" i="0" u="none" strike="noStrike" cap="none">
                <a:solidFill>
                  <a:schemeClr val="dk1"/>
                </a:solidFill>
                <a:latin typeface="Manrope"/>
                <a:ea typeface="Manrope"/>
                <a:cs typeface="Manrope"/>
                <a:sym typeface="Manrope"/>
              </a:defRPr>
            </a:lvl7pPr>
            <a:lvl8pPr marR="0" lvl="7" algn="l" rtl="0">
              <a:lnSpc>
                <a:spcPct val="100000"/>
              </a:lnSpc>
              <a:spcBef>
                <a:spcPts val="0"/>
              </a:spcBef>
              <a:spcAft>
                <a:spcPts val="0"/>
              </a:spcAft>
              <a:buClr>
                <a:schemeClr val="dk1"/>
              </a:buClr>
              <a:buSzPts val="2800"/>
              <a:buFont typeface="Manrope"/>
              <a:buNone/>
              <a:defRPr sz="2800" b="1" i="0" u="none" strike="noStrike" cap="none">
                <a:solidFill>
                  <a:schemeClr val="dk1"/>
                </a:solidFill>
                <a:latin typeface="Manrope"/>
                <a:ea typeface="Manrope"/>
                <a:cs typeface="Manrope"/>
                <a:sym typeface="Manrope"/>
              </a:defRPr>
            </a:lvl8pPr>
            <a:lvl9pPr marR="0" lvl="8" algn="l" rtl="0">
              <a:lnSpc>
                <a:spcPct val="100000"/>
              </a:lnSpc>
              <a:spcBef>
                <a:spcPts val="0"/>
              </a:spcBef>
              <a:spcAft>
                <a:spcPts val="0"/>
              </a:spcAft>
              <a:buClr>
                <a:schemeClr val="dk1"/>
              </a:buClr>
              <a:buSzPts val="2800"/>
              <a:buFont typeface="Manrope"/>
              <a:buNone/>
              <a:defRPr sz="2800" b="1" i="0" u="none" strike="noStrike" cap="none">
                <a:solidFill>
                  <a:schemeClr val="dk1"/>
                </a:solidFill>
                <a:latin typeface="Manrope"/>
                <a:ea typeface="Manrope"/>
                <a:cs typeface="Manrope"/>
                <a:sym typeface="Manrope"/>
              </a:defRPr>
            </a:lvl9pPr>
          </a:lstStyle>
          <a:p>
            <a:r>
              <a:rPr lang="sl-SI">
                <a:solidFill>
                  <a:srgbClr val="198FA7"/>
                </a:solidFill>
                <a:latin typeface="Arial"/>
              </a:rPr>
              <a:t>3.  Ključne novosti v prenovljenem UN</a:t>
            </a:r>
          </a:p>
        </p:txBody>
      </p:sp>
      <p:pic>
        <p:nvPicPr>
          <p:cNvPr id="7" name="Slika 6" descr="Slika, ki vsebuje besede posnetek zaslona, pravokotnik, oblikovanje&#10;&#10;Opis je samodejno ustvarjen">
            <a:extLst>
              <a:ext uri="{FF2B5EF4-FFF2-40B4-BE49-F238E27FC236}">
                <a16:creationId xmlns:a16="http://schemas.microsoft.com/office/drawing/2014/main" id="{AC89048D-0F1C-F14E-6ADE-3CD7225370D9}"/>
              </a:ext>
            </a:extLst>
          </p:cNvPr>
          <p:cNvPicPr>
            <a:picLocks noChangeAspect="1"/>
          </p:cNvPicPr>
          <p:nvPr/>
        </p:nvPicPr>
        <p:blipFill>
          <a:blip r:embed="rId4"/>
          <a:stretch>
            <a:fillRect/>
          </a:stretch>
        </p:blipFill>
        <p:spPr>
          <a:xfrm>
            <a:off x="656417" y="815286"/>
            <a:ext cx="714375" cy="752475"/>
          </a:xfrm>
          <a:prstGeom prst="rect">
            <a:avLst/>
          </a:prstGeom>
        </p:spPr>
      </p:pic>
      <p:sp>
        <p:nvSpPr>
          <p:cNvPr id="2" name="PoljeZBesedilom 1">
            <a:extLst>
              <a:ext uri="{FF2B5EF4-FFF2-40B4-BE49-F238E27FC236}">
                <a16:creationId xmlns:a16="http://schemas.microsoft.com/office/drawing/2014/main" id="{8E993788-AAC1-A01D-AE8F-62493FCB02D2}"/>
              </a:ext>
            </a:extLst>
          </p:cNvPr>
          <p:cNvSpPr txBox="1"/>
          <p:nvPr/>
        </p:nvSpPr>
        <p:spPr>
          <a:xfrm>
            <a:off x="168568" y="65554"/>
            <a:ext cx="27432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l-SI" dirty="0"/>
              <a:t>Član PKK</a:t>
            </a:r>
          </a:p>
        </p:txBody>
      </p:sp>
    </p:spTree>
    <p:extLst>
      <p:ext uri="{BB962C8B-B14F-4D97-AF65-F5344CB8AC3E}">
        <p14:creationId xmlns:p14="http://schemas.microsoft.com/office/powerpoint/2010/main" val="16097075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aven povezovalnik 2"/>
          <p:cNvCxnSpPr/>
          <p:nvPr/>
        </p:nvCxnSpPr>
        <p:spPr>
          <a:xfrm flipV="1">
            <a:off x="166989" y="401195"/>
            <a:ext cx="8742017" cy="8835"/>
          </a:xfrm>
          <a:prstGeom prst="line">
            <a:avLst/>
          </a:prstGeom>
          <a:ln>
            <a:solidFill>
              <a:srgbClr val="198FA7"/>
            </a:solidFill>
          </a:ln>
        </p:spPr>
        <p:style>
          <a:lnRef idx="1">
            <a:schemeClr val="accent1"/>
          </a:lnRef>
          <a:fillRef idx="0">
            <a:schemeClr val="accent1"/>
          </a:fillRef>
          <a:effectRef idx="0">
            <a:schemeClr val="accent1"/>
          </a:effectRef>
          <a:fontRef idx="minor">
            <a:schemeClr val="tx1"/>
          </a:fontRef>
        </p:style>
      </p:cxnSp>
      <p:pic>
        <p:nvPicPr>
          <p:cNvPr id="4" name="Slika 8"/>
          <p:cNvPicPr>
            <a:picLocks noChangeArrowheads="1"/>
          </p:cNvPicPr>
          <p:nvPr/>
        </p:nvPicPr>
        <p:blipFill rotWithShape="1">
          <a:blip r:embed="rId3">
            <a:extLst>
              <a:ext uri="{28A0092B-C50C-407E-A947-70E740481C1C}">
                <a14:useLocalDpi xmlns:a14="http://schemas.microsoft.com/office/drawing/2010/main" val="0"/>
              </a:ext>
            </a:extLst>
          </a:blip>
          <a:srcRect t="-1" r="58972" b="-3355"/>
          <a:stretch/>
        </p:blipFill>
        <p:spPr bwMode="auto">
          <a:xfrm>
            <a:off x="8416816" y="122415"/>
            <a:ext cx="498273" cy="25060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Tabela 7">
            <a:extLst>
              <a:ext uri="{FF2B5EF4-FFF2-40B4-BE49-F238E27FC236}">
                <a16:creationId xmlns:a16="http://schemas.microsoft.com/office/drawing/2014/main" id="{76D138DC-1262-EF10-27BE-A9001A315021}"/>
              </a:ext>
            </a:extLst>
          </p:cNvPr>
          <p:cNvGraphicFramePr>
            <a:graphicFrameLocks noGrp="1"/>
          </p:cNvGraphicFramePr>
          <p:nvPr>
            <p:extLst>
              <p:ext uri="{D42A27DB-BD31-4B8C-83A1-F6EECF244321}">
                <p14:modId xmlns:p14="http://schemas.microsoft.com/office/powerpoint/2010/main" val="1320598663"/>
              </p:ext>
            </p:extLst>
          </p:nvPr>
        </p:nvGraphicFramePr>
        <p:xfrm>
          <a:off x="506801" y="636198"/>
          <a:ext cx="8184541" cy="4168762"/>
        </p:xfrm>
        <a:graphic>
          <a:graphicData uri="http://schemas.openxmlformats.org/drawingml/2006/table">
            <a:tbl>
              <a:tblPr firstRow="1" bandRow="1">
                <a:tableStyleId>{91C162CE-4E31-469C-8E79-7C22C8F4F286}</a:tableStyleId>
              </a:tblPr>
              <a:tblGrid>
                <a:gridCol w="3858588">
                  <a:extLst>
                    <a:ext uri="{9D8B030D-6E8A-4147-A177-3AD203B41FA5}">
                      <a16:colId xmlns:a16="http://schemas.microsoft.com/office/drawing/2014/main" val="3082945755"/>
                    </a:ext>
                  </a:extLst>
                </a:gridCol>
                <a:gridCol w="4325953">
                  <a:extLst>
                    <a:ext uri="{9D8B030D-6E8A-4147-A177-3AD203B41FA5}">
                      <a16:colId xmlns:a16="http://schemas.microsoft.com/office/drawing/2014/main" val="2506081999"/>
                    </a:ext>
                  </a:extLst>
                </a:gridCol>
              </a:tblGrid>
              <a:tr h="485630">
                <a:tc>
                  <a:txBody>
                    <a:bodyPr/>
                    <a:lstStyle/>
                    <a:p>
                      <a:r>
                        <a:rPr lang="sl-SI" sz="1600" b="1" i="0">
                          <a:latin typeface="Calibri"/>
                        </a:rPr>
                        <a:t>TEME </a:t>
                      </a:r>
                      <a:r>
                        <a:rPr lang="sl-SI" sz="1600" b="0" i="0">
                          <a:latin typeface="Calibri"/>
                        </a:rPr>
                        <a:t>v 6. r. </a:t>
                      </a:r>
                      <a:r>
                        <a:rPr lang="sl-SI" sz="1600" b="1" i="0">
                          <a:latin typeface="Calibri"/>
                        </a:rPr>
                        <a:t>(2. VIO)</a:t>
                      </a:r>
                      <a:endParaRPr lang="sl-SI" b="1" i="0">
                        <a:latin typeface="Calibri"/>
                      </a:endParaRPr>
                    </a:p>
                  </a:txBody>
                  <a:tcPr>
                    <a:solidFill>
                      <a:schemeClr val="tx1">
                        <a:lumMod val="20000"/>
                        <a:lumOff val="80000"/>
                      </a:schemeClr>
                    </a:solidFill>
                  </a:tcPr>
                </a:tc>
                <a:tc>
                  <a:txBody>
                    <a:bodyPr/>
                    <a:lstStyle/>
                    <a:p>
                      <a:r>
                        <a:rPr lang="sl-SI" sz="1600" b="1" i="0">
                          <a:latin typeface="Calibri"/>
                        </a:rPr>
                        <a:t>SKUPINE CILJEV</a:t>
                      </a:r>
                    </a:p>
                  </a:txBody>
                  <a:tcPr/>
                </a:tc>
                <a:extLst>
                  <a:ext uri="{0D108BD9-81ED-4DB2-BD59-A6C34878D82A}">
                    <a16:rowId xmlns:a16="http://schemas.microsoft.com/office/drawing/2014/main" val="536100917"/>
                  </a:ext>
                </a:extLst>
              </a:tr>
              <a:tr h="472141">
                <a:tc>
                  <a:txBody>
                    <a:bodyPr/>
                    <a:lstStyle/>
                    <a:p>
                      <a:pPr marL="342900" indent="-342900">
                        <a:buAutoNum type="arabicPeriod"/>
                      </a:pPr>
                      <a:r>
                        <a:rPr lang="sl-SI" sz="1600" b="1" i="0">
                          <a:latin typeface="Calibri"/>
                        </a:rPr>
                        <a:t>GEOGRAFIJA IN JAZ</a:t>
                      </a:r>
                    </a:p>
                  </a:txBody>
                  <a:tcPr>
                    <a:solidFill>
                      <a:schemeClr val="tx1">
                        <a:lumMod val="20000"/>
                        <a:lumOff val="80000"/>
                      </a:schemeClr>
                    </a:solidFill>
                  </a:tcPr>
                </a:tc>
                <a:tc>
                  <a:txBody>
                    <a:bodyPr/>
                    <a:lstStyle/>
                    <a:p>
                      <a:r>
                        <a:rPr lang="sl-SI" sz="1600" b="0" i="0">
                          <a:latin typeface="Calibri"/>
                        </a:rPr>
                        <a:t>1.1. Geografija in jaz</a:t>
                      </a:r>
                    </a:p>
                  </a:txBody>
                  <a:tcPr/>
                </a:tc>
                <a:extLst>
                  <a:ext uri="{0D108BD9-81ED-4DB2-BD59-A6C34878D82A}">
                    <a16:rowId xmlns:a16="http://schemas.microsoft.com/office/drawing/2014/main" val="843520738"/>
                  </a:ext>
                </a:extLst>
              </a:tr>
              <a:tr h="1025220">
                <a:tc>
                  <a:txBody>
                    <a:bodyPr/>
                    <a:lstStyle/>
                    <a:p>
                      <a:pPr marL="0" indent="0">
                        <a:buNone/>
                      </a:pPr>
                      <a:r>
                        <a:rPr lang="sl-SI" sz="1600" b="1" i="0">
                          <a:latin typeface="Calibri"/>
                        </a:rPr>
                        <a:t>2. ORIENTACIJA NA ZEMLJEVIDU</a:t>
                      </a:r>
                    </a:p>
                  </a:txBody>
                  <a:tcPr>
                    <a:solidFill>
                      <a:schemeClr val="tx1">
                        <a:lumMod val="20000"/>
                        <a:lumOff val="80000"/>
                      </a:schemeClr>
                    </a:solidFill>
                  </a:tcPr>
                </a:tc>
                <a:tc>
                  <a:txBody>
                    <a:bodyPr/>
                    <a:lstStyle/>
                    <a:p>
                      <a:r>
                        <a:rPr lang="sl-SI" sz="1600" b="0" i="0">
                          <a:latin typeface="Calibri"/>
                        </a:rPr>
                        <a:t>2.1. Zemljevidi</a:t>
                      </a:r>
                    </a:p>
                    <a:p>
                      <a:pPr lvl="0">
                        <a:buNone/>
                      </a:pPr>
                      <a:r>
                        <a:rPr lang="sl-SI" sz="1600" b="0" i="0" u="none" strike="noStrike" baseline="0" noProof="0">
                          <a:solidFill>
                            <a:srgbClr val="000000"/>
                          </a:solidFill>
                          <a:latin typeface="Calibri"/>
                        </a:rPr>
                        <a:t>2.2. Geografska lega in orientacija na zemljevidu</a:t>
                      </a:r>
                      <a:endParaRPr lang="sl-SI" sz="1600" b="0" i="0">
                        <a:latin typeface="Calibri"/>
                      </a:endParaRPr>
                    </a:p>
                  </a:txBody>
                  <a:tcPr/>
                </a:tc>
                <a:extLst>
                  <a:ext uri="{0D108BD9-81ED-4DB2-BD59-A6C34878D82A}">
                    <a16:rowId xmlns:a16="http://schemas.microsoft.com/office/drawing/2014/main" val="2459261375"/>
                  </a:ext>
                </a:extLst>
              </a:tr>
              <a:tr h="1457325">
                <a:tc>
                  <a:txBody>
                    <a:bodyPr/>
                    <a:lstStyle/>
                    <a:p>
                      <a:r>
                        <a:rPr lang="sl-SI" sz="1600" b="1" i="0">
                          <a:latin typeface="Calibri"/>
                        </a:rPr>
                        <a:t>3. PLANET ZEMLJA</a:t>
                      </a:r>
                    </a:p>
                  </a:txBody>
                  <a:tcPr>
                    <a:solidFill>
                      <a:schemeClr val="tx1">
                        <a:lumMod val="20000"/>
                        <a:lumOff val="80000"/>
                      </a:schemeClr>
                    </a:solidFill>
                  </a:tcPr>
                </a:tc>
                <a:tc>
                  <a:txBody>
                    <a:bodyPr/>
                    <a:lstStyle/>
                    <a:p>
                      <a:r>
                        <a:rPr lang="sl-SI" sz="1600" b="0" i="0">
                          <a:latin typeface="Calibri"/>
                        </a:rPr>
                        <a:t>3.1. Zgradba Zemlje in tektonika</a:t>
                      </a:r>
                    </a:p>
                    <a:p>
                      <a:pPr lvl="0">
                        <a:buNone/>
                      </a:pPr>
                      <a:r>
                        <a:rPr lang="sl-SI" sz="1600" b="0" i="0">
                          <a:latin typeface="Calibri"/>
                        </a:rPr>
                        <a:t>3.2. Celine in oceani </a:t>
                      </a:r>
                    </a:p>
                    <a:p>
                      <a:pPr lvl="0">
                        <a:buNone/>
                      </a:pPr>
                      <a:r>
                        <a:rPr lang="sl-SI" sz="1600" b="0" i="0">
                          <a:latin typeface="Calibri"/>
                        </a:rPr>
                        <a:t>3.3. Razčlenjenost in razgibanost Zemljinega površja</a:t>
                      </a:r>
                    </a:p>
                    <a:p>
                      <a:pPr lvl="0">
                        <a:buNone/>
                      </a:pPr>
                      <a:r>
                        <a:rPr lang="sl-SI" sz="1600" b="0" i="0">
                          <a:latin typeface="Calibri"/>
                        </a:rPr>
                        <a:t>3.4. Vodovje</a:t>
                      </a:r>
                    </a:p>
                  </a:txBody>
                  <a:tcPr/>
                </a:tc>
                <a:extLst>
                  <a:ext uri="{0D108BD9-81ED-4DB2-BD59-A6C34878D82A}">
                    <a16:rowId xmlns:a16="http://schemas.microsoft.com/office/drawing/2014/main" val="2400119587"/>
                  </a:ext>
                </a:extLst>
              </a:tr>
              <a:tr h="728446">
                <a:tc>
                  <a:txBody>
                    <a:bodyPr/>
                    <a:lstStyle/>
                    <a:p>
                      <a:pPr lvl="0">
                        <a:buNone/>
                      </a:pPr>
                      <a:r>
                        <a:rPr lang="sl-SI" sz="1600" b="1" i="0">
                          <a:latin typeface="Calibri"/>
                        </a:rPr>
                        <a:t>4. OSNOVE GEOGRAFSKEGA RAZISKOVANJA</a:t>
                      </a:r>
                    </a:p>
                  </a:txBody>
                  <a:tcPr>
                    <a:solidFill>
                      <a:schemeClr val="tx1">
                        <a:lumMod val="20000"/>
                        <a:lumOff val="80000"/>
                      </a:schemeClr>
                    </a:solidFill>
                  </a:tcPr>
                </a:tc>
                <a:tc>
                  <a:txBody>
                    <a:bodyPr/>
                    <a:lstStyle/>
                    <a:p>
                      <a:pPr lvl="0">
                        <a:buNone/>
                      </a:pPr>
                      <a:r>
                        <a:rPr lang="sl-SI" sz="1600" b="0" i="0">
                          <a:latin typeface="Calibri"/>
                        </a:rPr>
                        <a:t>4.1. Osnovne geografskega raziskovanja in veščine</a:t>
                      </a:r>
                    </a:p>
                  </a:txBody>
                  <a:tcPr/>
                </a:tc>
                <a:extLst>
                  <a:ext uri="{0D108BD9-81ED-4DB2-BD59-A6C34878D82A}">
                    <a16:rowId xmlns:a16="http://schemas.microsoft.com/office/drawing/2014/main" val="265537346"/>
                  </a:ext>
                </a:extLst>
              </a:tr>
            </a:tbl>
          </a:graphicData>
        </a:graphic>
      </p:graphicFrame>
    </p:spTree>
    <p:extLst>
      <p:ext uri="{BB962C8B-B14F-4D97-AF65-F5344CB8AC3E}">
        <p14:creationId xmlns:p14="http://schemas.microsoft.com/office/powerpoint/2010/main" val="36133437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aven povezovalnik 2"/>
          <p:cNvCxnSpPr/>
          <p:nvPr/>
        </p:nvCxnSpPr>
        <p:spPr>
          <a:xfrm flipV="1">
            <a:off x="166989" y="401195"/>
            <a:ext cx="8742017" cy="8835"/>
          </a:xfrm>
          <a:prstGeom prst="line">
            <a:avLst/>
          </a:prstGeom>
          <a:ln>
            <a:solidFill>
              <a:srgbClr val="198FA7"/>
            </a:solidFill>
          </a:ln>
        </p:spPr>
        <p:style>
          <a:lnRef idx="1">
            <a:schemeClr val="accent1"/>
          </a:lnRef>
          <a:fillRef idx="0">
            <a:schemeClr val="accent1"/>
          </a:fillRef>
          <a:effectRef idx="0">
            <a:schemeClr val="accent1"/>
          </a:effectRef>
          <a:fontRef idx="minor">
            <a:schemeClr val="tx1"/>
          </a:fontRef>
        </p:style>
      </p:cxnSp>
      <p:pic>
        <p:nvPicPr>
          <p:cNvPr id="4" name="Slika 8"/>
          <p:cNvPicPr>
            <a:picLocks noChangeArrowheads="1"/>
          </p:cNvPicPr>
          <p:nvPr/>
        </p:nvPicPr>
        <p:blipFill rotWithShape="1">
          <a:blip r:embed="rId3">
            <a:extLst>
              <a:ext uri="{28A0092B-C50C-407E-A947-70E740481C1C}">
                <a14:useLocalDpi xmlns:a14="http://schemas.microsoft.com/office/drawing/2010/main" val="0"/>
              </a:ext>
            </a:extLst>
          </a:blip>
          <a:srcRect t="-1" r="58972" b="-3355"/>
          <a:stretch/>
        </p:blipFill>
        <p:spPr bwMode="auto">
          <a:xfrm>
            <a:off x="8416816" y="122415"/>
            <a:ext cx="498273" cy="25060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ela 5">
            <a:extLst>
              <a:ext uri="{FF2B5EF4-FFF2-40B4-BE49-F238E27FC236}">
                <a16:creationId xmlns:a16="http://schemas.microsoft.com/office/drawing/2014/main" id="{F84BC58E-4D76-ECE9-19BC-E8D0B3E40A1D}"/>
              </a:ext>
            </a:extLst>
          </p:cNvPr>
          <p:cNvGraphicFramePr>
            <a:graphicFrameLocks noGrp="1"/>
          </p:cNvGraphicFramePr>
          <p:nvPr>
            <p:extLst>
              <p:ext uri="{D42A27DB-BD31-4B8C-83A1-F6EECF244321}">
                <p14:modId xmlns:p14="http://schemas.microsoft.com/office/powerpoint/2010/main" val="1744075785"/>
              </p:ext>
            </p:extLst>
          </p:nvPr>
        </p:nvGraphicFramePr>
        <p:xfrm>
          <a:off x="373843" y="471592"/>
          <a:ext cx="8396140" cy="4554686"/>
        </p:xfrm>
        <a:graphic>
          <a:graphicData uri="http://schemas.openxmlformats.org/drawingml/2006/table">
            <a:tbl>
              <a:tblPr firstRow="1" bandRow="1">
                <a:tableStyleId>{91C162CE-4E31-469C-8E79-7C22C8F4F286}</a:tableStyleId>
              </a:tblPr>
              <a:tblGrid>
                <a:gridCol w="4198070">
                  <a:extLst>
                    <a:ext uri="{9D8B030D-6E8A-4147-A177-3AD203B41FA5}">
                      <a16:colId xmlns:a16="http://schemas.microsoft.com/office/drawing/2014/main" val="3082945755"/>
                    </a:ext>
                  </a:extLst>
                </a:gridCol>
                <a:gridCol w="4198070">
                  <a:extLst>
                    <a:ext uri="{9D8B030D-6E8A-4147-A177-3AD203B41FA5}">
                      <a16:colId xmlns:a16="http://schemas.microsoft.com/office/drawing/2014/main" val="2506081999"/>
                    </a:ext>
                  </a:extLst>
                </a:gridCol>
              </a:tblGrid>
              <a:tr h="465871">
                <a:tc>
                  <a:txBody>
                    <a:bodyPr/>
                    <a:lstStyle/>
                    <a:p>
                      <a:r>
                        <a:rPr lang="sl-SI" sz="1600" b="1">
                          <a:latin typeface="Calibri"/>
                        </a:rPr>
                        <a:t>TEME v 3. VIO </a:t>
                      </a:r>
                      <a:r>
                        <a:rPr lang="sl-SI" sz="1600" b="0" i="1">
                          <a:latin typeface="Calibri"/>
                        </a:rPr>
                        <a:t>(7.r)</a:t>
                      </a:r>
                    </a:p>
                  </a:txBody>
                  <a:tcPr>
                    <a:solidFill>
                      <a:schemeClr val="tx1">
                        <a:lumMod val="20000"/>
                        <a:lumOff val="80000"/>
                      </a:schemeClr>
                    </a:solidFill>
                  </a:tcPr>
                </a:tc>
                <a:tc>
                  <a:txBody>
                    <a:bodyPr/>
                    <a:lstStyle/>
                    <a:p>
                      <a:r>
                        <a:rPr lang="sl-SI" sz="1600" b="1">
                          <a:latin typeface="Calibri"/>
                        </a:rPr>
                        <a:t>SKUPINE CILJEV</a:t>
                      </a:r>
                    </a:p>
                  </a:txBody>
                  <a:tcPr/>
                </a:tc>
                <a:extLst>
                  <a:ext uri="{0D108BD9-81ED-4DB2-BD59-A6C34878D82A}">
                    <a16:rowId xmlns:a16="http://schemas.microsoft.com/office/drawing/2014/main" val="536100917"/>
                  </a:ext>
                </a:extLst>
              </a:tr>
              <a:tr h="385762">
                <a:tc>
                  <a:txBody>
                    <a:bodyPr/>
                    <a:lstStyle/>
                    <a:p>
                      <a:pPr marL="342900" lvl="0" indent="-342900">
                        <a:buAutoNum type="arabicPeriod"/>
                      </a:pPr>
                      <a:r>
                        <a:rPr lang="sl-SI" sz="1800" b="1">
                          <a:latin typeface="Calibri"/>
                        </a:rPr>
                        <a:t>GIBANJE ZEMLJE</a:t>
                      </a:r>
                    </a:p>
                  </a:txBody>
                  <a:tcPr>
                    <a:solidFill>
                      <a:schemeClr val="tx1">
                        <a:lumMod val="20000"/>
                        <a:lumOff val="80000"/>
                      </a:schemeClr>
                    </a:solidFill>
                  </a:tcPr>
                </a:tc>
                <a:tc>
                  <a:txBody>
                    <a:bodyPr/>
                    <a:lstStyle/>
                    <a:p>
                      <a:pPr lvl="0">
                        <a:buNone/>
                      </a:pPr>
                      <a:r>
                        <a:rPr lang="sl-SI" sz="1800">
                          <a:latin typeface="Calibri"/>
                        </a:rPr>
                        <a:t>1.1. Gibanje Zemlje</a:t>
                      </a:r>
                    </a:p>
                  </a:txBody>
                  <a:tcPr/>
                </a:tc>
                <a:extLst>
                  <a:ext uri="{0D108BD9-81ED-4DB2-BD59-A6C34878D82A}">
                    <a16:rowId xmlns:a16="http://schemas.microsoft.com/office/drawing/2014/main" val="3754921901"/>
                  </a:ext>
                </a:extLst>
              </a:tr>
              <a:tr h="385762">
                <a:tc>
                  <a:txBody>
                    <a:bodyPr/>
                    <a:lstStyle/>
                    <a:p>
                      <a:pPr marL="0" indent="0">
                        <a:buNone/>
                      </a:pPr>
                      <a:r>
                        <a:rPr lang="sl-SI" sz="1800" b="1">
                          <a:latin typeface="Calibri"/>
                        </a:rPr>
                        <a:t>2. PODNEBJE</a:t>
                      </a:r>
                    </a:p>
                  </a:txBody>
                  <a:tcPr>
                    <a:solidFill>
                      <a:schemeClr val="tx1">
                        <a:lumMod val="20000"/>
                        <a:lumOff val="80000"/>
                      </a:schemeClr>
                    </a:solidFill>
                  </a:tcPr>
                </a:tc>
                <a:tc>
                  <a:txBody>
                    <a:bodyPr/>
                    <a:lstStyle/>
                    <a:p>
                      <a:r>
                        <a:rPr lang="sl-SI" sz="1800">
                          <a:latin typeface="Calibri"/>
                        </a:rPr>
                        <a:t>2.1. Podnebje, prsti in rastlinstvo</a:t>
                      </a:r>
                    </a:p>
                  </a:txBody>
                  <a:tcPr/>
                </a:tc>
                <a:extLst>
                  <a:ext uri="{0D108BD9-81ED-4DB2-BD59-A6C34878D82A}">
                    <a16:rowId xmlns:a16="http://schemas.microsoft.com/office/drawing/2014/main" val="843520738"/>
                  </a:ext>
                </a:extLst>
              </a:tr>
              <a:tr h="865190">
                <a:tc>
                  <a:txBody>
                    <a:bodyPr/>
                    <a:lstStyle/>
                    <a:p>
                      <a:r>
                        <a:rPr lang="sl-SI" sz="1800" b="1">
                          <a:latin typeface="Calibri"/>
                        </a:rPr>
                        <a:t>3. DRUŽBENOGEOGRAFSKE ZNAČILNOSTI CELIN</a:t>
                      </a:r>
                    </a:p>
                  </a:txBody>
                  <a:tcPr>
                    <a:solidFill>
                      <a:schemeClr val="tx1">
                        <a:lumMod val="20000"/>
                        <a:lumOff val="80000"/>
                      </a:schemeClr>
                    </a:solidFill>
                  </a:tcPr>
                </a:tc>
                <a:tc>
                  <a:txBody>
                    <a:bodyPr/>
                    <a:lstStyle/>
                    <a:p>
                      <a:r>
                        <a:rPr lang="sl-SI" sz="1800">
                          <a:latin typeface="Calibri"/>
                        </a:rPr>
                        <a:t>3.1. Poselitev in prebivalstvo</a:t>
                      </a:r>
                    </a:p>
                    <a:p>
                      <a:pPr lvl="0">
                        <a:buNone/>
                      </a:pPr>
                      <a:r>
                        <a:rPr lang="sl-SI" sz="1800" b="0" i="0" u="none" strike="noStrike" baseline="0" noProof="0">
                          <a:solidFill>
                            <a:srgbClr val="000000"/>
                          </a:solidFill>
                          <a:latin typeface="Calibri"/>
                        </a:rPr>
                        <a:t>3.2. Gospodarstvo</a:t>
                      </a:r>
                      <a:endParaRPr lang="sl-SI" sz="1800">
                        <a:latin typeface="Calibri"/>
                      </a:endParaRPr>
                    </a:p>
                    <a:p>
                      <a:pPr lvl="0">
                        <a:buNone/>
                      </a:pPr>
                      <a:r>
                        <a:rPr lang="sl-SI" sz="1800" b="0" i="0" u="none" strike="noStrike" baseline="0" noProof="0">
                          <a:solidFill>
                            <a:srgbClr val="000000"/>
                          </a:solidFill>
                          <a:latin typeface="Calibri"/>
                        </a:rPr>
                        <a:t>3.3. Podnebne spremembe</a:t>
                      </a:r>
                    </a:p>
                  </a:txBody>
                  <a:tcPr/>
                </a:tc>
                <a:extLst>
                  <a:ext uri="{0D108BD9-81ED-4DB2-BD59-A6C34878D82A}">
                    <a16:rowId xmlns:a16="http://schemas.microsoft.com/office/drawing/2014/main" val="2459261375"/>
                  </a:ext>
                </a:extLst>
              </a:tr>
              <a:tr h="1370998">
                <a:tc>
                  <a:txBody>
                    <a:bodyPr/>
                    <a:lstStyle/>
                    <a:p>
                      <a:r>
                        <a:rPr lang="sl-SI" sz="1800" b="1">
                          <a:latin typeface="Calibri"/>
                        </a:rPr>
                        <a:t>4. CELINE </a:t>
                      </a:r>
                    </a:p>
                    <a:p>
                      <a:pPr lvl="0">
                        <a:buNone/>
                      </a:pPr>
                      <a:endParaRPr lang="sl-SI" sz="1800" b="1">
                        <a:latin typeface="Calibri"/>
                      </a:endParaRPr>
                    </a:p>
                  </a:txBody>
                  <a:tcPr>
                    <a:solidFill>
                      <a:schemeClr val="tx1">
                        <a:lumMod val="20000"/>
                        <a:lumOff val="80000"/>
                      </a:schemeClr>
                    </a:solidFill>
                  </a:tcPr>
                </a:tc>
                <a:tc>
                  <a:txBody>
                    <a:bodyPr/>
                    <a:lstStyle/>
                    <a:p>
                      <a:r>
                        <a:rPr lang="sl-SI" sz="1800">
                          <a:latin typeface="Calibri"/>
                        </a:rPr>
                        <a:t>4.1. Azija</a:t>
                      </a:r>
                    </a:p>
                    <a:p>
                      <a:pPr lvl="0">
                        <a:buNone/>
                      </a:pPr>
                      <a:r>
                        <a:rPr lang="sl-SI" sz="1800">
                          <a:latin typeface="Calibri"/>
                        </a:rPr>
                        <a:t>4.2. Avstralija z Oceanijo</a:t>
                      </a:r>
                    </a:p>
                    <a:p>
                      <a:pPr lvl="0">
                        <a:buNone/>
                      </a:pPr>
                      <a:r>
                        <a:rPr lang="sl-SI" sz="1800">
                          <a:latin typeface="Calibri"/>
                        </a:rPr>
                        <a:t>4.3. Severna Amerika </a:t>
                      </a:r>
                    </a:p>
                    <a:p>
                      <a:pPr lvl="0">
                        <a:buNone/>
                      </a:pPr>
                      <a:r>
                        <a:rPr lang="sl-SI" sz="1800">
                          <a:latin typeface="Calibri"/>
                        </a:rPr>
                        <a:t>4.4. Južna Amerika</a:t>
                      </a:r>
                    </a:p>
                    <a:p>
                      <a:pPr lvl="0">
                        <a:buNone/>
                      </a:pPr>
                      <a:r>
                        <a:rPr lang="sl-SI" sz="1800">
                          <a:latin typeface="Calibri"/>
                        </a:rPr>
                        <a:t>4.5. Afrika</a:t>
                      </a:r>
                    </a:p>
                    <a:p>
                      <a:pPr lvl="0">
                        <a:buNone/>
                      </a:pPr>
                      <a:r>
                        <a:rPr lang="sl-SI" sz="1800">
                          <a:latin typeface="Calibri"/>
                        </a:rPr>
                        <a:t>4.6. Polarni območji</a:t>
                      </a:r>
                    </a:p>
                  </a:txBody>
                  <a:tcPr/>
                </a:tc>
                <a:extLst>
                  <a:ext uri="{0D108BD9-81ED-4DB2-BD59-A6C34878D82A}">
                    <a16:rowId xmlns:a16="http://schemas.microsoft.com/office/drawing/2014/main" val="2400119587"/>
                  </a:ext>
                </a:extLst>
              </a:tr>
              <a:tr h="665531">
                <a:tc>
                  <a:txBody>
                    <a:bodyPr/>
                    <a:lstStyle/>
                    <a:p>
                      <a:pPr lvl="0">
                        <a:buNone/>
                      </a:pPr>
                      <a:r>
                        <a:rPr lang="sl-SI" sz="1800" b="1">
                          <a:latin typeface="Calibri"/>
                        </a:rPr>
                        <a:t>5. GEOGRAFSKO RAZISKOVANJE I.</a:t>
                      </a:r>
                    </a:p>
                  </a:txBody>
                  <a:tcPr>
                    <a:solidFill>
                      <a:schemeClr val="tx1">
                        <a:lumMod val="20000"/>
                        <a:lumOff val="80000"/>
                      </a:schemeClr>
                    </a:solidFill>
                  </a:tcPr>
                </a:tc>
                <a:tc>
                  <a:txBody>
                    <a:bodyPr/>
                    <a:lstStyle/>
                    <a:p>
                      <a:pPr lvl="0">
                        <a:buNone/>
                      </a:pPr>
                      <a:r>
                        <a:rPr lang="sl-SI" sz="1800">
                          <a:latin typeface="Calibri"/>
                        </a:rPr>
                        <a:t>5.1. Geografsko raziskovanje in veščine I.</a:t>
                      </a:r>
                    </a:p>
                  </a:txBody>
                  <a:tcPr/>
                </a:tc>
                <a:extLst>
                  <a:ext uri="{0D108BD9-81ED-4DB2-BD59-A6C34878D82A}">
                    <a16:rowId xmlns:a16="http://schemas.microsoft.com/office/drawing/2014/main" val="265537346"/>
                  </a:ext>
                </a:extLst>
              </a:tr>
            </a:tbl>
          </a:graphicData>
        </a:graphic>
      </p:graphicFrame>
    </p:spTree>
    <p:extLst>
      <p:ext uri="{BB962C8B-B14F-4D97-AF65-F5344CB8AC3E}">
        <p14:creationId xmlns:p14="http://schemas.microsoft.com/office/powerpoint/2010/main" val="37799521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aven povezovalnik 2"/>
          <p:cNvCxnSpPr/>
          <p:nvPr/>
        </p:nvCxnSpPr>
        <p:spPr>
          <a:xfrm flipV="1">
            <a:off x="166989" y="401195"/>
            <a:ext cx="8742017" cy="8835"/>
          </a:xfrm>
          <a:prstGeom prst="line">
            <a:avLst/>
          </a:prstGeom>
          <a:ln>
            <a:solidFill>
              <a:srgbClr val="198FA7"/>
            </a:solidFill>
          </a:ln>
        </p:spPr>
        <p:style>
          <a:lnRef idx="1">
            <a:schemeClr val="accent1"/>
          </a:lnRef>
          <a:fillRef idx="0">
            <a:schemeClr val="accent1"/>
          </a:fillRef>
          <a:effectRef idx="0">
            <a:schemeClr val="accent1"/>
          </a:effectRef>
          <a:fontRef idx="minor">
            <a:schemeClr val="tx1"/>
          </a:fontRef>
        </p:style>
      </p:cxnSp>
      <p:pic>
        <p:nvPicPr>
          <p:cNvPr id="4" name="Slika 8"/>
          <p:cNvPicPr>
            <a:picLocks noChangeArrowheads="1"/>
          </p:cNvPicPr>
          <p:nvPr/>
        </p:nvPicPr>
        <p:blipFill rotWithShape="1">
          <a:blip r:embed="rId3">
            <a:extLst>
              <a:ext uri="{28A0092B-C50C-407E-A947-70E740481C1C}">
                <a14:useLocalDpi xmlns:a14="http://schemas.microsoft.com/office/drawing/2010/main" val="0"/>
              </a:ext>
            </a:extLst>
          </a:blip>
          <a:srcRect t="-1" r="58972" b="-3355"/>
          <a:stretch/>
        </p:blipFill>
        <p:spPr bwMode="auto">
          <a:xfrm>
            <a:off x="8416816" y="122415"/>
            <a:ext cx="498273" cy="25060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ela 5">
            <a:extLst>
              <a:ext uri="{FF2B5EF4-FFF2-40B4-BE49-F238E27FC236}">
                <a16:creationId xmlns:a16="http://schemas.microsoft.com/office/drawing/2014/main" id="{F84BC58E-4D76-ECE9-19BC-E8D0B3E40A1D}"/>
              </a:ext>
            </a:extLst>
          </p:cNvPr>
          <p:cNvGraphicFramePr>
            <a:graphicFrameLocks noGrp="1"/>
          </p:cNvGraphicFramePr>
          <p:nvPr>
            <p:extLst>
              <p:ext uri="{D42A27DB-BD31-4B8C-83A1-F6EECF244321}">
                <p14:modId xmlns:p14="http://schemas.microsoft.com/office/powerpoint/2010/main" val="1998301705"/>
              </p:ext>
            </p:extLst>
          </p:nvPr>
        </p:nvGraphicFramePr>
        <p:xfrm>
          <a:off x="375313" y="733566"/>
          <a:ext cx="8396140" cy="4009373"/>
        </p:xfrm>
        <a:graphic>
          <a:graphicData uri="http://schemas.openxmlformats.org/drawingml/2006/table">
            <a:tbl>
              <a:tblPr firstRow="1" bandRow="1">
                <a:tableStyleId>{91C162CE-4E31-469C-8E79-7C22C8F4F286}</a:tableStyleId>
              </a:tblPr>
              <a:tblGrid>
                <a:gridCol w="4198070">
                  <a:extLst>
                    <a:ext uri="{9D8B030D-6E8A-4147-A177-3AD203B41FA5}">
                      <a16:colId xmlns:a16="http://schemas.microsoft.com/office/drawing/2014/main" val="3082945755"/>
                    </a:ext>
                  </a:extLst>
                </a:gridCol>
                <a:gridCol w="4198070">
                  <a:extLst>
                    <a:ext uri="{9D8B030D-6E8A-4147-A177-3AD203B41FA5}">
                      <a16:colId xmlns:a16="http://schemas.microsoft.com/office/drawing/2014/main" val="2506081999"/>
                    </a:ext>
                  </a:extLst>
                </a:gridCol>
              </a:tblGrid>
              <a:tr h="465871">
                <a:tc>
                  <a:txBody>
                    <a:bodyPr/>
                    <a:lstStyle/>
                    <a:p>
                      <a:r>
                        <a:rPr lang="sl-SI" sz="1600" b="1">
                          <a:latin typeface="Calibri"/>
                        </a:rPr>
                        <a:t>TEME v 3. VIO </a:t>
                      </a:r>
                      <a:r>
                        <a:rPr lang="sl-SI" sz="1600" b="0" i="1">
                          <a:latin typeface="Calibri"/>
                        </a:rPr>
                        <a:t>(8.r)</a:t>
                      </a:r>
                    </a:p>
                  </a:txBody>
                  <a:tcPr>
                    <a:solidFill>
                      <a:schemeClr val="tx1">
                        <a:lumMod val="20000"/>
                        <a:lumOff val="80000"/>
                      </a:schemeClr>
                    </a:solidFill>
                  </a:tcPr>
                </a:tc>
                <a:tc>
                  <a:txBody>
                    <a:bodyPr/>
                    <a:lstStyle/>
                    <a:p>
                      <a:r>
                        <a:rPr lang="sl-SI" sz="1600" b="1">
                          <a:latin typeface="Calibri"/>
                        </a:rPr>
                        <a:t>SKUPINE CILJEV</a:t>
                      </a:r>
                    </a:p>
                  </a:txBody>
                  <a:tcPr/>
                </a:tc>
                <a:extLst>
                  <a:ext uri="{0D108BD9-81ED-4DB2-BD59-A6C34878D82A}">
                    <a16:rowId xmlns:a16="http://schemas.microsoft.com/office/drawing/2014/main" val="536100917"/>
                  </a:ext>
                </a:extLst>
              </a:tr>
              <a:tr h="524585">
                <a:tc>
                  <a:txBody>
                    <a:bodyPr/>
                    <a:lstStyle/>
                    <a:p>
                      <a:pPr marL="342900" indent="-342900">
                        <a:buAutoNum type="arabicPeriod"/>
                      </a:pPr>
                      <a:r>
                        <a:rPr lang="sl-SI" sz="1800" b="1">
                          <a:latin typeface="Calibri"/>
                        </a:rPr>
                        <a:t>EVROPA KOT CELINA</a:t>
                      </a:r>
                    </a:p>
                  </a:txBody>
                  <a:tcPr>
                    <a:solidFill>
                      <a:schemeClr val="tx1">
                        <a:lumMod val="20000"/>
                        <a:lumOff val="80000"/>
                      </a:schemeClr>
                    </a:solidFill>
                  </a:tcPr>
                </a:tc>
                <a:tc>
                  <a:txBody>
                    <a:bodyPr/>
                    <a:lstStyle/>
                    <a:p>
                      <a:r>
                        <a:rPr lang="sl-SI" sz="1800">
                          <a:latin typeface="Calibri"/>
                        </a:rPr>
                        <a:t>1.1. Evropa na zemljevidu</a:t>
                      </a:r>
                    </a:p>
                    <a:p>
                      <a:pPr lvl="0">
                        <a:buNone/>
                      </a:pPr>
                      <a:endParaRPr lang="sl-SI" sz="1800">
                        <a:latin typeface="Calibri"/>
                      </a:endParaRPr>
                    </a:p>
                  </a:txBody>
                  <a:tcPr/>
                </a:tc>
                <a:extLst>
                  <a:ext uri="{0D108BD9-81ED-4DB2-BD59-A6C34878D82A}">
                    <a16:rowId xmlns:a16="http://schemas.microsoft.com/office/drawing/2014/main" val="843520738"/>
                  </a:ext>
                </a:extLst>
              </a:tr>
              <a:tr h="1049171">
                <a:tc>
                  <a:txBody>
                    <a:bodyPr/>
                    <a:lstStyle/>
                    <a:p>
                      <a:r>
                        <a:rPr lang="sl-SI" sz="1800" b="1">
                          <a:latin typeface="Calibri"/>
                        </a:rPr>
                        <a:t>2. NARAVNOGEOGRAFSKE ZNAČILNOSTI EVROPE</a:t>
                      </a:r>
                    </a:p>
                  </a:txBody>
                  <a:tcPr>
                    <a:solidFill>
                      <a:schemeClr val="tx1">
                        <a:lumMod val="20000"/>
                        <a:lumOff val="80000"/>
                      </a:schemeClr>
                    </a:solidFill>
                  </a:tcPr>
                </a:tc>
                <a:tc>
                  <a:txBody>
                    <a:bodyPr/>
                    <a:lstStyle/>
                    <a:p>
                      <a:r>
                        <a:rPr lang="sl-SI" sz="1800">
                          <a:latin typeface="Calibri"/>
                        </a:rPr>
                        <a:t>2.1. Površje</a:t>
                      </a:r>
                    </a:p>
                    <a:p>
                      <a:pPr lvl="0">
                        <a:buNone/>
                      </a:pPr>
                      <a:r>
                        <a:rPr lang="sl-SI" sz="1800" b="0" i="0" u="none" strike="noStrike" baseline="0" noProof="0">
                          <a:solidFill>
                            <a:srgbClr val="000000"/>
                          </a:solidFill>
                          <a:latin typeface="Calibri"/>
                        </a:rPr>
                        <a:t>2.2. Podnebje in rastlinstvo</a:t>
                      </a:r>
                      <a:endParaRPr lang="sl-SI" sz="1800">
                        <a:latin typeface="Calibri"/>
                      </a:endParaRPr>
                    </a:p>
                    <a:p>
                      <a:pPr lvl="0">
                        <a:buNone/>
                      </a:pPr>
                      <a:r>
                        <a:rPr lang="sl-SI" sz="1800" b="0" i="0" u="none" strike="noStrike" baseline="0" noProof="0">
                          <a:solidFill>
                            <a:srgbClr val="000000"/>
                          </a:solidFill>
                          <a:latin typeface="Calibri"/>
                        </a:rPr>
                        <a:t>2.3. Naravni viri</a:t>
                      </a:r>
                    </a:p>
                  </a:txBody>
                  <a:tcPr/>
                </a:tc>
                <a:extLst>
                  <a:ext uri="{0D108BD9-81ED-4DB2-BD59-A6C34878D82A}">
                    <a16:rowId xmlns:a16="http://schemas.microsoft.com/office/drawing/2014/main" val="2459261375"/>
                  </a:ext>
                </a:extLst>
              </a:tr>
              <a:tr h="1164324">
                <a:tc>
                  <a:txBody>
                    <a:bodyPr/>
                    <a:lstStyle/>
                    <a:p>
                      <a:r>
                        <a:rPr lang="sl-SI" sz="1800" b="1">
                          <a:latin typeface="Calibri"/>
                        </a:rPr>
                        <a:t>3. DRUŽBENI IZZIVI EVROPE</a:t>
                      </a:r>
                    </a:p>
                    <a:p>
                      <a:pPr lvl="0">
                        <a:buNone/>
                      </a:pPr>
                      <a:endParaRPr lang="sl-SI" sz="1800" b="1">
                        <a:latin typeface="Calibri"/>
                      </a:endParaRPr>
                    </a:p>
                    <a:p>
                      <a:pPr lvl="0">
                        <a:buNone/>
                      </a:pPr>
                      <a:endParaRPr lang="sl-SI" sz="1800" b="1">
                        <a:latin typeface="Calibri"/>
                      </a:endParaRPr>
                    </a:p>
                  </a:txBody>
                  <a:tcPr>
                    <a:solidFill>
                      <a:schemeClr val="tx1">
                        <a:lumMod val="20000"/>
                        <a:lumOff val="80000"/>
                      </a:schemeClr>
                    </a:solidFill>
                  </a:tcPr>
                </a:tc>
                <a:tc>
                  <a:txBody>
                    <a:bodyPr/>
                    <a:lstStyle/>
                    <a:p>
                      <a:r>
                        <a:rPr lang="sl-SI" sz="1800">
                          <a:latin typeface="Calibri"/>
                        </a:rPr>
                        <a:t>3.1. Izzivi prebivalstva </a:t>
                      </a:r>
                    </a:p>
                    <a:p>
                      <a:pPr lvl="0">
                        <a:buNone/>
                      </a:pPr>
                      <a:r>
                        <a:rPr lang="sl-SI" sz="1800">
                          <a:latin typeface="Calibri"/>
                        </a:rPr>
                        <a:t>3.2. Izzivi v gospodarstvu </a:t>
                      </a:r>
                    </a:p>
                    <a:p>
                      <a:pPr lvl="0">
                        <a:buNone/>
                      </a:pPr>
                      <a:r>
                        <a:rPr lang="sl-SI" sz="1800">
                          <a:latin typeface="Calibri"/>
                        </a:rPr>
                        <a:t>3.3. Trajnostni razvoj </a:t>
                      </a:r>
                    </a:p>
                    <a:p>
                      <a:pPr lvl="0">
                        <a:buNone/>
                      </a:pPr>
                      <a:endParaRPr lang="sl-SI" sz="1800">
                        <a:latin typeface="Calibri"/>
                      </a:endParaRPr>
                    </a:p>
                  </a:txBody>
                  <a:tcPr/>
                </a:tc>
                <a:extLst>
                  <a:ext uri="{0D108BD9-81ED-4DB2-BD59-A6C34878D82A}">
                    <a16:rowId xmlns:a16="http://schemas.microsoft.com/office/drawing/2014/main" val="2400119587"/>
                  </a:ext>
                </a:extLst>
              </a:tr>
              <a:tr h="665531">
                <a:tc>
                  <a:txBody>
                    <a:bodyPr/>
                    <a:lstStyle/>
                    <a:p>
                      <a:pPr lvl="0">
                        <a:buNone/>
                      </a:pPr>
                      <a:r>
                        <a:rPr lang="sl-SI" sz="1800" b="1">
                          <a:latin typeface="Calibri"/>
                        </a:rPr>
                        <a:t>4. GEOGRAFSKO RAZISKOVANJE II.</a:t>
                      </a:r>
                    </a:p>
                  </a:txBody>
                  <a:tcPr>
                    <a:solidFill>
                      <a:schemeClr val="tx1">
                        <a:lumMod val="20000"/>
                        <a:lumOff val="80000"/>
                      </a:schemeClr>
                    </a:solidFill>
                  </a:tcPr>
                </a:tc>
                <a:tc>
                  <a:txBody>
                    <a:bodyPr/>
                    <a:lstStyle/>
                    <a:p>
                      <a:pPr lvl="0">
                        <a:buNone/>
                      </a:pPr>
                      <a:r>
                        <a:rPr lang="sl-SI" sz="1800">
                          <a:latin typeface="Calibri"/>
                        </a:rPr>
                        <a:t>4.1. Geografsko raziskovanje in veščine II.</a:t>
                      </a:r>
                    </a:p>
                  </a:txBody>
                  <a:tcPr/>
                </a:tc>
                <a:extLst>
                  <a:ext uri="{0D108BD9-81ED-4DB2-BD59-A6C34878D82A}">
                    <a16:rowId xmlns:a16="http://schemas.microsoft.com/office/drawing/2014/main" val="265537346"/>
                  </a:ext>
                </a:extLst>
              </a:tr>
            </a:tbl>
          </a:graphicData>
        </a:graphic>
      </p:graphicFrame>
    </p:spTree>
    <p:extLst>
      <p:ext uri="{BB962C8B-B14F-4D97-AF65-F5344CB8AC3E}">
        <p14:creationId xmlns:p14="http://schemas.microsoft.com/office/powerpoint/2010/main" val="35874240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8"/>
          <p:cNvPicPr>
            <a:picLocks noChangeArrowheads="1"/>
          </p:cNvPicPr>
          <p:nvPr/>
        </p:nvPicPr>
        <p:blipFill rotWithShape="1">
          <a:blip r:embed="rId3">
            <a:extLst>
              <a:ext uri="{28A0092B-C50C-407E-A947-70E740481C1C}">
                <a14:useLocalDpi xmlns:a14="http://schemas.microsoft.com/office/drawing/2010/main" val="0"/>
              </a:ext>
            </a:extLst>
          </a:blip>
          <a:srcRect t="-1" r="58972" b="-3355"/>
          <a:stretch/>
        </p:blipFill>
        <p:spPr bwMode="auto">
          <a:xfrm>
            <a:off x="8416816" y="122415"/>
            <a:ext cx="498273" cy="25060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ela 5">
            <a:extLst>
              <a:ext uri="{FF2B5EF4-FFF2-40B4-BE49-F238E27FC236}">
                <a16:creationId xmlns:a16="http://schemas.microsoft.com/office/drawing/2014/main" id="{F84BC58E-4D76-ECE9-19BC-E8D0B3E40A1D}"/>
              </a:ext>
            </a:extLst>
          </p:cNvPr>
          <p:cNvGraphicFramePr>
            <a:graphicFrameLocks noGrp="1"/>
          </p:cNvGraphicFramePr>
          <p:nvPr>
            <p:extLst>
              <p:ext uri="{D42A27DB-BD31-4B8C-83A1-F6EECF244321}">
                <p14:modId xmlns:p14="http://schemas.microsoft.com/office/powerpoint/2010/main" val="2568771498"/>
              </p:ext>
            </p:extLst>
          </p:nvPr>
        </p:nvGraphicFramePr>
        <p:xfrm>
          <a:off x="439728" y="516595"/>
          <a:ext cx="8396140" cy="4452621"/>
        </p:xfrm>
        <a:graphic>
          <a:graphicData uri="http://schemas.openxmlformats.org/drawingml/2006/table">
            <a:tbl>
              <a:tblPr firstRow="1" bandRow="1">
                <a:tableStyleId>{91C162CE-4E31-469C-8E79-7C22C8F4F286}</a:tableStyleId>
              </a:tblPr>
              <a:tblGrid>
                <a:gridCol w="4198070">
                  <a:extLst>
                    <a:ext uri="{9D8B030D-6E8A-4147-A177-3AD203B41FA5}">
                      <a16:colId xmlns:a16="http://schemas.microsoft.com/office/drawing/2014/main" val="3082945755"/>
                    </a:ext>
                  </a:extLst>
                </a:gridCol>
                <a:gridCol w="4198070">
                  <a:extLst>
                    <a:ext uri="{9D8B030D-6E8A-4147-A177-3AD203B41FA5}">
                      <a16:colId xmlns:a16="http://schemas.microsoft.com/office/drawing/2014/main" val="2506081999"/>
                    </a:ext>
                  </a:extLst>
                </a:gridCol>
              </a:tblGrid>
              <a:tr h="453074">
                <a:tc>
                  <a:txBody>
                    <a:bodyPr/>
                    <a:lstStyle/>
                    <a:p>
                      <a:r>
                        <a:rPr lang="sl-SI" sz="1600" b="1">
                          <a:latin typeface="Calibri"/>
                        </a:rPr>
                        <a:t>TEME v 3. VIO </a:t>
                      </a:r>
                      <a:r>
                        <a:rPr lang="sl-SI" sz="1600" b="0" i="1">
                          <a:latin typeface="Calibri"/>
                        </a:rPr>
                        <a:t>(9.r)</a:t>
                      </a:r>
                    </a:p>
                  </a:txBody>
                  <a:tcPr>
                    <a:solidFill>
                      <a:schemeClr val="tx1">
                        <a:lumMod val="20000"/>
                        <a:lumOff val="80000"/>
                      </a:schemeClr>
                    </a:solidFill>
                  </a:tcPr>
                </a:tc>
                <a:tc>
                  <a:txBody>
                    <a:bodyPr/>
                    <a:lstStyle/>
                    <a:p>
                      <a:r>
                        <a:rPr lang="sl-SI" sz="1600" b="1">
                          <a:latin typeface="Calibri"/>
                        </a:rPr>
                        <a:t>SKUPINE CILJEV</a:t>
                      </a:r>
                    </a:p>
                  </a:txBody>
                  <a:tcPr/>
                </a:tc>
                <a:extLst>
                  <a:ext uri="{0D108BD9-81ED-4DB2-BD59-A6C34878D82A}">
                    <a16:rowId xmlns:a16="http://schemas.microsoft.com/office/drawing/2014/main" val="536100917"/>
                  </a:ext>
                </a:extLst>
              </a:tr>
              <a:tr h="814116">
                <a:tc>
                  <a:txBody>
                    <a:bodyPr/>
                    <a:lstStyle/>
                    <a:p>
                      <a:pPr marL="342900" indent="-342900">
                        <a:buAutoNum type="arabicPeriod"/>
                      </a:pPr>
                      <a:r>
                        <a:rPr lang="sl-SI" sz="1600" b="1">
                          <a:latin typeface="Calibri"/>
                        </a:rPr>
                        <a:t>SLOVENIJA V EVROPI IN SVETU</a:t>
                      </a:r>
                    </a:p>
                  </a:txBody>
                  <a:tcPr>
                    <a:solidFill>
                      <a:schemeClr val="tx1">
                        <a:lumMod val="20000"/>
                        <a:lumOff val="80000"/>
                      </a:schemeClr>
                    </a:solidFill>
                  </a:tcPr>
                </a:tc>
                <a:tc>
                  <a:txBody>
                    <a:bodyPr/>
                    <a:lstStyle/>
                    <a:p>
                      <a:r>
                        <a:rPr lang="sl-SI" sz="1600">
                          <a:latin typeface="Calibri"/>
                        </a:rPr>
                        <a:t>1.1. Slovenija v Evropi in svetu</a:t>
                      </a:r>
                    </a:p>
                    <a:p>
                      <a:pPr lvl="0">
                        <a:buNone/>
                      </a:pPr>
                      <a:r>
                        <a:rPr lang="sl-SI" sz="1600">
                          <a:latin typeface="Calibri"/>
                        </a:rPr>
                        <a:t>1.2. Delitev Slovenije na naravnogeografske pokrajine</a:t>
                      </a:r>
                    </a:p>
                  </a:txBody>
                  <a:tcPr/>
                </a:tc>
                <a:extLst>
                  <a:ext uri="{0D108BD9-81ED-4DB2-BD59-A6C34878D82A}">
                    <a16:rowId xmlns:a16="http://schemas.microsoft.com/office/drawing/2014/main" val="843520738"/>
                  </a:ext>
                </a:extLst>
              </a:tr>
              <a:tr h="1054817">
                <a:tc>
                  <a:txBody>
                    <a:bodyPr/>
                    <a:lstStyle/>
                    <a:p>
                      <a:r>
                        <a:rPr lang="sl-SI" sz="1600" b="1">
                          <a:latin typeface="Calibri"/>
                        </a:rPr>
                        <a:t>2. NARAVNOGEOGRAFSKE ZNAČILNOSTI SLOVENIJE</a:t>
                      </a:r>
                    </a:p>
                  </a:txBody>
                  <a:tcPr>
                    <a:solidFill>
                      <a:schemeClr val="tx1">
                        <a:lumMod val="20000"/>
                        <a:lumOff val="80000"/>
                      </a:schemeClr>
                    </a:solidFill>
                  </a:tcPr>
                </a:tc>
                <a:tc>
                  <a:txBody>
                    <a:bodyPr/>
                    <a:lstStyle/>
                    <a:p>
                      <a:r>
                        <a:rPr lang="sl-SI" sz="1600">
                          <a:latin typeface="Calibri"/>
                        </a:rPr>
                        <a:t>2.1. Površje, kamninska zgradba in prsti</a:t>
                      </a:r>
                      <a:endParaRPr lang="sl-SI">
                        <a:latin typeface="Calibri"/>
                      </a:endParaRPr>
                    </a:p>
                    <a:p>
                      <a:pPr lvl="0">
                        <a:buNone/>
                      </a:pPr>
                      <a:r>
                        <a:rPr lang="sl-SI" sz="1600" b="0" i="0" u="none" strike="noStrike" baseline="0" noProof="0">
                          <a:solidFill>
                            <a:srgbClr val="000000"/>
                          </a:solidFill>
                          <a:latin typeface="Calibri"/>
                        </a:rPr>
                        <a:t>2.2. Podnebje, vreme in rastlinstvo </a:t>
                      </a:r>
                      <a:endParaRPr lang="sl-SI" sz="1600">
                        <a:latin typeface="Calibri"/>
                      </a:endParaRPr>
                    </a:p>
                    <a:p>
                      <a:pPr lvl="0">
                        <a:buNone/>
                      </a:pPr>
                      <a:r>
                        <a:rPr lang="sl-SI" sz="1600" b="0" i="0" u="none" strike="noStrike" baseline="0" noProof="0">
                          <a:solidFill>
                            <a:srgbClr val="000000"/>
                          </a:solidFill>
                          <a:latin typeface="Calibri"/>
                        </a:rPr>
                        <a:t>2.3. Vodovje </a:t>
                      </a:r>
                    </a:p>
                    <a:p>
                      <a:pPr lvl="0">
                        <a:buNone/>
                      </a:pPr>
                      <a:r>
                        <a:rPr lang="sl-SI" sz="1600" b="0" i="0" u="none" strike="noStrike" baseline="0" noProof="0">
                          <a:solidFill>
                            <a:srgbClr val="000000"/>
                          </a:solidFill>
                          <a:latin typeface="Calibri"/>
                        </a:rPr>
                        <a:t>2.4. Zavarovana območja</a:t>
                      </a:r>
                    </a:p>
                  </a:txBody>
                  <a:tcPr/>
                </a:tc>
                <a:extLst>
                  <a:ext uri="{0D108BD9-81ED-4DB2-BD59-A6C34878D82A}">
                    <a16:rowId xmlns:a16="http://schemas.microsoft.com/office/drawing/2014/main" val="2459261375"/>
                  </a:ext>
                </a:extLst>
              </a:tr>
              <a:tr h="1054817">
                <a:tc>
                  <a:txBody>
                    <a:bodyPr/>
                    <a:lstStyle/>
                    <a:p>
                      <a:r>
                        <a:rPr lang="sl-SI" sz="1600" b="1">
                          <a:latin typeface="Calibri"/>
                        </a:rPr>
                        <a:t>3. DRUŽBENOGEOGRAFSKE ZNAČILNOSTI SLOVENIJE </a:t>
                      </a:r>
                    </a:p>
                    <a:p>
                      <a:pPr lvl="0">
                        <a:buNone/>
                      </a:pPr>
                      <a:endParaRPr lang="sl-SI" sz="1600" b="1">
                        <a:latin typeface="Calibri"/>
                      </a:endParaRPr>
                    </a:p>
                  </a:txBody>
                  <a:tcPr>
                    <a:solidFill>
                      <a:schemeClr val="tx1">
                        <a:lumMod val="20000"/>
                        <a:lumOff val="80000"/>
                      </a:schemeClr>
                    </a:solidFill>
                  </a:tcPr>
                </a:tc>
                <a:tc>
                  <a:txBody>
                    <a:bodyPr/>
                    <a:lstStyle/>
                    <a:p>
                      <a:r>
                        <a:rPr lang="sl-SI" sz="1600">
                          <a:latin typeface="Calibri"/>
                        </a:rPr>
                        <a:t>3.1. Prebivalstvo in poselitev </a:t>
                      </a:r>
                      <a:endParaRPr lang="sl-SI">
                        <a:latin typeface="Calibri"/>
                      </a:endParaRPr>
                    </a:p>
                    <a:p>
                      <a:pPr marL="0" lvl="0" indent="0">
                        <a:buNone/>
                      </a:pPr>
                      <a:r>
                        <a:rPr lang="sl-SI" sz="1600">
                          <a:latin typeface="Calibri"/>
                        </a:rPr>
                        <a:t>3.2. Gospodarstvo</a:t>
                      </a:r>
                    </a:p>
                    <a:p>
                      <a:pPr lvl="0">
                        <a:buNone/>
                      </a:pPr>
                      <a:r>
                        <a:rPr lang="sl-SI" sz="1600">
                          <a:latin typeface="Calibri"/>
                        </a:rPr>
                        <a:t>3.3. Naravne nesreče</a:t>
                      </a:r>
                    </a:p>
                    <a:p>
                      <a:pPr lvl="0">
                        <a:buNone/>
                      </a:pPr>
                      <a:r>
                        <a:rPr lang="sl-SI" sz="1600">
                          <a:latin typeface="Calibri"/>
                        </a:rPr>
                        <a:t>3.4. Degradacija prostora</a:t>
                      </a:r>
                    </a:p>
                  </a:txBody>
                  <a:tcPr/>
                </a:tc>
                <a:extLst>
                  <a:ext uri="{0D108BD9-81ED-4DB2-BD59-A6C34878D82A}">
                    <a16:rowId xmlns:a16="http://schemas.microsoft.com/office/drawing/2014/main" val="2400119587"/>
                  </a:ext>
                </a:extLst>
              </a:tr>
              <a:tr h="592931">
                <a:tc>
                  <a:txBody>
                    <a:bodyPr/>
                    <a:lstStyle/>
                    <a:p>
                      <a:pPr lvl="0">
                        <a:buNone/>
                      </a:pPr>
                      <a:r>
                        <a:rPr lang="sl-SI" sz="1600" b="1">
                          <a:latin typeface="Calibri"/>
                        </a:rPr>
                        <a:t>4. NARAVNOGEOGRAFSKE POKRAJINE SLOVENIJE </a:t>
                      </a:r>
                    </a:p>
                  </a:txBody>
                  <a:tcPr>
                    <a:solidFill>
                      <a:schemeClr val="tx1">
                        <a:lumMod val="20000"/>
                        <a:lumOff val="80000"/>
                      </a:schemeClr>
                    </a:solidFill>
                  </a:tcPr>
                </a:tc>
                <a:tc>
                  <a:txBody>
                    <a:bodyPr/>
                    <a:lstStyle/>
                    <a:p>
                      <a:pPr lvl="0">
                        <a:buNone/>
                      </a:pPr>
                      <a:r>
                        <a:rPr lang="sl-SI" sz="1600">
                          <a:latin typeface="Calibri"/>
                        </a:rPr>
                        <a:t>4.1. Izzivi posamezne naravnogeografske pokrajine </a:t>
                      </a:r>
                    </a:p>
                  </a:txBody>
                  <a:tcPr/>
                </a:tc>
                <a:extLst>
                  <a:ext uri="{0D108BD9-81ED-4DB2-BD59-A6C34878D82A}">
                    <a16:rowId xmlns:a16="http://schemas.microsoft.com/office/drawing/2014/main" val="3975054677"/>
                  </a:ext>
                </a:extLst>
              </a:tr>
              <a:tr h="450056">
                <a:tc>
                  <a:txBody>
                    <a:bodyPr/>
                    <a:lstStyle/>
                    <a:p>
                      <a:pPr lvl="0">
                        <a:buNone/>
                      </a:pPr>
                      <a:r>
                        <a:rPr lang="sl-SI" sz="1600" b="1">
                          <a:latin typeface="Calibri"/>
                        </a:rPr>
                        <a:t>5. GEOGRAFSKO RAZISKOVANJE III.</a:t>
                      </a:r>
                    </a:p>
                  </a:txBody>
                  <a:tcPr>
                    <a:solidFill>
                      <a:schemeClr val="tx1">
                        <a:lumMod val="20000"/>
                        <a:lumOff val="80000"/>
                      </a:schemeClr>
                    </a:solidFill>
                  </a:tcPr>
                </a:tc>
                <a:tc>
                  <a:txBody>
                    <a:bodyPr/>
                    <a:lstStyle/>
                    <a:p>
                      <a:pPr lvl="0">
                        <a:buNone/>
                      </a:pPr>
                      <a:r>
                        <a:rPr lang="sl-SI" sz="1600">
                          <a:latin typeface="Calibri"/>
                        </a:rPr>
                        <a:t>5.1. Geografsko raziskovanje in veščine III.</a:t>
                      </a:r>
                    </a:p>
                  </a:txBody>
                  <a:tcPr/>
                </a:tc>
                <a:extLst>
                  <a:ext uri="{0D108BD9-81ED-4DB2-BD59-A6C34878D82A}">
                    <a16:rowId xmlns:a16="http://schemas.microsoft.com/office/drawing/2014/main" val="265537346"/>
                  </a:ext>
                </a:extLst>
              </a:tr>
            </a:tbl>
          </a:graphicData>
        </a:graphic>
      </p:graphicFrame>
      <p:cxnSp>
        <p:nvCxnSpPr>
          <p:cNvPr id="3" name="Raven povezovalnik 2">
            <a:extLst>
              <a:ext uri="{FF2B5EF4-FFF2-40B4-BE49-F238E27FC236}">
                <a16:creationId xmlns:a16="http://schemas.microsoft.com/office/drawing/2014/main" id="{6E0A53DF-C364-F878-CB21-6DB0F7ECF0EE}"/>
              </a:ext>
            </a:extLst>
          </p:cNvPr>
          <p:cNvCxnSpPr/>
          <p:nvPr/>
        </p:nvCxnSpPr>
        <p:spPr>
          <a:xfrm flipV="1">
            <a:off x="166989" y="401195"/>
            <a:ext cx="8742017" cy="8835"/>
          </a:xfrm>
          <a:prstGeom prst="line">
            <a:avLst/>
          </a:prstGeom>
          <a:ln>
            <a:solidFill>
              <a:srgbClr val="198FA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85066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Naslov 1"/>
          <p:cNvSpPr>
            <a:spLocks noGrp="1"/>
          </p:cNvSpPr>
          <p:nvPr>
            <p:ph type="title"/>
          </p:nvPr>
        </p:nvSpPr>
        <p:spPr>
          <a:xfrm>
            <a:off x="198230" y="129139"/>
            <a:ext cx="4676408" cy="557100"/>
          </a:xfrm>
        </p:spPr>
        <p:txBody>
          <a:bodyPr/>
          <a:lstStyle/>
          <a:p>
            <a:r>
              <a:rPr lang="sl-SI" sz="2400">
                <a:solidFill>
                  <a:srgbClr val="1A95AE"/>
                </a:solidFill>
                <a:latin typeface="Calibri"/>
                <a:ea typeface="Calibri"/>
                <a:cs typeface="Calibri"/>
              </a:rPr>
              <a:t>Nabor strokovnih terminov v UN </a:t>
            </a:r>
          </a:p>
        </p:txBody>
      </p:sp>
      <p:cxnSp>
        <p:nvCxnSpPr>
          <p:cNvPr id="3" name="Raven povezovalnik 2"/>
          <p:cNvCxnSpPr/>
          <p:nvPr/>
        </p:nvCxnSpPr>
        <p:spPr>
          <a:xfrm flipV="1">
            <a:off x="199338" y="681554"/>
            <a:ext cx="8742017" cy="8835"/>
          </a:xfrm>
          <a:prstGeom prst="line">
            <a:avLst/>
          </a:prstGeom>
          <a:ln>
            <a:solidFill>
              <a:srgbClr val="198FA7"/>
            </a:solidFill>
          </a:ln>
        </p:spPr>
        <p:style>
          <a:lnRef idx="1">
            <a:schemeClr val="accent1"/>
          </a:lnRef>
          <a:fillRef idx="0">
            <a:schemeClr val="accent1"/>
          </a:fillRef>
          <a:effectRef idx="0">
            <a:schemeClr val="accent1"/>
          </a:effectRef>
          <a:fontRef idx="minor">
            <a:schemeClr val="tx1"/>
          </a:fontRef>
        </p:style>
      </p:cxnSp>
      <p:pic>
        <p:nvPicPr>
          <p:cNvPr id="4" name="Slika 8"/>
          <p:cNvPicPr>
            <a:picLocks noChangeArrowheads="1"/>
          </p:cNvPicPr>
          <p:nvPr/>
        </p:nvPicPr>
        <p:blipFill rotWithShape="1">
          <a:blip r:embed="rId2">
            <a:extLst>
              <a:ext uri="{28A0092B-C50C-407E-A947-70E740481C1C}">
                <a14:useLocalDpi xmlns:a14="http://schemas.microsoft.com/office/drawing/2010/main" val="0"/>
              </a:ext>
            </a:extLst>
          </a:blip>
          <a:srcRect t="-1" r="58972" b="-3355"/>
          <a:stretch/>
        </p:blipFill>
        <p:spPr bwMode="auto">
          <a:xfrm>
            <a:off x="8416816" y="122415"/>
            <a:ext cx="498273" cy="25060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Tabela 6">
            <a:extLst>
              <a:ext uri="{FF2B5EF4-FFF2-40B4-BE49-F238E27FC236}">
                <a16:creationId xmlns:a16="http://schemas.microsoft.com/office/drawing/2014/main" id="{0C6CAB15-C8ED-8929-26C3-0367C5CF8DB2}"/>
              </a:ext>
            </a:extLst>
          </p:cNvPr>
          <p:cNvGraphicFramePr>
            <a:graphicFrameLocks noGrp="1"/>
          </p:cNvGraphicFramePr>
          <p:nvPr>
            <p:extLst>
              <p:ext uri="{D42A27DB-BD31-4B8C-83A1-F6EECF244321}">
                <p14:modId xmlns:p14="http://schemas.microsoft.com/office/powerpoint/2010/main" val="42947822"/>
              </p:ext>
            </p:extLst>
          </p:nvPr>
        </p:nvGraphicFramePr>
        <p:xfrm>
          <a:off x="32349" y="819509"/>
          <a:ext cx="9122425" cy="4324191"/>
        </p:xfrm>
        <a:graphic>
          <a:graphicData uri="http://schemas.openxmlformats.org/drawingml/2006/table">
            <a:tbl>
              <a:tblPr firstRow="1" firstCol="1" bandRow="1">
                <a:tableStyleId>{91C162CE-4E31-469C-8E79-7C22C8F4F286}</a:tableStyleId>
              </a:tblPr>
              <a:tblGrid>
                <a:gridCol w="2207260">
                  <a:extLst>
                    <a:ext uri="{9D8B030D-6E8A-4147-A177-3AD203B41FA5}">
                      <a16:colId xmlns:a16="http://schemas.microsoft.com/office/drawing/2014/main" val="474822720"/>
                    </a:ext>
                  </a:extLst>
                </a:gridCol>
                <a:gridCol w="2752090">
                  <a:extLst>
                    <a:ext uri="{9D8B030D-6E8A-4147-A177-3AD203B41FA5}">
                      <a16:colId xmlns:a16="http://schemas.microsoft.com/office/drawing/2014/main" val="683518811"/>
                    </a:ext>
                  </a:extLst>
                </a:gridCol>
                <a:gridCol w="1774190">
                  <a:extLst>
                    <a:ext uri="{9D8B030D-6E8A-4147-A177-3AD203B41FA5}">
                      <a16:colId xmlns:a16="http://schemas.microsoft.com/office/drawing/2014/main" val="1813452026"/>
                    </a:ext>
                  </a:extLst>
                </a:gridCol>
                <a:gridCol w="2388885">
                  <a:extLst>
                    <a:ext uri="{9D8B030D-6E8A-4147-A177-3AD203B41FA5}">
                      <a16:colId xmlns:a16="http://schemas.microsoft.com/office/drawing/2014/main" val="784587495"/>
                    </a:ext>
                  </a:extLst>
                </a:gridCol>
              </a:tblGrid>
              <a:tr h="145220">
                <a:tc>
                  <a:txBody>
                    <a:bodyPr/>
                    <a:lstStyle/>
                    <a:p>
                      <a:pPr>
                        <a:spcAft>
                          <a:spcPts val="0"/>
                        </a:spcAft>
                      </a:pPr>
                      <a:r>
                        <a:rPr lang="sl-SI" sz="1000">
                          <a:solidFill>
                            <a:srgbClr val="FF0000"/>
                          </a:solidFill>
                          <a:effectLst/>
                          <a:latin typeface="Calibri"/>
                        </a:rPr>
                        <a:t>6.RAZRED</a:t>
                      </a:r>
                      <a:endParaRPr lang="sl-SI" sz="1000">
                        <a:effectLst/>
                        <a:latin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Aft>
                          <a:spcPts val="0"/>
                        </a:spcAft>
                      </a:pPr>
                      <a:r>
                        <a:rPr lang="sl-SI" sz="1000">
                          <a:solidFill>
                            <a:srgbClr val="FF0000"/>
                          </a:solidFill>
                          <a:effectLst/>
                          <a:latin typeface="Calibri"/>
                        </a:rPr>
                        <a:t>7.RAZRED</a:t>
                      </a:r>
                      <a:endParaRPr lang="sl-SI" sz="1000">
                        <a:effectLst/>
                        <a:latin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Aft>
                          <a:spcPts val="0"/>
                        </a:spcAft>
                      </a:pPr>
                      <a:r>
                        <a:rPr lang="sl-SI" sz="1000">
                          <a:solidFill>
                            <a:srgbClr val="FF0000"/>
                          </a:solidFill>
                          <a:effectLst/>
                          <a:latin typeface="Calibri"/>
                        </a:rPr>
                        <a:t>8.RAZRED</a:t>
                      </a:r>
                      <a:endParaRPr lang="sl-SI" sz="1000">
                        <a:effectLst/>
                        <a:latin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Aft>
                          <a:spcPts val="0"/>
                        </a:spcAft>
                      </a:pPr>
                      <a:r>
                        <a:rPr lang="sl-SI" sz="1000">
                          <a:solidFill>
                            <a:srgbClr val="FF0000"/>
                          </a:solidFill>
                          <a:effectLst/>
                          <a:latin typeface="Calibri"/>
                        </a:rPr>
                        <a:t>9.RAZRED</a:t>
                      </a:r>
                      <a:endParaRPr lang="sl-SI" sz="1000">
                        <a:effectLst/>
                        <a:latin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58177022"/>
                  </a:ext>
                </a:extLst>
              </a:tr>
              <a:tr h="4171791">
                <a:tc>
                  <a:txBody>
                    <a:bodyPr/>
                    <a:lstStyle/>
                    <a:p>
                      <a:pPr>
                        <a:spcAft>
                          <a:spcPts val="0"/>
                        </a:spcAft>
                      </a:pPr>
                      <a:r>
                        <a:rPr lang="sl-SI" sz="800">
                          <a:solidFill>
                            <a:srgbClr val="000000"/>
                          </a:solidFill>
                          <a:effectLst/>
                          <a:latin typeface="Calibri"/>
                        </a:rPr>
                        <a:t>geografija, pokrajina, naravna sestavina pokrajine, površje, kamnina, prst, rastlinstvo in živalstvo, vodovje, podnebje, družbena sestavina pokrajine, prebivalstvo, naselje, gospodarstvo,</a:t>
                      </a:r>
                      <a:r>
                        <a:rPr lang="sl-SI" sz="800">
                          <a:solidFill>
                            <a:srgbClr val="309FA1"/>
                          </a:solidFill>
                          <a:effectLst/>
                          <a:latin typeface="Calibri"/>
                        </a:rPr>
                        <a:t> </a:t>
                      </a:r>
                      <a:r>
                        <a:rPr lang="sl-SI" sz="800">
                          <a:solidFill>
                            <a:srgbClr val="000000"/>
                          </a:solidFill>
                          <a:effectLst/>
                          <a:latin typeface="Calibri"/>
                        </a:rPr>
                        <a:t>geograf. </a:t>
                      </a:r>
                      <a:endParaRPr lang="sl-SI" sz="800">
                        <a:effectLst/>
                        <a:latin typeface="Calibri"/>
                      </a:endParaRPr>
                    </a:p>
                    <a:p>
                      <a:pPr>
                        <a:spcAft>
                          <a:spcPts val="0"/>
                        </a:spcAft>
                      </a:pPr>
                      <a:r>
                        <a:rPr lang="sl-SI" sz="800">
                          <a:solidFill>
                            <a:srgbClr val="000000"/>
                          </a:solidFill>
                          <a:effectLst/>
                          <a:latin typeface="Calibri"/>
                        </a:rPr>
                        <a:t>globus, atlas, zemljevid,  splošni zemljevid, tematski zemljevid, digitalni zemljevid,  merilo, številčno merilo, opisno merilo, plastnica </a:t>
                      </a:r>
                      <a:endParaRPr lang="sl-SI" sz="800">
                        <a:effectLst/>
                        <a:latin typeface="Calibri"/>
                      </a:endParaRPr>
                    </a:p>
                    <a:p>
                      <a:pPr>
                        <a:spcAft>
                          <a:spcPts val="0"/>
                        </a:spcAft>
                      </a:pPr>
                      <a:r>
                        <a:rPr lang="sl-SI" sz="800">
                          <a:solidFill>
                            <a:srgbClr val="000000"/>
                          </a:solidFill>
                          <a:effectLst/>
                          <a:latin typeface="Calibri"/>
                        </a:rPr>
                        <a:t>geografska lega, stopinjska mreža, vzporednik, poldnevnik, ekvator, začetni ali Greenwiški poldnevnik, polobla, pol/ tečaj, severni in južni pol/tečaj </a:t>
                      </a:r>
                      <a:endParaRPr lang="sl-SI" sz="800">
                        <a:effectLst/>
                        <a:latin typeface="Calibri"/>
                      </a:endParaRPr>
                    </a:p>
                    <a:p>
                      <a:pPr>
                        <a:spcAft>
                          <a:spcPts val="0"/>
                        </a:spcAft>
                      </a:pPr>
                      <a:r>
                        <a:rPr lang="sl-SI" sz="800">
                          <a:solidFill>
                            <a:srgbClr val="000000"/>
                          </a:solidFill>
                          <a:effectLst/>
                          <a:latin typeface="Calibri"/>
                        </a:rPr>
                        <a:t>ozračje, atmosfera, notranja zgradba Zemlje, Zemljino jedro, Zemljin plašč, Zemljina skorja, notranji dejavnik, tektonika, litosferska plošča, litosfera, spodrivanje litosferskih plošč, razmikanje litosferskih plošč, drsenje litosferskih plošč druga ob drugo, vulkan/ognjenik, potres, magma, lava, glavno žrelo  </a:t>
                      </a:r>
                      <a:endParaRPr lang="sl-SI" sz="800">
                        <a:effectLst/>
                        <a:latin typeface="Calibri"/>
                      </a:endParaRPr>
                    </a:p>
                    <a:p>
                      <a:pPr>
                        <a:spcAft>
                          <a:spcPts val="0"/>
                        </a:spcAft>
                      </a:pPr>
                      <a:r>
                        <a:rPr lang="sl-SI" sz="800">
                          <a:solidFill>
                            <a:srgbClr val="000000"/>
                          </a:solidFill>
                          <a:effectLst/>
                          <a:latin typeface="Calibri"/>
                        </a:rPr>
                        <a:t>celina, Evropa, Azija, Afrika, Severna Amerika, Južna Amerika, Avstralija, Antarktika, ocean, Atlantski ocean, Tihi Ocean, Indijski ocean, Severno ledeno morje/Arktični ocean, Južni ocean/Antarktični ocean, morje </a:t>
                      </a:r>
                      <a:endParaRPr lang="sl-SI" sz="800">
                        <a:effectLst/>
                        <a:latin typeface="Calibri"/>
                      </a:endParaRPr>
                    </a:p>
                    <a:p>
                      <a:pPr>
                        <a:spcAft>
                          <a:spcPts val="0"/>
                        </a:spcAft>
                      </a:pPr>
                      <a:r>
                        <a:rPr lang="sl-SI" sz="800" err="1">
                          <a:solidFill>
                            <a:srgbClr val="000000"/>
                          </a:solidFill>
                          <a:effectLst/>
                          <a:latin typeface="Calibri"/>
                        </a:rPr>
                        <a:t>razčlenjenjost</a:t>
                      </a:r>
                      <a:r>
                        <a:rPr lang="sl-SI" sz="800">
                          <a:solidFill>
                            <a:srgbClr val="000000"/>
                          </a:solidFill>
                          <a:effectLst/>
                          <a:latin typeface="Calibri"/>
                        </a:rPr>
                        <a:t> celine, otok, polotok, zaliv,</a:t>
                      </a:r>
                      <a:r>
                        <a:rPr lang="sl-SI" sz="800">
                          <a:solidFill>
                            <a:srgbClr val="37ADA4"/>
                          </a:solidFill>
                          <a:effectLst/>
                          <a:latin typeface="Calibri"/>
                        </a:rPr>
                        <a:t> </a:t>
                      </a:r>
                      <a:r>
                        <a:rPr lang="sl-SI" sz="800">
                          <a:solidFill>
                            <a:srgbClr val="000000"/>
                          </a:solidFill>
                          <a:effectLst/>
                          <a:latin typeface="Calibri"/>
                        </a:rPr>
                        <a:t>reliefna oblika, gorovje, visokogorje, gora, hribovje, hrib, gričevje, grič, planota, dolina, kotlina, nižina, ravnina, zunanji dejavniki, Sonce, veter, padavine, ledeniki, erozija</a:t>
                      </a:r>
                      <a:endParaRPr lang="sl-SI" sz="800">
                        <a:effectLst/>
                        <a:latin typeface="Calibri"/>
                      </a:endParaRPr>
                    </a:p>
                    <a:p>
                      <a:pPr>
                        <a:spcAft>
                          <a:spcPts val="0"/>
                        </a:spcAft>
                      </a:pPr>
                      <a:endParaRPr lang="sl-SI" sz="800">
                        <a:effectLst/>
                        <a:latin typeface="Calibri"/>
                      </a:endParaRPr>
                    </a:p>
                    <a:p>
                      <a:pPr>
                        <a:spcAft>
                          <a:spcPts val="0"/>
                        </a:spcAft>
                      </a:pPr>
                      <a:r>
                        <a:rPr lang="sl-SI" sz="800">
                          <a:solidFill>
                            <a:srgbClr val="000000"/>
                          </a:solidFill>
                          <a:effectLst/>
                          <a:latin typeface="Calibri"/>
                        </a:rPr>
                        <a:t>vodni viri, reka, izvir, izliv, porečje, jezera, podzemna voda </a:t>
                      </a:r>
                      <a:endParaRPr lang="sl-SI" sz="800">
                        <a:effectLst/>
                        <a:latin typeface="Calibri"/>
                      </a:endParaRPr>
                    </a:p>
                    <a:p>
                      <a:pPr>
                        <a:spcAft>
                          <a:spcPts val="0"/>
                        </a:spcAft>
                      </a:pPr>
                      <a:r>
                        <a:rPr lang="sl-SI" sz="800" err="1">
                          <a:solidFill>
                            <a:srgbClr val="000000"/>
                          </a:solidFill>
                          <a:effectLst/>
                          <a:latin typeface="Calibri"/>
                        </a:rPr>
                        <a:t>opazovonje</a:t>
                      </a:r>
                      <a:r>
                        <a:rPr lang="sl-SI" sz="800">
                          <a:solidFill>
                            <a:srgbClr val="000000"/>
                          </a:solidFill>
                          <a:effectLst/>
                          <a:latin typeface="Calibri"/>
                        </a:rPr>
                        <a:t>, orientacija, merjenje,</a:t>
                      </a:r>
                      <a:r>
                        <a:rPr lang="sl-SI" sz="800">
                          <a:solidFill>
                            <a:srgbClr val="FF0000"/>
                          </a:solidFill>
                          <a:effectLst/>
                          <a:latin typeface="Calibri"/>
                        </a:rPr>
                        <a:t> </a:t>
                      </a:r>
                      <a:r>
                        <a:rPr lang="sl-SI" sz="800">
                          <a:solidFill>
                            <a:srgbClr val="000000"/>
                          </a:solidFill>
                          <a:effectLst/>
                          <a:latin typeface="Calibri"/>
                        </a:rPr>
                        <a:t>kartiranje </a:t>
                      </a:r>
                      <a:endParaRPr lang="sl-SI" sz="800">
                        <a:effectLst/>
                        <a:latin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Aft>
                          <a:spcPts val="0"/>
                        </a:spcAft>
                      </a:pPr>
                      <a:r>
                        <a:rPr lang="sl-SI" sz="800">
                          <a:solidFill>
                            <a:srgbClr val="000000"/>
                          </a:solidFill>
                          <a:effectLst/>
                          <a:latin typeface="Calibri"/>
                        </a:rPr>
                        <a:t>Osončje, Zemlja, planet, vrtenje Zemlje, kroženje Zemlje, Sonce, Zemljina os/vrtilna os, letni časi, enakonočje, Sončev obrat, nagnjenost vrtilne osi,  polarni dan, polarna noč, povratnika, tečajnika </a:t>
                      </a:r>
                      <a:endParaRPr lang="sl-SI" sz="800">
                        <a:effectLst/>
                        <a:latin typeface="Calibri"/>
                      </a:endParaRPr>
                    </a:p>
                    <a:p>
                      <a:pPr>
                        <a:spcAft>
                          <a:spcPts val="0"/>
                        </a:spcAft>
                      </a:pPr>
                      <a:r>
                        <a:rPr lang="sl-SI" sz="800">
                          <a:solidFill>
                            <a:srgbClr val="000000"/>
                          </a:solidFill>
                          <a:effectLst/>
                          <a:latin typeface="Calibri"/>
                        </a:rPr>
                        <a:t>toplotni pas, podnebni dejavnik,</a:t>
                      </a:r>
                      <a:r>
                        <a:rPr lang="sl-SI" sz="800">
                          <a:solidFill>
                            <a:srgbClr val="FF0000"/>
                          </a:solidFill>
                          <a:effectLst/>
                          <a:latin typeface="Calibri"/>
                        </a:rPr>
                        <a:t> </a:t>
                      </a:r>
                      <a:r>
                        <a:rPr lang="sl-SI" sz="800">
                          <a:solidFill>
                            <a:srgbClr val="000000"/>
                          </a:solidFill>
                          <a:effectLst/>
                          <a:latin typeface="Calibri"/>
                        </a:rPr>
                        <a:t>podnebni tip, rastlinski tip, </a:t>
                      </a:r>
                      <a:r>
                        <a:rPr lang="sl-SI" sz="800" err="1">
                          <a:solidFill>
                            <a:srgbClr val="000000"/>
                          </a:solidFill>
                          <a:effectLst/>
                          <a:latin typeface="Calibri"/>
                        </a:rPr>
                        <a:t>klimogram</a:t>
                      </a:r>
                      <a:r>
                        <a:rPr lang="sl-SI" sz="800">
                          <a:solidFill>
                            <a:srgbClr val="000000"/>
                          </a:solidFill>
                          <a:effectLst/>
                          <a:latin typeface="Calibri"/>
                        </a:rPr>
                        <a:t>, tropski deževni gozd, savansko rastlinstvo, puščavsko rastlinstvo, sredozemsko rastlinstvo, stepsko rastlinstvo, tajga, tundrsko rastlinstvo, ekvatorialno, savansko, sredozemsko, celinsko, oceansko, hladno, polarno, monsunsko, puščavsko.</a:t>
                      </a:r>
                      <a:r>
                        <a:rPr lang="sl-SI" sz="800">
                          <a:solidFill>
                            <a:srgbClr val="FF0000"/>
                          </a:solidFill>
                          <a:effectLst/>
                          <a:latin typeface="Calibri"/>
                        </a:rPr>
                        <a:t> </a:t>
                      </a:r>
                      <a:r>
                        <a:rPr lang="sl-SI" sz="800">
                          <a:solidFill>
                            <a:srgbClr val="000000"/>
                          </a:solidFill>
                          <a:effectLst/>
                          <a:latin typeface="Calibri"/>
                        </a:rPr>
                        <a:t>tropski t. pas, vroči pas, subtropski toplotni pas, </a:t>
                      </a:r>
                      <a:r>
                        <a:rPr lang="sl-SI" sz="800" err="1">
                          <a:solidFill>
                            <a:srgbClr val="000000"/>
                          </a:solidFill>
                          <a:effectLst/>
                          <a:latin typeface="Calibri"/>
                        </a:rPr>
                        <a:t>zmernotopli</a:t>
                      </a:r>
                      <a:r>
                        <a:rPr lang="sl-SI" sz="800">
                          <a:solidFill>
                            <a:srgbClr val="000000"/>
                          </a:solidFill>
                          <a:effectLst/>
                          <a:latin typeface="Calibri"/>
                        </a:rPr>
                        <a:t> toplotni pas, subpolarni toplotni pas,  polarni toplotni pas </a:t>
                      </a:r>
                      <a:endParaRPr lang="sl-SI" sz="800">
                        <a:effectLst/>
                        <a:latin typeface="Calibri"/>
                      </a:endParaRPr>
                    </a:p>
                    <a:p>
                      <a:pPr fontAlgn="base">
                        <a:spcAft>
                          <a:spcPts val="0"/>
                        </a:spcAft>
                      </a:pPr>
                      <a:r>
                        <a:rPr lang="sl-SI" sz="800">
                          <a:effectLst/>
                          <a:latin typeface="Calibri"/>
                        </a:rPr>
                        <a:t>poselitev, gostota poselitve, dejavniki poselitve, staroselci, migracije/selitve, rast prebivalstva, rasizem </a:t>
                      </a:r>
                    </a:p>
                    <a:p>
                      <a:pPr>
                        <a:spcAft>
                          <a:spcPts val="0"/>
                        </a:spcAft>
                      </a:pPr>
                      <a:r>
                        <a:rPr lang="sl-SI" sz="800">
                          <a:solidFill>
                            <a:srgbClr val="000000"/>
                          </a:solidFill>
                          <a:effectLst/>
                          <a:latin typeface="Calibri"/>
                        </a:rPr>
                        <a:t>gospodarstvo, gospodarske dejavnosti, kmetijstvo, rudarstvo, gozdarstvo, industrija, energetika, promet, storitvene dejavnosti, gospodarska razvitost, BDP na prebivalca, gospodarski razvoj, gospodarsko razvite države, države v gospodarskem razvoju, skrajna revščina, trajnostni gospodarski razvoj.  </a:t>
                      </a:r>
                      <a:endParaRPr lang="sl-SI" sz="800">
                        <a:effectLst/>
                        <a:latin typeface="Calibri"/>
                      </a:endParaRPr>
                    </a:p>
                    <a:p>
                      <a:pPr>
                        <a:spcAft>
                          <a:spcPts val="0"/>
                        </a:spcAft>
                      </a:pPr>
                      <a:r>
                        <a:rPr lang="sl-SI" sz="800">
                          <a:solidFill>
                            <a:srgbClr val="000000"/>
                          </a:solidFill>
                          <a:effectLst/>
                          <a:latin typeface="Calibri"/>
                        </a:rPr>
                        <a:t>podnebne spremembe, toplogredni plini, globalno segrevanje, učinek tople grede, dezertifikacija </a:t>
                      </a:r>
                      <a:endParaRPr lang="sl-SI" sz="800">
                        <a:effectLst/>
                        <a:latin typeface="Calibri"/>
                      </a:endParaRPr>
                    </a:p>
                    <a:p>
                      <a:pPr>
                        <a:spcAft>
                          <a:spcPts val="0"/>
                        </a:spcAft>
                      </a:pPr>
                      <a:r>
                        <a:rPr lang="sl-SI" sz="800">
                          <a:solidFill>
                            <a:srgbClr val="000000"/>
                          </a:solidFill>
                          <a:effectLst/>
                          <a:latin typeface="Calibri"/>
                        </a:rPr>
                        <a:t>monsun, monsunsko podnebje</a:t>
                      </a:r>
                      <a:r>
                        <a:rPr lang="sl-SI" sz="800">
                          <a:solidFill>
                            <a:srgbClr val="7030A0"/>
                          </a:solidFill>
                          <a:effectLst/>
                          <a:latin typeface="Calibri"/>
                        </a:rPr>
                        <a:t>,</a:t>
                      </a:r>
                      <a:r>
                        <a:rPr lang="sl-SI" sz="800">
                          <a:solidFill>
                            <a:srgbClr val="000000"/>
                          </a:solidFill>
                          <a:effectLst/>
                          <a:latin typeface="Calibri"/>
                        </a:rPr>
                        <a:t> demografska eksplozija, tropski ciklon, cunami </a:t>
                      </a:r>
                      <a:endParaRPr lang="sl-SI" sz="800">
                        <a:effectLst/>
                        <a:latin typeface="Calibri"/>
                      </a:endParaRPr>
                    </a:p>
                    <a:p>
                      <a:pPr>
                        <a:spcAft>
                          <a:spcPts val="0"/>
                        </a:spcAft>
                      </a:pPr>
                      <a:r>
                        <a:rPr lang="sl-SI" sz="800" err="1">
                          <a:solidFill>
                            <a:srgbClr val="000000"/>
                          </a:solidFill>
                          <a:effectLst/>
                          <a:latin typeface="Calibri"/>
                        </a:rPr>
                        <a:t>biodiverziteta</a:t>
                      </a:r>
                      <a:r>
                        <a:rPr lang="sl-SI" sz="800">
                          <a:solidFill>
                            <a:srgbClr val="000000"/>
                          </a:solidFill>
                          <a:effectLst/>
                          <a:latin typeface="Calibri"/>
                        </a:rPr>
                        <a:t> </a:t>
                      </a:r>
                      <a:endParaRPr lang="sl-SI" sz="800">
                        <a:effectLst/>
                        <a:latin typeface="Calibri"/>
                      </a:endParaRPr>
                    </a:p>
                    <a:p>
                      <a:pPr>
                        <a:spcAft>
                          <a:spcPts val="0"/>
                        </a:spcAft>
                      </a:pPr>
                      <a:r>
                        <a:rPr lang="sl-SI" sz="800">
                          <a:solidFill>
                            <a:srgbClr val="000000"/>
                          </a:solidFill>
                          <a:effectLst/>
                          <a:latin typeface="Calibri"/>
                        </a:rPr>
                        <a:t>kanjon, tornado,</a:t>
                      </a:r>
                      <a:r>
                        <a:rPr lang="sl-SI" sz="800">
                          <a:solidFill>
                            <a:srgbClr val="7030A0"/>
                          </a:solidFill>
                          <a:effectLst/>
                          <a:latin typeface="Calibri"/>
                        </a:rPr>
                        <a:t> </a:t>
                      </a:r>
                      <a:r>
                        <a:rPr lang="sl-SI" sz="800">
                          <a:solidFill>
                            <a:srgbClr val="000000"/>
                          </a:solidFill>
                          <a:effectLst/>
                          <a:latin typeface="Calibri"/>
                        </a:rPr>
                        <a:t>integracija, asimilacija, segregacija, ameriški način življenja, globalizacija</a:t>
                      </a:r>
                      <a:endParaRPr lang="sl-SI" sz="800">
                        <a:effectLst/>
                        <a:latin typeface="Calibri"/>
                      </a:endParaRPr>
                    </a:p>
                    <a:p>
                      <a:pPr>
                        <a:spcAft>
                          <a:spcPts val="0"/>
                        </a:spcAft>
                      </a:pPr>
                      <a:r>
                        <a:rPr lang="sl-SI" sz="800" err="1">
                          <a:solidFill>
                            <a:srgbClr val="000000"/>
                          </a:solidFill>
                          <a:effectLst/>
                          <a:latin typeface="Calibri"/>
                        </a:rPr>
                        <a:t>deforestacija</a:t>
                      </a:r>
                      <a:r>
                        <a:rPr lang="sl-SI" sz="800">
                          <a:solidFill>
                            <a:srgbClr val="000000"/>
                          </a:solidFill>
                          <a:effectLst/>
                          <a:latin typeface="Calibri"/>
                        </a:rPr>
                        <a:t>, favele, tropski deževni gozd</a:t>
                      </a:r>
                      <a:endParaRPr lang="sl-SI" sz="800">
                        <a:effectLst/>
                        <a:latin typeface="Calibri"/>
                      </a:endParaRPr>
                    </a:p>
                    <a:p>
                      <a:pPr>
                        <a:spcAft>
                          <a:spcPts val="0"/>
                        </a:spcAft>
                      </a:pPr>
                      <a:r>
                        <a:rPr lang="sl-SI" sz="800">
                          <a:solidFill>
                            <a:srgbClr val="000000"/>
                          </a:solidFill>
                          <a:effectLst/>
                          <a:latin typeface="Calibri"/>
                        </a:rPr>
                        <a:t>kolonializem, namakalno poljedelstvo, samooskrbno poljedelstvo, plantaža. </a:t>
                      </a:r>
                      <a:endParaRPr lang="sl-SI" sz="800">
                        <a:effectLst/>
                        <a:latin typeface="Calibri"/>
                      </a:endParaRPr>
                    </a:p>
                    <a:p>
                      <a:pPr>
                        <a:spcAft>
                          <a:spcPts val="0"/>
                        </a:spcAft>
                      </a:pPr>
                      <a:r>
                        <a:rPr lang="sl-SI" sz="800">
                          <a:solidFill>
                            <a:srgbClr val="000000"/>
                          </a:solidFill>
                          <a:effectLst/>
                          <a:latin typeface="Calibri"/>
                        </a:rPr>
                        <a:t>Arktika</a:t>
                      </a:r>
                      <a:endParaRPr lang="sl-SI" sz="800">
                        <a:effectLst/>
                        <a:latin typeface="Calibri"/>
                      </a:endParaRPr>
                    </a:p>
                    <a:p>
                      <a:pPr>
                        <a:spcAft>
                          <a:spcPts val="0"/>
                        </a:spcAft>
                      </a:pPr>
                      <a:r>
                        <a:rPr lang="sl-SI" sz="800">
                          <a:solidFill>
                            <a:srgbClr val="000000"/>
                          </a:solidFill>
                          <a:effectLst/>
                          <a:latin typeface="Calibri"/>
                        </a:rPr>
                        <a:t>opazovanje, orientacija, merjenje, preprosta analiza, intervju, kartiranje </a:t>
                      </a:r>
                      <a:endParaRPr lang="sl-SI" sz="800">
                        <a:effectLst/>
                        <a:latin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Aft>
                          <a:spcPts val="0"/>
                        </a:spcAft>
                      </a:pPr>
                      <a:r>
                        <a:rPr lang="sl-SI" sz="800">
                          <a:solidFill>
                            <a:srgbClr val="000000"/>
                          </a:solidFill>
                          <a:effectLst/>
                          <a:latin typeface="Calibri"/>
                        </a:rPr>
                        <a:t>obmorske, celinske države </a:t>
                      </a:r>
                      <a:endParaRPr lang="sl-SI" sz="800">
                        <a:effectLst/>
                        <a:latin typeface="Calibri"/>
                      </a:endParaRPr>
                    </a:p>
                    <a:p>
                      <a:pPr>
                        <a:spcAft>
                          <a:spcPts val="0"/>
                        </a:spcAft>
                      </a:pPr>
                      <a:endParaRPr lang="sl-SI" sz="800">
                        <a:effectLst/>
                        <a:latin typeface="Calibri"/>
                      </a:endParaRPr>
                    </a:p>
                    <a:p>
                      <a:pPr>
                        <a:spcAft>
                          <a:spcPts val="0"/>
                        </a:spcAft>
                      </a:pPr>
                      <a:r>
                        <a:rPr lang="sl-SI" sz="800">
                          <a:solidFill>
                            <a:srgbClr val="000000"/>
                          </a:solidFill>
                          <a:effectLst/>
                          <a:latin typeface="Calibri"/>
                        </a:rPr>
                        <a:t>ledeniška dolina, ledeniško jezero, ledenik, klif, polder, fjord, gejzir, rečna dolina, </a:t>
                      </a:r>
                      <a:r>
                        <a:rPr lang="sl-SI" sz="800" err="1">
                          <a:solidFill>
                            <a:srgbClr val="000000"/>
                          </a:solidFill>
                          <a:effectLst/>
                          <a:latin typeface="Calibri"/>
                        </a:rPr>
                        <a:t>staronagubano</a:t>
                      </a:r>
                      <a:r>
                        <a:rPr lang="sl-SI" sz="800">
                          <a:solidFill>
                            <a:srgbClr val="000000"/>
                          </a:solidFill>
                          <a:effectLst/>
                          <a:latin typeface="Calibri"/>
                        </a:rPr>
                        <a:t> in </a:t>
                      </a:r>
                      <a:r>
                        <a:rPr lang="sl-SI" sz="800" err="1">
                          <a:solidFill>
                            <a:srgbClr val="000000"/>
                          </a:solidFill>
                          <a:effectLst/>
                          <a:latin typeface="Calibri"/>
                        </a:rPr>
                        <a:t>mladonagubano</a:t>
                      </a:r>
                      <a:r>
                        <a:rPr lang="sl-SI" sz="800">
                          <a:solidFill>
                            <a:srgbClr val="000000"/>
                          </a:solidFill>
                          <a:effectLst/>
                          <a:latin typeface="Calibri"/>
                        </a:rPr>
                        <a:t> gorstva, erozija, akumulacija </a:t>
                      </a:r>
                      <a:endParaRPr lang="sl-SI" sz="800">
                        <a:effectLst/>
                        <a:latin typeface="Calibri"/>
                      </a:endParaRPr>
                    </a:p>
                    <a:p>
                      <a:pPr>
                        <a:spcAft>
                          <a:spcPts val="0"/>
                        </a:spcAft>
                      </a:pPr>
                      <a:r>
                        <a:rPr lang="sl-SI" sz="800">
                          <a:solidFill>
                            <a:srgbClr val="000000"/>
                          </a:solidFill>
                          <a:effectLst/>
                          <a:latin typeface="Calibri"/>
                        </a:rPr>
                        <a:t>Severnoatlantski morski tok, oceansko podnebje, gorsko podnebje, celinsko podnebje, sredozemsko podnebje, hladno podnebje, tundra/tundrsko rastlinstvo, sredozemsko rastlinstvo, listopadni gozdovi, stepsko rastlinstvo, tajga, rastlinski višinski pasovi </a:t>
                      </a:r>
                      <a:endParaRPr lang="sl-SI" sz="800">
                        <a:effectLst/>
                        <a:latin typeface="Calibri"/>
                      </a:endParaRPr>
                    </a:p>
                    <a:p>
                      <a:pPr>
                        <a:spcAft>
                          <a:spcPts val="0"/>
                        </a:spcAft>
                      </a:pPr>
                      <a:r>
                        <a:rPr lang="sl-SI" sz="800">
                          <a:solidFill>
                            <a:srgbClr val="000000"/>
                          </a:solidFill>
                          <a:effectLst/>
                          <a:latin typeface="Calibri"/>
                        </a:rPr>
                        <a:t>prst, les, rudna bogastva, redki elementi, neobnovljivi naravni viri, obnovljivi naravni viri, sončna energija, vetrna energija, vodna energija, geotermalna energija, fosilna goriva, nafta, zemeljski plin, premog, degradacija okolja </a:t>
                      </a:r>
                      <a:endParaRPr lang="sl-SI" sz="800">
                        <a:effectLst/>
                        <a:latin typeface="Calibri"/>
                      </a:endParaRPr>
                    </a:p>
                    <a:p>
                      <a:pPr>
                        <a:spcAft>
                          <a:spcPts val="0"/>
                        </a:spcAft>
                      </a:pPr>
                      <a:r>
                        <a:rPr lang="sl-SI" sz="800">
                          <a:effectLst/>
                          <a:latin typeface="Calibri"/>
                        </a:rPr>
                        <a:t> </a:t>
                      </a:r>
                      <a:r>
                        <a:rPr lang="sl-SI" sz="800">
                          <a:solidFill>
                            <a:srgbClr val="000000"/>
                          </a:solidFill>
                          <a:effectLst/>
                          <a:latin typeface="Calibri"/>
                        </a:rPr>
                        <a:t>migracija </a:t>
                      </a:r>
                      <a:endParaRPr lang="sl-SI" sz="800">
                        <a:effectLst/>
                        <a:latin typeface="Calibri"/>
                      </a:endParaRPr>
                    </a:p>
                    <a:p>
                      <a:pPr>
                        <a:spcAft>
                          <a:spcPts val="0"/>
                        </a:spcAft>
                      </a:pPr>
                      <a:r>
                        <a:rPr lang="sl-SI" sz="800">
                          <a:solidFill>
                            <a:srgbClr val="000000"/>
                          </a:solidFill>
                          <a:effectLst/>
                          <a:latin typeface="Calibri"/>
                        </a:rPr>
                        <a:t>intenzivno kmetijstvo, industrializacija, ribištvo, prelaz, predor, množični turizem, hidroelektrarne, termoelektrarne, jedrska elektrarna, vetrna elektrarna, sončna elektrarna, geotermalna energija, industrija visoke tehnologije, globalizacija </a:t>
                      </a:r>
                      <a:endParaRPr lang="sl-SI" sz="800">
                        <a:effectLst/>
                        <a:latin typeface="Calibri"/>
                      </a:endParaRPr>
                    </a:p>
                    <a:p>
                      <a:pPr>
                        <a:spcAft>
                          <a:spcPts val="0"/>
                        </a:spcAft>
                      </a:pPr>
                      <a:r>
                        <a:rPr lang="sl-SI" sz="800">
                          <a:solidFill>
                            <a:srgbClr val="000000"/>
                          </a:solidFill>
                          <a:effectLst/>
                          <a:latin typeface="Calibri"/>
                        </a:rPr>
                        <a:t>trajnostni razvoj, trajnostni življenjski slog, trajnostna mobilnost</a:t>
                      </a:r>
                      <a:endParaRPr lang="sl-SI" sz="800">
                        <a:effectLst/>
                        <a:latin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Aft>
                          <a:spcPts val="0"/>
                        </a:spcAft>
                      </a:pPr>
                      <a:r>
                        <a:rPr lang="sl-SI" sz="800">
                          <a:solidFill>
                            <a:srgbClr val="000000"/>
                          </a:solidFill>
                          <a:effectLst/>
                          <a:latin typeface="Calibri"/>
                        </a:rPr>
                        <a:t>državna meja, Evropska Unija, NATO, OZN </a:t>
                      </a:r>
                      <a:endParaRPr lang="sl-SI" sz="800">
                        <a:effectLst/>
                        <a:latin typeface="Calibri"/>
                      </a:endParaRPr>
                    </a:p>
                    <a:p>
                      <a:pPr>
                        <a:spcAft>
                          <a:spcPts val="0"/>
                        </a:spcAft>
                      </a:pPr>
                      <a:r>
                        <a:rPr lang="sl-SI" sz="800">
                          <a:solidFill>
                            <a:srgbClr val="000000"/>
                          </a:solidFill>
                          <a:effectLst/>
                          <a:latin typeface="Calibri"/>
                        </a:rPr>
                        <a:t>Alpske pokrajine, Predalpske pokrajine, </a:t>
                      </a:r>
                      <a:r>
                        <a:rPr lang="sl-SI" sz="800" err="1">
                          <a:solidFill>
                            <a:srgbClr val="000000"/>
                          </a:solidFill>
                          <a:effectLst/>
                          <a:latin typeface="Calibri"/>
                        </a:rPr>
                        <a:t>Dinarskokraške</a:t>
                      </a:r>
                      <a:r>
                        <a:rPr lang="sl-SI" sz="800">
                          <a:solidFill>
                            <a:srgbClr val="000000"/>
                          </a:solidFill>
                          <a:effectLst/>
                          <a:latin typeface="Calibri"/>
                        </a:rPr>
                        <a:t> pokrajine, </a:t>
                      </a:r>
                      <a:r>
                        <a:rPr lang="sl-SI" sz="800" err="1">
                          <a:solidFill>
                            <a:srgbClr val="000000"/>
                          </a:solidFill>
                          <a:effectLst/>
                          <a:latin typeface="Calibri"/>
                        </a:rPr>
                        <a:t>Obsredozemske</a:t>
                      </a:r>
                      <a:r>
                        <a:rPr lang="sl-SI" sz="800">
                          <a:solidFill>
                            <a:srgbClr val="000000"/>
                          </a:solidFill>
                          <a:effectLst/>
                          <a:latin typeface="Calibri"/>
                        </a:rPr>
                        <a:t> pokrajine, </a:t>
                      </a:r>
                      <a:r>
                        <a:rPr lang="sl-SI" sz="800" err="1">
                          <a:solidFill>
                            <a:srgbClr val="000000"/>
                          </a:solidFill>
                          <a:effectLst/>
                          <a:latin typeface="Calibri"/>
                        </a:rPr>
                        <a:t>Opanonske</a:t>
                      </a:r>
                      <a:r>
                        <a:rPr lang="sl-SI" sz="800">
                          <a:solidFill>
                            <a:srgbClr val="000000"/>
                          </a:solidFill>
                          <a:effectLst/>
                          <a:latin typeface="Calibri"/>
                        </a:rPr>
                        <a:t> pokrajine </a:t>
                      </a:r>
                      <a:endParaRPr lang="sl-SI" sz="800">
                        <a:effectLst/>
                        <a:latin typeface="Calibri"/>
                      </a:endParaRPr>
                    </a:p>
                    <a:p>
                      <a:pPr>
                        <a:spcAft>
                          <a:spcPts val="0"/>
                        </a:spcAft>
                      </a:pPr>
                      <a:r>
                        <a:rPr lang="sl-SI" sz="800">
                          <a:solidFill>
                            <a:srgbClr val="000000"/>
                          </a:solidFill>
                          <a:effectLst/>
                          <a:latin typeface="Calibri"/>
                        </a:rPr>
                        <a:t>Alpe, Dinarsko gorstvo, Panonska nižina, Sredozemlje, preperevanje, raztapljanje apnenca, kraške oblike, površinska kraška oblika, podzemna kraška oblika, kraško polje, presihajoče jezero, kraška jama, ponikalnica, vrtača, kapnik, karbonatne kamnine, silikatne kamnine, fliš, sedimenti, </a:t>
                      </a:r>
                      <a:r>
                        <a:rPr lang="sl-SI" sz="800" err="1">
                          <a:solidFill>
                            <a:srgbClr val="000000"/>
                          </a:solidFill>
                          <a:effectLst/>
                          <a:latin typeface="Calibri"/>
                        </a:rPr>
                        <a:t>geodiverziteta</a:t>
                      </a:r>
                      <a:r>
                        <a:rPr lang="sl-SI" sz="800">
                          <a:solidFill>
                            <a:srgbClr val="000000"/>
                          </a:solidFill>
                          <a:effectLst/>
                          <a:latin typeface="Calibri"/>
                        </a:rPr>
                        <a:t> </a:t>
                      </a:r>
                      <a:endParaRPr lang="sl-SI" sz="800">
                        <a:effectLst/>
                        <a:latin typeface="Calibri"/>
                      </a:endParaRPr>
                    </a:p>
                    <a:p>
                      <a:pPr>
                        <a:spcAft>
                          <a:spcPts val="0"/>
                        </a:spcAft>
                      </a:pPr>
                      <a:r>
                        <a:rPr lang="sl-SI" sz="800">
                          <a:solidFill>
                            <a:srgbClr val="000000"/>
                          </a:solidFill>
                          <a:effectLst/>
                          <a:latin typeface="Calibri"/>
                        </a:rPr>
                        <a:t>gorsko podnebje, zmerno celinsko podnebje, zmerno sredozemsko podnebje, podgorsko podnebje, gorska pregrada, vremenska karta, vremenski pojav, višinski rastlinski pasovi</a:t>
                      </a:r>
                      <a:endParaRPr lang="sl-SI" sz="800">
                        <a:effectLst/>
                        <a:latin typeface="Calibri"/>
                      </a:endParaRPr>
                    </a:p>
                    <a:p>
                      <a:pPr>
                        <a:spcAft>
                          <a:spcPts val="0"/>
                        </a:spcAft>
                      </a:pPr>
                      <a:r>
                        <a:rPr lang="sl-SI" sz="800">
                          <a:solidFill>
                            <a:srgbClr val="000000"/>
                          </a:solidFill>
                          <a:effectLst/>
                          <a:latin typeface="Calibri"/>
                        </a:rPr>
                        <a:t>reka, rečna mreža, porečje, povodje, razvodnica, naravno jezero, ledeniško jezero, umetno jezero, akumulacijsko jezero, </a:t>
                      </a:r>
                      <a:r>
                        <a:rPr lang="sl-SI" sz="800" err="1">
                          <a:solidFill>
                            <a:srgbClr val="000000"/>
                          </a:solidFill>
                          <a:effectLst/>
                          <a:latin typeface="Calibri"/>
                        </a:rPr>
                        <a:t>ugrezninsko</a:t>
                      </a:r>
                      <a:r>
                        <a:rPr lang="sl-SI" sz="800">
                          <a:solidFill>
                            <a:srgbClr val="000000"/>
                          </a:solidFill>
                          <a:effectLst/>
                          <a:latin typeface="Calibri"/>
                        </a:rPr>
                        <a:t> jezero, presihajoče jezero, vodostaj, podzemna voda, mokrišče. </a:t>
                      </a:r>
                      <a:endParaRPr lang="sl-SI" sz="800">
                        <a:effectLst/>
                        <a:latin typeface="Calibri"/>
                      </a:endParaRPr>
                    </a:p>
                    <a:p>
                      <a:pPr>
                        <a:spcAft>
                          <a:spcPts val="0"/>
                        </a:spcAft>
                      </a:pPr>
                      <a:r>
                        <a:rPr lang="sl-SI" sz="800">
                          <a:solidFill>
                            <a:srgbClr val="000000"/>
                          </a:solidFill>
                          <a:effectLst/>
                          <a:latin typeface="Calibri"/>
                        </a:rPr>
                        <a:t>zavarovano območje, narodni park </a:t>
                      </a:r>
                      <a:endParaRPr lang="sl-SI" sz="800">
                        <a:effectLst/>
                        <a:latin typeface="Calibri"/>
                      </a:endParaRPr>
                    </a:p>
                    <a:p>
                      <a:pPr>
                        <a:spcAft>
                          <a:spcPts val="0"/>
                        </a:spcAft>
                      </a:pPr>
                      <a:r>
                        <a:rPr lang="sl-SI" sz="800">
                          <a:solidFill>
                            <a:srgbClr val="000000"/>
                          </a:solidFill>
                          <a:effectLst/>
                          <a:latin typeface="Calibri"/>
                        </a:rPr>
                        <a:t>naravno gibanje prebivalstva, rodnost, smrtnost, naravni prirast, starostna piramida, selitveno gibanje prebivalstva, selitve/migracije,</a:t>
                      </a:r>
                      <a:r>
                        <a:rPr lang="sl-SI" sz="800">
                          <a:solidFill>
                            <a:srgbClr val="FF0000"/>
                          </a:solidFill>
                          <a:effectLst/>
                          <a:latin typeface="Calibri"/>
                        </a:rPr>
                        <a:t> </a:t>
                      </a:r>
                      <a:r>
                        <a:rPr lang="sl-SI" sz="800">
                          <a:solidFill>
                            <a:srgbClr val="000000"/>
                          </a:solidFill>
                          <a:effectLst/>
                          <a:latin typeface="Calibri"/>
                        </a:rPr>
                        <a:t>izseljenci, priseljenci, italijanska narodna manjšina, madžarska narodna manjšina, mestna naselja, podeželska naselja, urbanizacija, </a:t>
                      </a:r>
                      <a:r>
                        <a:rPr lang="sl-SI" sz="800" err="1">
                          <a:solidFill>
                            <a:srgbClr val="000000"/>
                          </a:solidFill>
                          <a:effectLst/>
                          <a:latin typeface="Calibri"/>
                        </a:rPr>
                        <a:t>suburbanizacija</a:t>
                      </a:r>
                      <a:endParaRPr lang="sl-SI" sz="800">
                        <a:effectLst/>
                        <a:latin typeface="Calibri"/>
                      </a:endParaRPr>
                    </a:p>
                    <a:p>
                      <a:pPr>
                        <a:spcAft>
                          <a:spcPts val="0"/>
                        </a:spcAft>
                      </a:pPr>
                      <a:r>
                        <a:rPr lang="sl-SI" sz="800">
                          <a:solidFill>
                            <a:srgbClr val="000000"/>
                          </a:solidFill>
                          <a:effectLst/>
                          <a:latin typeface="Calibri"/>
                        </a:rPr>
                        <a:t>gospodarski sektor, BDP, prehranska samooskrba, hidroelektrarna, jedrska elektrarna, termoelektrarna, vetrna elektrarna, sončna elektrarna, industrija visoke tehnologije, globalno gospodarstvo, globalizacija, prometna prehodnost </a:t>
                      </a:r>
                      <a:endParaRPr lang="sl-SI" sz="800">
                        <a:effectLst/>
                        <a:latin typeface="Calibri"/>
                      </a:endParaRPr>
                    </a:p>
                    <a:p>
                      <a:pPr>
                        <a:spcAft>
                          <a:spcPts val="0"/>
                        </a:spcAft>
                      </a:pPr>
                      <a:r>
                        <a:rPr lang="sl-SI" sz="800">
                          <a:solidFill>
                            <a:srgbClr val="000000"/>
                          </a:solidFill>
                          <a:effectLst/>
                          <a:latin typeface="Calibri"/>
                        </a:rPr>
                        <a:t>ujma, poplava (plima), požar, suša, </a:t>
                      </a:r>
                      <a:r>
                        <a:rPr lang="sl-SI" sz="800" err="1">
                          <a:solidFill>
                            <a:srgbClr val="000000"/>
                          </a:solidFill>
                          <a:effectLst/>
                          <a:latin typeface="Calibri"/>
                        </a:rPr>
                        <a:t>vetro</a:t>
                      </a:r>
                      <a:r>
                        <a:rPr lang="sl-SI" sz="800">
                          <a:solidFill>
                            <a:srgbClr val="000000"/>
                          </a:solidFill>
                          <a:effectLst/>
                          <a:latin typeface="Calibri"/>
                        </a:rPr>
                        <a:t>/snegolom, žled, plaz (zemeljski in snežni), skalni podor, potres</a:t>
                      </a:r>
                      <a:endParaRPr lang="sl-SI" sz="800">
                        <a:effectLst/>
                        <a:latin typeface="Calibri"/>
                      </a:endParaRPr>
                    </a:p>
                    <a:p>
                      <a:pPr>
                        <a:spcAft>
                          <a:spcPts val="0"/>
                        </a:spcAft>
                      </a:pPr>
                      <a:r>
                        <a:rPr lang="sl-SI" sz="800">
                          <a:solidFill>
                            <a:srgbClr val="000000"/>
                          </a:solidFill>
                          <a:effectLst/>
                          <a:latin typeface="Calibri"/>
                        </a:rPr>
                        <a:t>degradacija prostora </a:t>
                      </a:r>
                      <a:endParaRPr lang="sl-SI" sz="800">
                        <a:effectLst/>
                        <a:latin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82398179"/>
                  </a:ext>
                </a:extLst>
              </a:tr>
            </a:tbl>
          </a:graphicData>
        </a:graphic>
      </p:graphicFrame>
    </p:spTree>
    <p:extLst>
      <p:ext uri="{BB962C8B-B14F-4D97-AF65-F5344CB8AC3E}">
        <p14:creationId xmlns:p14="http://schemas.microsoft.com/office/powerpoint/2010/main" val="37660997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16604" y="798292"/>
            <a:ext cx="6621641" cy="578666"/>
          </a:xfrm>
        </p:spPr>
        <p:txBody>
          <a:bodyPr/>
          <a:lstStyle/>
          <a:p>
            <a:r>
              <a:rPr lang="sl-SI">
                <a:solidFill>
                  <a:srgbClr val="1B9BB5"/>
                </a:solidFill>
                <a:latin typeface="Calibri"/>
              </a:rPr>
              <a:t>Struktura študijskega srečanja 24/25</a:t>
            </a:r>
          </a:p>
        </p:txBody>
      </p:sp>
      <p:cxnSp>
        <p:nvCxnSpPr>
          <p:cNvPr id="3" name="Raven povezovalnik 2"/>
          <p:cNvCxnSpPr/>
          <p:nvPr/>
        </p:nvCxnSpPr>
        <p:spPr>
          <a:xfrm flipV="1">
            <a:off x="166989" y="401195"/>
            <a:ext cx="8742017" cy="8835"/>
          </a:xfrm>
          <a:prstGeom prst="line">
            <a:avLst/>
          </a:prstGeom>
          <a:ln>
            <a:solidFill>
              <a:srgbClr val="198FA7"/>
            </a:solidFill>
          </a:ln>
        </p:spPr>
        <p:style>
          <a:lnRef idx="1">
            <a:schemeClr val="accent1"/>
          </a:lnRef>
          <a:fillRef idx="0">
            <a:schemeClr val="accent1"/>
          </a:fillRef>
          <a:effectRef idx="0">
            <a:schemeClr val="accent1"/>
          </a:effectRef>
          <a:fontRef idx="minor">
            <a:schemeClr val="tx1"/>
          </a:fontRef>
        </p:style>
      </p:cxnSp>
      <p:pic>
        <p:nvPicPr>
          <p:cNvPr id="4" name="Slika 8"/>
          <p:cNvPicPr>
            <a:picLocks noChangeArrowheads="1"/>
          </p:cNvPicPr>
          <p:nvPr/>
        </p:nvPicPr>
        <p:blipFill rotWithShape="1">
          <a:blip r:embed="rId3">
            <a:extLst>
              <a:ext uri="{28A0092B-C50C-407E-A947-70E740481C1C}">
                <a14:useLocalDpi xmlns:a14="http://schemas.microsoft.com/office/drawing/2010/main" val="0"/>
              </a:ext>
            </a:extLst>
          </a:blip>
          <a:srcRect t="-1" r="58972" b="-3355"/>
          <a:stretch/>
        </p:blipFill>
        <p:spPr bwMode="auto">
          <a:xfrm>
            <a:off x="8416816" y="122415"/>
            <a:ext cx="498273" cy="250604"/>
          </a:xfrm>
          <a:prstGeom prst="rect">
            <a:avLst/>
          </a:prstGeom>
          <a:noFill/>
          <a:extLst>
            <a:ext uri="{909E8E84-426E-40DD-AFC4-6F175D3DCCD1}">
              <a14:hiddenFill xmlns:a14="http://schemas.microsoft.com/office/drawing/2010/main">
                <a:solidFill>
                  <a:srgbClr val="FFFFFF"/>
                </a:solidFill>
              </a14:hiddenFill>
            </a:ext>
          </a:extLst>
        </p:spPr>
      </p:pic>
      <p:sp>
        <p:nvSpPr>
          <p:cNvPr id="5" name="PoljeZBesedilom 4"/>
          <p:cNvSpPr txBox="1"/>
          <p:nvPr/>
        </p:nvSpPr>
        <p:spPr>
          <a:xfrm>
            <a:off x="988900" y="1530118"/>
            <a:ext cx="6762622" cy="3062377"/>
          </a:xfrm>
          <a:prstGeom prst="rect">
            <a:avLst/>
          </a:prstGeom>
          <a:noFill/>
          <a:ln>
            <a:solidFill>
              <a:srgbClr val="4472C4"/>
            </a:solidFill>
          </a:ln>
        </p:spPr>
        <p:txBody>
          <a:bodyPr wrap="square" lIns="91440" tIns="45720" rIns="91440" bIns="45720" rtlCol="0" anchor="t">
            <a:spAutoFit/>
          </a:bodyPr>
          <a:lstStyle/>
          <a:p>
            <a:endParaRPr lang="sl-SI" sz="1800" dirty="0">
              <a:solidFill>
                <a:srgbClr val="FF0000"/>
              </a:solidFill>
              <a:latin typeface="Calibri"/>
              <a:cs typeface="Calibri"/>
            </a:endParaRPr>
          </a:p>
          <a:p>
            <a:r>
              <a:rPr lang="sl-SI" sz="2400" b="1" u="sng" dirty="0">
                <a:solidFill>
                  <a:srgbClr val="198FA7"/>
                </a:solidFill>
                <a:latin typeface="Calibri"/>
                <a:cs typeface="Calibri"/>
              </a:rPr>
              <a:t>1. del: </a:t>
            </a:r>
            <a:r>
              <a:rPr lang="sl-SI" sz="2400" b="1" dirty="0">
                <a:solidFill>
                  <a:srgbClr val="198FA7"/>
                </a:solidFill>
                <a:latin typeface="Calibri"/>
                <a:cs typeface="Calibri"/>
              </a:rPr>
              <a:t>ŠS v živo v Ljubljani, </a:t>
            </a:r>
            <a:r>
              <a:rPr lang="sl-SI" sz="2400" b="1" dirty="0">
                <a:solidFill>
                  <a:srgbClr val="FF0000"/>
                </a:solidFill>
                <a:latin typeface="Calibri"/>
                <a:cs typeface="Calibri"/>
              </a:rPr>
              <a:t>29. 8. 2024</a:t>
            </a:r>
          </a:p>
          <a:p>
            <a:endParaRPr lang="sl-SI" sz="2400" b="1" dirty="0">
              <a:solidFill>
                <a:srgbClr val="198FA7"/>
              </a:solidFill>
              <a:latin typeface="Calibri"/>
              <a:cs typeface="Calibri"/>
            </a:endParaRPr>
          </a:p>
          <a:p>
            <a:r>
              <a:rPr lang="sl-SI" sz="2400" b="1" u="sng" dirty="0">
                <a:solidFill>
                  <a:srgbClr val="198FA7"/>
                </a:solidFill>
                <a:latin typeface="Calibri"/>
                <a:cs typeface="Calibri"/>
              </a:rPr>
              <a:t>2. del: </a:t>
            </a:r>
            <a:r>
              <a:rPr lang="sl-SI" sz="2400" b="1" i="1" dirty="0" err="1">
                <a:solidFill>
                  <a:srgbClr val="198FA7"/>
                </a:solidFill>
                <a:latin typeface="Calibri"/>
                <a:cs typeface="Calibri"/>
              </a:rPr>
              <a:t>Confiva</a:t>
            </a:r>
            <a:r>
              <a:rPr lang="sl-SI" sz="2400" b="1" dirty="0">
                <a:solidFill>
                  <a:srgbClr val="198FA7"/>
                </a:solidFill>
                <a:latin typeface="Calibri"/>
                <a:cs typeface="Calibri"/>
              </a:rPr>
              <a:t> - pregled izbranega sklopa ciljev ali teme do </a:t>
            </a:r>
            <a:r>
              <a:rPr lang="sl-SI" sz="2400" b="1" dirty="0">
                <a:solidFill>
                  <a:srgbClr val="FF0000"/>
                </a:solidFill>
                <a:latin typeface="Calibri"/>
                <a:cs typeface="Calibri"/>
              </a:rPr>
              <a:t>10. 9. 2024</a:t>
            </a:r>
          </a:p>
          <a:p>
            <a:endParaRPr lang="sl-SI" sz="2400" b="1" dirty="0">
              <a:solidFill>
                <a:srgbClr val="198FA7"/>
              </a:solidFill>
              <a:latin typeface="Calibri"/>
              <a:cs typeface="Calibri"/>
            </a:endParaRPr>
          </a:p>
          <a:p>
            <a:r>
              <a:rPr lang="sl-SI" sz="2400" b="1" u="sng" dirty="0">
                <a:solidFill>
                  <a:srgbClr val="198FA7"/>
                </a:solidFill>
                <a:latin typeface="Calibri"/>
                <a:cs typeface="Calibri"/>
              </a:rPr>
              <a:t>3. del:</a:t>
            </a:r>
            <a:r>
              <a:rPr lang="sl-SI" sz="2400" b="1" dirty="0">
                <a:solidFill>
                  <a:srgbClr val="198FA7"/>
                </a:solidFill>
                <a:latin typeface="Calibri"/>
                <a:cs typeface="Calibri"/>
              </a:rPr>
              <a:t> MS </a:t>
            </a:r>
            <a:r>
              <a:rPr lang="sl-SI" sz="2400" b="1" dirty="0" err="1">
                <a:solidFill>
                  <a:srgbClr val="198FA7"/>
                </a:solidFill>
                <a:latin typeface="Calibri"/>
                <a:cs typeface="Calibri"/>
              </a:rPr>
              <a:t>Teams</a:t>
            </a:r>
            <a:r>
              <a:rPr lang="sl-SI" sz="2400" b="1" dirty="0">
                <a:solidFill>
                  <a:srgbClr val="198FA7"/>
                </a:solidFill>
                <a:latin typeface="Calibri"/>
                <a:cs typeface="Calibri"/>
              </a:rPr>
              <a:t>, </a:t>
            </a:r>
            <a:r>
              <a:rPr lang="sl-SI" sz="2400" b="1" dirty="0">
                <a:solidFill>
                  <a:srgbClr val="FF0000"/>
                </a:solidFill>
                <a:latin typeface="Calibri"/>
                <a:cs typeface="Calibri"/>
              </a:rPr>
              <a:t>14. 10. 2024 –</a:t>
            </a:r>
            <a:r>
              <a:rPr lang="sl-SI" sz="2400" b="1" dirty="0">
                <a:solidFill>
                  <a:srgbClr val="198FA7"/>
                </a:solidFill>
                <a:latin typeface="Calibri"/>
                <a:cs typeface="Calibri"/>
              </a:rPr>
              <a:t> povratna informacija glede na pripombe učiteljev</a:t>
            </a:r>
          </a:p>
        </p:txBody>
      </p:sp>
    </p:spTree>
    <p:extLst>
      <p:ext uri="{BB962C8B-B14F-4D97-AF65-F5344CB8AC3E}">
        <p14:creationId xmlns:p14="http://schemas.microsoft.com/office/powerpoint/2010/main" val="483763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70759" y="528110"/>
            <a:ext cx="3306965" cy="557100"/>
          </a:xfrm>
        </p:spPr>
        <p:txBody>
          <a:bodyPr/>
          <a:lstStyle/>
          <a:p>
            <a:r>
              <a:rPr lang="sl-SI">
                <a:solidFill>
                  <a:srgbClr val="1A95AE"/>
                </a:solidFill>
                <a:latin typeface="Calibri"/>
                <a:ea typeface="Calibri"/>
                <a:cs typeface="Calibri"/>
              </a:rPr>
              <a:t>Terminološki izzivi </a:t>
            </a:r>
          </a:p>
        </p:txBody>
      </p:sp>
      <p:cxnSp>
        <p:nvCxnSpPr>
          <p:cNvPr id="3" name="Raven povezovalnik 2"/>
          <p:cNvCxnSpPr/>
          <p:nvPr/>
        </p:nvCxnSpPr>
        <p:spPr>
          <a:xfrm flipV="1">
            <a:off x="166989" y="401195"/>
            <a:ext cx="8742017" cy="8835"/>
          </a:xfrm>
          <a:prstGeom prst="line">
            <a:avLst/>
          </a:prstGeom>
          <a:ln>
            <a:solidFill>
              <a:srgbClr val="198FA7"/>
            </a:solidFill>
          </a:ln>
        </p:spPr>
        <p:style>
          <a:lnRef idx="1">
            <a:schemeClr val="accent1"/>
          </a:lnRef>
          <a:fillRef idx="0">
            <a:schemeClr val="accent1"/>
          </a:fillRef>
          <a:effectRef idx="0">
            <a:schemeClr val="accent1"/>
          </a:effectRef>
          <a:fontRef idx="minor">
            <a:schemeClr val="tx1"/>
          </a:fontRef>
        </p:style>
      </p:cxnSp>
      <p:pic>
        <p:nvPicPr>
          <p:cNvPr id="4" name="Slika 8"/>
          <p:cNvPicPr>
            <a:picLocks noChangeArrowheads="1"/>
          </p:cNvPicPr>
          <p:nvPr/>
        </p:nvPicPr>
        <p:blipFill rotWithShape="1">
          <a:blip r:embed="rId2">
            <a:extLst>
              <a:ext uri="{28A0092B-C50C-407E-A947-70E740481C1C}">
                <a14:useLocalDpi xmlns:a14="http://schemas.microsoft.com/office/drawing/2010/main" val="0"/>
              </a:ext>
            </a:extLst>
          </a:blip>
          <a:srcRect t="-1" r="58972" b="-3355"/>
          <a:stretch/>
        </p:blipFill>
        <p:spPr bwMode="auto">
          <a:xfrm>
            <a:off x="8416816" y="122415"/>
            <a:ext cx="498273" cy="250604"/>
          </a:xfrm>
          <a:prstGeom prst="rect">
            <a:avLst/>
          </a:prstGeom>
          <a:noFill/>
          <a:extLst>
            <a:ext uri="{909E8E84-426E-40DD-AFC4-6F175D3DCCD1}">
              <a14:hiddenFill xmlns:a14="http://schemas.microsoft.com/office/drawing/2010/main">
                <a:solidFill>
                  <a:srgbClr val="FFFFFF"/>
                </a:solidFill>
              </a14:hiddenFill>
            </a:ext>
          </a:extLst>
        </p:spPr>
      </p:pic>
      <p:sp>
        <p:nvSpPr>
          <p:cNvPr id="6" name="PoljeZBesedilom 5">
            <a:extLst>
              <a:ext uri="{FF2B5EF4-FFF2-40B4-BE49-F238E27FC236}">
                <a16:creationId xmlns:a16="http://schemas.microsoft.com/office/drawing/2014/main" id="{B297BF2A-D959-39CC-69FF-75EC8A38FB80}"/>
              </a:ext>
            </a:extLst>
          </p:cNvPr>
          <p:cNvSpPr txBox="1"/>
          <p:nvPr/>
        </p:nvSpPr>
        <p:spPr>
          <a:xfrm>
            <a:off x="169855" y="1354052"/>
            <a:ext cx="8629649" cy="32778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742950" indent="-285750">
              <a:buChar char="•"/>
            </a:pPr>
            <a:r>
              <a:rPr lang="sl-SI" sz="2100">
                <a:latin typeface="Calibri"/>
                <a:cs typeface="Calibri"/>
              </a:rPr>
              <a:t>Termina </a:t>
            </a:r>
            <a:r>
              <a:rPr lang="sl-SI" sz="2100" b="1">
                <a:latin typeface="Calibri"/>
                <a:cs typeface="Calibri"/>
              </a:rPr>
              <a:t>pojav</a:t>
            </a:r>
            <a:r>
              <a:rPr lang="sl-SI" sz="2100">
                <a:latin typeface="Calibri"/>
                <a:cs typeface="Calibri"/>
              </a:rPr>
              <a:t> in </a:t>
            </a:r>
            <a:r>
              <a:rPr lang="sl-SI" sz="2100" b="1">
                <a:latin typeface="Calibri"/>
                <a:cs typeface="Calibri"/>
              </a:rPr>
              <a:t>oblika</a:t>
            </a:r>
            <a:r>
              <a:rPr lang="sl-SI" sz="2100">
                <a:latin typeface="Calibri"/>
                <a:cs typeface="Calibri"/>
              </a:rPr>
              <a:t> sta bila do sedaj sopomenka, vendar kaže uporabljati pojem oblika za vse vrste reliefni oblik (greben, dolina, pobočje ...), pojav pa za spreminjajoča se dogajanja (npr. presihajoče jezero ...).  </a:t>
            </a:r>
            <a:endParaRPr lang="sl-SI" sz="2100"/>
          </a:p>
          <a:p>
            <a:pPr marL="457200"/>
            <a:endParaRPr lang="sl-SI" sz="2100">
              <a:latin typeface="Calibri"/>
              <a:cs typeface="Calibri"/>
            </a:endParaRPr>
          </a:p>
          <a:p>
            <a:pPr marL="742950" indent="-285750">
              <a:buChar char="•"/>
            </a:pPr>
            <a:r>
              <a:rPr lang="sl-SI" sz="2100">
                <a:latin typeface="Calibri"/>
                <a:cs typeface="Calibri"/>
              </a:rPr>
              <a:t>Razločiti termina </a:t>
            </a:r>
            <a:r>
              <a:rPr lang="sl-SI" sz="2100" b="1">
                <a:latin typeface="Calibri"/>
                <a:cs typeface="Calibri"/>
              </a:rPr>
              <a:t>procés</a:t>
            </a:r>
            <a:r>
              <a:rPr lang="sl-SI" sz="2100">
                <a:latin typeface="Calibri"/>
                <a:cs typeface="Calibri"/>
              </a:rPr>
              <a:t> ( tj. </a:t>
            </a:r>
            <a:r>
              <a:rPr lang="sl-SI" sz="2100" i="1">
                <a:latin typeface="Calibri"/>
                <a:cs typeface="Calibri"/>
              </a:rPr>
              <a:t>med seboj povezani pojavi, ki se vrstijo v času po določenih naravnih zakonitostih:</a:t>
            </a:r>
            <a:r>
              <a:rPr lang="sl-SI" sz="2100">
                <a:latin typeface="Calibri"/>
                <a:cs typeface="Calibri"/>
              </a:rPr>
              <a:t> proces poteka, se razvija; opazovati, proučevati proces (povzeto po SSKJ), in </a:t>
            </a:r>
            <a:r>
              <a:rPr lang="sl-SI" sz="2100" b="1">
                <a:latin typeface="Calibri"/>
                <a:cs typeface="Calibri"/>
              </a:rPr>
              <a:t>dejavnik</a:t>
            </a:r>
            <a:r>
              <a:rPr lang="sl-SI" sz="2100">
                <a:latin typeface="Calibri"/>
                <a:cs typeface="Calibri"/>
              </a:rPr>
              <a:t>, ki je povzročitelj nekega dogajanja, procesa.  </a:t>
            </a:r>
          </a:p>
          <a:p>
            <a:pPr marL="457200"/>
            <a:endParaRPr lang="sl-SI" sz="1800">
              <a:latin typeface="Calibri"/>
              <a:cs typeface="Calibri"/>
            </a:endParaRPr>
          </a:p>
        </p:txBody>
      </p:sp>
    </p:spTree>
    <p:extLst>
      <p:ext uri="{BB962C8B-B14F-4D97-AF65-F5344CB8AC3E}">
        <p14:creationId xmlns:p14="http://schemas.microsoft.com/office/powerpoint/2010/main" val="631984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527155" y="552651"/>
            <a:ext cx="4010915" cy="565264"/>
          </a:xfrm>
        </p:spPr>
        <p:txBody>
          <a:bodyPr/>
          <a:lstStyle/>
          <a:p>
            <a:r>
              <a:rPr lang="sl-SI" dirty="0">
                <a:solidFill>
                  <a:srgbClr val="1A95AE"/>
                </a:solidFill>
                <a:latin typeface="Calibri"/>
                <a:ea typeface="Calibri"/>
                <a:cs typeface="Calibri"/>
              </a:rPr>
              <a:t>Podnebje Slovenije</a:t>
            </a:r>
          </a:p>
        </p:txBody>
      </p:sp>
      <p:cxnSp>
        <p:nvCxnSpPr>
          <p:cNvPr id="3" name="Raven povezovalnik 2"/>
          <p:cNvCxnSpPr/>
          <p:nvPr/>
        </p:nvCxnSpPr>
        <p:spPr>
          <a:xfrm flipV="1">
            <a:off x="166989" y="401195"/>
            <a:ext cx="8742017" cy="8835"/>
          </a:xfrm>
          <a:prstGeom prst="line">
            <a:avLst/>
          </a:prstGeom>
          <a:ln>
            <a:solidFill>
              <a:srgbClr val="198FA7"/>
            </a:solidFill>
          </a:ln>
        </p:spPr>
        <p:style>
          <a:lnRef idx="1">
            <a:schemeClr val="accent1"/>
          </a:lnRef>
          <a:fillRef idx="0">
            <a:schemeClr val="accent1"/>
          </a:fillRef>
          <a:effectRef idx="0">
            <a:schemeClr val="accent1"/>
          </a:effectRef>
          <a:fontRef idx="minor">
            <a:schemeClr val="tx1"/>
          </a:fontRef>
        </p:style>
      </p:cxnSp>
      <p:pic>
        <p:nvPicPr>
          <p:cNvPr id="4" name="Slika 8"/>
          <p:cNvPicPr>
            <a:picLocks noChangeArrowheads="1"/>
          </p:cNvPicPr>
          <p:nvPr/>
        </p:nvPicPr>
        <p:blipFill rotWithShape="1">
          <a:blip r:embed="rId3">
            <a:extLst>
              <a:ext uri="{28A0092B-C50C-407E-A947-70E740481C1C}">
                <a14:useLocalDpi xmlns:a14="http://schemas.microsoft.com/office/drawing/2010/main" val="0"/>
              </a:ext>
            </a:extLst>
          </a:blip>
          <a:srcRect t="-1" r="58972" b="-3355"/>
          <a:stretch/>
        </p:blipFill>
        <p:spPr bwMode="auto">
          <a:xfrm>
            <a:off x="8416816" y="122415"/>
            <a:ext cx="498273" cy="250604"/>
          </a:xfrm>
          <a:prstGeom prst="rect">
            <a:avLst/>
          </a:prstGeom>
          <a:noFill/>
          <a:extLst>
            <a:ext uri="{909E8E84-426E-40DD-AFC4-6F175D3DCCD1}">
              <a14:hiddenFill xmlns:a14="http://schemas.microsoft.com/office/drawing/2010/main">
                <a:solidFill>
                  <a:srgbClr val="FFFFFF"/>
                </a:solidFill>
              </a14:hiddenFill>
            </a:ext>
          </a:extLst>
        </p:spPr>
      </p:pic>
      <p:sp>
        <p:nvSpPr>
          <p:cNvPr id="9" name="PoljeZBesedilom 8">
            <a:extLst>
              <a:ext uri="{FF2B5EF4-FFF2-40B4-BE49-F238E27FC236}">
                <a16:creationId xmlns:a16="http://schemas.microsoft.com/office/drawing/2014/main" id="{FA47AAEA-A9EF-71D1-4453-8203D01E0074}"/>
              </a:ext>
            </a:extLst>
          </p:cNvPr>
          <p:cNvSpPr txBox="1"/>
          <p:nvPr/>
        </p:nvSpPr>
        <p:spPr>
          <a:xfrm>
            <a:off x="1651937" y="4064328"/>
            <a:ext cx="2124299" cy="877163"/>
          </a:xfrm>
          <a:prstGeom prst="rect">
            <a:avLst/>
          </a:prstGeom>
          <a:noFill/>
        </p:spPr>
        <p:txBody>
          <a:bodyPr wrap="square" rtlCol="0">
            <a:spAutoFit/>
          </a:bodyPr>
          <a:lstStyle/>
          <a:p>
            <a:r>
              <a:rPr lang="sl-SI" sz="1200" b="1" dirty="0">
                <a:latin typeface="Calibri" panose="020F0502020204030204" pitchFamily="34" charset="0"/>
                <a:ea typeface="Calibri" panose="020F0502020204030204" pitchFamily="34" charset="0"/>
                <a:cs typeface="Calibri" panose="020F0502020204030204" pitchFamily="34" charset="0"/>
              </a:rPr>
              <a:t>Podnebni tipi 1961-1990</a:t>
            </a:r>
          </a:p>
          <a:p>
            <a:endParaRPr lang="sl-SI" sz="1000" b="0" i="0" dirty="0">
              <a:solidFill>
                <a:srgbClr val="050505"/>
              </a:solidFill>
              <a:effectLst/>
              <a:highlight>
                <a:srgbClr val="FFFFFF"/>
              </a:highlight>
              <a:latin typeface="Calibri" panose="020F0502020204030204" pitchFamily="34" charset="0"/>
              <a:ea typeface="Calibri" panose="020F0502020204030204" pitchFamily="34" charset="0"/>
              <a:cs typeface="Calibri" panose="020F0502020204030204" pitchFamily="34" charset="0"/>
            </a:endParaRPr>
          </a:p>
          <a:p>
            <a:r>
              <a:rPr lang="sl-SI" sz="900" b="0" i="0" dirty="0">
                <a:solidFill>
                  <a:srgbClr val="050505"/>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Vir: Ogrin, D. (1996). Podnebni tipi v Sloveniji. </a:t>
            </a:r>
            <a:r>
              <a:rPr lang="sl-SI" sz="900" b="0" i="1" u="none" strike="noStrike" dirty="0">
                <a:solidFill>
                  <a:srgbClr val="050505"/>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Geografski vestnik</a:t>
            </a:r>
            <a:r>
              <a:rPr lang="sl-SI" sz="900" b="0" i="1" dirty="0">
                <a:solidFill>
                  <a:srgbClr val="050505"/>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letnik 68, str. 39-56</a:t>
            </a:r>
            <a:r>
              <a:rPr lang="sl-SI" sz="900" b="0" i="0" dirty="0">
                <a:solidFill>
                  <a:srgbClr val="050505"/>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a:t>
            </a:r>
            <a:endParaRPr lang="sl-SI" sz="900" dirty="0">
              <a:solidFill>
                <a:srgbClr val="050505"/>
              </a:solidFill>
              <a:latin typeface="Calibri" panose="020F0502020204030204" pitchFamily="34" charset="0"/>
              <a:ea typeface="Calibri" panose="020F0502020204030204" pitchFamily="34" charset="0"/>
              <a:cs typeface="Calibri" panose="020F0502020204030204" pitchFamily="34" charset="0"/>
            </a:endParaRPr>
          </a:p>
        </p:txBody>
      </p:sp>
      <p:pic>
        <p:nvPicPr>
          <p:cNvPr id="6" name="Slika 5">
            <a:extLst>
              <a:ext uri="{FF2B5EF4-FFF2-40B4-BE49-F238E27FC236}">
                <a16:creationId xmlns:a16="http://schemas.microsoft.com/office/drawing/2014/main" id="{E78803AB-5530-6445-65C6-7076BC4D93C4}"/>
              </a:ext>
            </a:extLst>
          </p:cNvPr>
          <p:cNvPicPr>
            <a:picLocks noChangeAspect="1"/>
          </p:cNvPicPr>
          <p:nvPr/>
        </p:nvPicPr>
        <p:blipFill>
          <a:blip r:embed="rId4"/>
          <a:stretch>
            <a:fillRect/>
          </a:stretch>
        </p:blipFill>
        <p:spPr>
          <a:xfrm>
            <a:off x="391780" y="1117915"/>
            <a:ext cx="4195494" cy="2937359"/>
          </a:xfrm>
          <a:prstGeom prst="rect">
            <a:avLst/>
          </a:prstGeom>
        </p:spPr>
      </p:pic>
      <p:sp>
        <p:nvSpPr>
          <p:cNvPr id="11" name="PoljeZBesedilom 10">
            <a:extLst>
              <a:ext uri="{FF2B5EF4-FFF2-40B4-BE49-F238E27FC236}">
                <a16:creationId xmlns:a16="http://schemas.microsoft.com/office/drawing/2014/main" id="{AF6704BA-617D-5365-1FB2-14DD4F89570C}"/>
              </a:ext>
            </a:extLst>
          </p:cNvPr>
          <p:cNvSpPr txBox="1"/>
          <p:nvPr/>
        </p:nvSpPr>
        <p:spPr>
          <a:xfrm>
            <a:off x="6010577" y="4095105"/>
            <a:ext cx="2124299" cy="984885"/>
          </a:xfrm>
          <a:prstGeom prst="rect">
            <a:avLst/>
          </a:prstGeom>
          <a:noFill/>
        </p:spPr>
        <p:txBody>
          <a:bodyPr wrap="square" rtlCol="0">
            <a:spAutoFit/>
          </a:bodyPr>
          <a:lstStyle/>
          <a:p>
            <a:r>
              <a:rPr lang="sl-SI" sz="1200" b="1" dirty="0">
                <a:latin typeface="Calibri" panose="020F0502020204030204" pitchFamily="34" charset="0"/>
                <a:ea typeface="Calibri" panose="020F0502020204030204" pitchFamily="34" charset="0"/>
                <a:cs typeface="Calibri" panose="020F0502020204030204" pitchFamily="34" charset="0"/>
              </a:rPr>
              <a:t>Podnebni tipi 1971-2000</a:t>
            </a:r>
          </a:p>
          <a:p>
            <a:endParaRPr lang="sl-SI" sz="1000" b="0" i="0" dirty="0">
              <a:solidFill>
                <a:srgbClr val="050505"/>
              </a:solidFill>
              <a:effectLst/>
              <a:highlight>
                <a:srgbClr val="FFFFFF"/>
              </a:highlight>
              <a:latin typeface="Calibri" panose="020F0502020204030204" pitchFamily="34" charset="0"/>
              <a:ea typeface="Calibri" panose="020F0502020204030204" pitchFamily="34" charset="0"/>
              <a:cs typeface="Calibri" panose="020F0502020204030204" pitchFamily="34" charset="0"/>
            </a:endParaRPr>
          </a:p>
          <a:p>
            <a:r>
              <a:rPr lang="sl-SI" sz="900" b="0" i="0" dirty="0">
                <a:solidFill>
                  <a:srgbClr val="050505"/>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Vir:  </a:t>
            </a:r>
            <a:r>
              <a:rPr lang="sl-SI" sz="900" dirty="0">
                <a:latin typeface="Calibri" panose="020F0502020204030204" pitchFamily="34" charset="0"/>
                <a:ea typeface="Calibri" panose="020F0502020204030204" pitchFamily="34" charset="0"/>
                <a:cs typeface="Calibri" panose="020F0502020204030204" pitchFamily="34" charset="0"/>
              </a:rPr>
              <a:t>Slovenija - Wikipedija, prosta enciklopedija (wikipedia.org); Aplikativna fizična geografija Slovenije, 2009</a:t>
            </a:r>
            <a:endParaRPr lang="sl-SI" sz="900" b="0" i="0" dirty="0">
              <a:solidFill>
                <a:srgbClr val="050505"/>
              </a:solidFill>
              <a:effectLst/>
              <a:highlight>
                <a:srgbClr val="FFFFFF"/>
              </a:highlight>
              <a:latin typeface="Calibri" panose="020F0502020204030204" pitchFamily="34" charset="0"/>
              <a:ea typeface="Calibri" panose="020F0502020204030204" pitchFamily="34" charset="0"/>
              <a:cs typeface="Calibri" panose="020F0502020204030204" pitchFamily="34" charset="0"/>
            </a:endParaRPr>
          </a:p>
          <a:p>
            <a:endParaRPr lang="sl-SI" sz="900" dirty="0">
              <a:solidFill>
                <a:srgbClr val="050505"/>
              </a:solidFill>
              <a:latin typeface="Calibri" panose="020F0502020204030204" pitchFamily="34" charset="0"/>
              <a:ea typeface="Calibri" panose="020F0502020204030204" pitchFamily="34" charset="0"/>
              <a:cs typeface="Calibri" panose="020F0502020204030204" pitchFamily="34" charset="0"/>
            </a:endParaRPr>
          </a:p>
        </p:txBody>
      </p:sp>
      <p:pic>
        <p:nvPicPr>
          <p:cNvPr id="13" name="Slika 12">
            <a:extLst>
              <a:ext uri="{FF2B5EF4-FFF2-40B4-BE49-F238E27FC236}">
                <a16:creationId xmlns:a16="http://schemas.microsoft.com/office/drawing/2014/main" id="{B40D7C32-FFF7-E106-8AEE-A47718E0CDBC}"/>
              </a:ext>
            </a:extLst>
          </p:cNvPr>
          <p:cNvPicPr>
            <a:picLocks noChangeAspect="1"/>
          </p:cNvPicPr>
          <p:nvPr/>
        </p:nvPicPr>
        <p:blipFill>
          <a:blip r:embed="rId5"/>
          <a:stretch>
            <a:fillRect/>
          </a:stretch>
        </p:blipFill>
        <p:spPr>
          <a:xfrm>
            <a:off x="4774727" y="1117915"/>
            <a:ext cx="4254973" cy="2937101"/>
          </a:xfrm>
          <a:prstGeom prst="rect">
            <a:avLst/>
          </a:prstGeom>
          <a:ln>
            <a:solidFill>
              <a:schemeClr val="tx1"/>
            </a:solidFill>
            <a:prstDash val="solid"/>
          </a:ln>
        </p:spPr>
      </p:pic>
    </p:spTree>
    <p:extLst>
      <p:ext uri="{BB962C8B-B14F-4D97-AF65-F5344CB8AC3E}">
        <p14:creationId xmlns:p14="http://schemas.microsoft.com/office/powerpoint/2010/main" val="25395213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527155" y="552651"/>
            <a:ext cx="4010915" cy="565264"/>
          </a:xfrm>
        </p:spPr>
        <p:txBody>
          <a:bodyPr/>
          <a:lstStyle/>
          <a:p>
            <a:r>
              <a:rPr lang="sl-SI" dirty="0">
                <a:solidFill>
                  <a:srgbClr val="1A95AE"/>
                </a:solidFill>
                <a:latin typeface="Calibri"/>
                <a:ea typeface="Calibri"/>
                <a:cs typeface="Calibri"/>
              </a:rPr>
              <a:t>Podnebje Slovenije</a:t>
            </a:r>
          </a:p>
        </p:txBody>
      </p:sp>
      <p:cxnSp>
        <p:nvCxnSpPr>
          <p:cNvPr id="3" name="Raven povezovalnik 2"/>
          <p:cNvCxnSpPr/>
          <p:nvPr/>
        </p:nvCxnSpPr>
        <p:spPr>
          <a:xfrm flipV="1">
            <a:off x="166989" y="401195"/>
            <a:ext cx="8742017" cy="8835"/>
          </a:xfrm>
          <a:prstGeom prst="line">
            <a:avLst/>
          </a:prstGeom>
          <a:ln>
            <a:solidFill>
              <a:srgbClr val="198FA7"/>
            </a:solidFill>
          </a:ln>
        </p:spPr>
        <p:style>
          <a:lnRef idx="1">
            <a:schemeClr val="accent1"/>
          </a:lnRef>
          <a:fillRef idx="0">
            <a:schemeClr val="accent1"/>
          </a:fillRef>
          <a:effectRef idx="0">
            <a:schemeClr val="accent1"/>
          </a:effectRef>
          <a:fontRef idx="minor">
            <a:schemeClr val="tx1"/>
          </a:fontRef>
        </p:style>
      </p:cxnSp>
      <p:pic>
        <p:nvPicPr>
          <p:cNvPr id="4" name="Slika 8"/>
          <p:cNvPicPr>
            <a:picLocks noChangeArrowheads="1"/>
          </p:cNvPicPr>
          <p:nvPr/>
        </p:nvPicPr>
        <p:blipFill rotWithShape="1">
          <a:blip r:embed="rId3">
            <a:extLst>
              <a:ext uri="{28A0092B-C50C-407E-A947-70E740481C1C}">
                <a14:useLocalDpi xmlns:a14="http://schemas.microsoft.com/office/drawing/2010/main" val="0"/>
              </a:ext>
            </a:extLst>
          </a:blip>
          <a:srcRect t="-1" r="58972" b="-3355"/>
          <a:stretch/>
        </p:blipFill>
        <p:spPr bwMode="auto">
          <a:xfrm>
            <a:off x="8416816" y="122415"/>
            <a:ext cx="498273" cy="250604"/>
          </a:xfrm>
          <a:prstGeom prst="rect">
            <a:avLst/>
          </a:prstGeom>
          <a:noFill/>
          <a:extLst>
            <a:ext uri="{909E8E84-426E-40DD-AFC4-6F175D3DCCD1}">
              <a14:hiddenFill xmlns:a14="http://schemas.microsoft.com/office/drawing/2010/main">
                <a:solidFill>
                  <a:srgbClr val="FFFFFF"/>
                </a:solidFill>
              </a14:hiddenFill>
            </a:ext>
          </a:extLst>
        </p:spPr>
      </p:pic>
      <p:pic>
        <p:nvPicPr>
          <p:cNvPr id="8" name="Slika 7">
            <a:extLst>
              <a:ext uri="{FF2B5EF4-FFF2-40B4-BE49-F238E27FC236}">
                <a16:creationId xmlns:a16="http://schemas.microsoft.com/office/drawing/2014/main" id="{D77C49BC-BDFF-3B81-3C06-3F0BE7519506}"/>
              </a:ext>
            </a:extLst>
          </p:cNvPr>
          <p:cNvPicPr>
            <a:picLocks noChangeAspect="1"/>
          </p:cNvPicPr>
          <p:nvPr/>
        </p:nvPicPr>
        <p:blipFill>
          <a:blip r:embed="rId4"/>
          <a:stretch>
            <a:fillRect/>
          </a:stretch>
        </p:blipFill>
        <p:spPr>
          <a:xfrm>
            <a:off x="1149303" y="1260536"/>
            <a:ext cx="5460032" cy="3580349"/>
          </a:xfrm>
          <a:prstGeom prst="rect">
            <a:avLst/>
          </a:prstGeom>
        </p:spPr>
      </p:pic>
      <p:sp>
        <p:nvSpPr>
          <p:cNvPr id="9" name="PoljeZBesedilom 8">
            <a:extLst>
              <a:ext uri="{FF2B5EF4-FFF2-40B4-BE49-F238E27FC236}">
                <a16:creationId xmlns:a16="http://schemas.microsoft.com/office/drawing/2014/main" id="{FA47AAEA-A9EF-71D1-4453-8203D01E0074}"/>
              </a:ext>
            </a:extLst>
          </p:cNvPr>
          <p:cNvSpPr txBox="1"/>
          <p:nvPr/>
        </p:nvSpPr>
        <p:spPr>
          <a:xfrm>
            <a:off x="6731367" y="2404379"/>
            <a:ext cx="2124299" cy="1046440"/>
          </a:xfrm>
          <a:prstGeom prst="rect">
            <a:avLst/>
          </a:prstGeom>
          <a:noFill/>
        </p:spPr>
        <p:txBody>
          <a:bodyPr wrap="square" rtlCol="0">
            <a:spAutoFit/>
          </a:bodyPr>
          <a:lstStyle/>
          <a:p>
            <a:r>
              <a:rPr lang="sl-SI" sz="1200" b="1" dirty="0">
                <a:latin typeface="Calibri" panose="020F0502020204030204" pitchFamily="34" charset="0"/>
                <a:ea typeface="Calibri" panose="020F0502020204030204" pitchFamily="34" charset="0"/>
                <a:cs typeface="Calibri" panose="020F0502020204030204" pitchFamily="34" charset="0"/>
              </a:rPr>
              <a:t>Podnebni tipi 1981-2010</a:t>
            </a:r>
          </a:p>
          <a:p>
            <a:endParaRPr lang="sl-SI" dirty="0">
              <a:latin typeface="Calibri" panose="020F0502020204030204" pitchFamily="34" charset="0"/>
              <a:ea typeface="Calibri" panose="020F0502020204030204" pitchFamily="34" charset="0"/>
              <a:cs typeface="Calibri" panose="020F0502020204030204" pitchFamily="34" charset="0"/>
            </a:endParaRPr>
          </a:p>
          <a:p>
            <a:r>
              <a:rPr lang="sl-SI" sz="900" dirty="0">
                <a:solidFill>
                  <a:srgbClr val="050505"/>
                </a:solidFill>
                <a:latin typeface="Calibri" panose="020F0502020204030204" pitchFamily="34" charset="0"/>
                <a:ea typeface="Calibri" panose="020F0502020204030204" pitchFamily="34" charset="0"/>
                <a:cs typeface="Calibri" panose="020F0502020204030204" pitchFamily="34" charset="0"/>
              </a:rPr>
              <a:t>Vir: </a:t>
            </a:r>
            <a:r>
              <a:rPr lang="sl-SI" sz="900" b="0" i="0" dirty="0">
                <a:solidFill>
                  <a:srgbClr val="050505"/>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Kozjek, Katja, Dolinar, Mojca, Skok, Gregor (2017). Objektivna opredelitev podnebnih regij Slovenije. </a:t>
            </a:r>
            <a:r>
              <a:rPr lang="sl-SI" sz="900" b="0" i="1" u="none" strike="noStrike" dirty="0">
                <a:solidFill>
                  <a:srgbClr val="050505"/>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Raziskave s področja geodezije in geofizike</a:t>
            </a:r>
            <a:r>
              <a:rPr lang="sl-SI" sz="900" b="0" i="1" dirty="0">
                <a:solidFill>
                  <a:srgbClr val="050505"/>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12 str</a:t>
            </a:r>
            <a:r>
              <a:rPr lang="sl-SI" sz="900" b="0" i="0" dirty="0">
                <a:solidFill>
                  <a:srgbClr val="050505"/>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a:t>
            </a:r>
            <a:endParaRPr lang="sl-SI" sz="900" dirty="0">
              <a:solidFill>
                <a:srgbClr val="050505"/>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636112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527155" y="552651"/>
            <a:ext cx="4010915" cy="565264"/>
          </a:xfrm>
        </p:spPr>
        <p:txBody>
          <a:bodyPr/>
          <a:lstStyle/>
          <a:p>
            <a:r>
              <a:rPr lang="sl-SI" dirty="0">
                <a:solidFill>
                  <a:srgbClr val="1A95AE"/>
                </a:solidFill>
                <a:latin typeface="Calibri"/>
                <a:ea typeface="Calibri"/>
                <a:cs typeface="Calibri"/>
              </a:rPr>
              <a:t>Podnebje Slovenije</a:t>
            </a:r>
          </a:p>
        </p:txBody>
      </p:sp>
      <p:cxnSp>
        <p:nvCxnSpPr>
          <p:cNvPr id="3" name="Raven povezovalnik 2"/>
          <p:cNvCxnSpPr/>
          <p:nvPr/>
        </p:nvCxnSpPr>
        <p:spPr>
          <a:xfrm flipV="1">
            <a:off x="166989" y="401195"/>
            <a:ext cx="8742017" cy="8835"/>
          </a:xfrm>
          <a:prstGeom prst="line">
            <a:avLst/>
          </a:prstGeom>
          <a:ln>
            <a:solidFill>
              <a:srgbClr val="198FA7"/>
            </a:solidFill>
          </a:ln>
        </p:spPr>
        <p:style>
          <a:lnRef idx="1">
            <a:schemeClr val="accent1"/>
          </a:lnRef>
          <a:fillRef idx="0">
            <a:schemeClr val="accent1"/>
          </a:fillRef>
          <a:effectRef idx="0">
            <a:schemeClr val="accent1"/>
          </a:effectRef>
          <a:fontRef idx="minor">
            <a:schemeClr val="tx1"/>
          </a:fontRef>
        </p:style>
      </p:cxnSp>
      <p:pic>
        <p:nvPicPr>
          <p:cNvPr id="4" name="Slika 8"/>
          <p:cNvPicPr>
            <a:picLocks noChangeArrowheads="1"/>
          </p:cNvPicPr>
          <p:nvPr/>
        </p:nvPicPr>
        <p:blipFill rotWithShape="1">
          <a:blip r:embed="rId3">
            <a:extLst>
              <a:ext uri="{28A0092B-C50C-407E-A947-70E740481C1C}">
                <a14:useLocalDpi xmlns:a14="http://schemas.microsoft.com/office/drawing/2010/main" val="0"/>
              </a:ext>
            </a:extLst>
          </a:blip>
          <a:srcRect t="-1" r="58972" b="-3355"/>
          <a:stretch/>
        </p:blipFill>
        <p:spPr bwMode="auto">
          <a:xfrm>
            <a:off x="8416816" y="122415"/>
            <a:ext cx="498273" cy="250604"/>
          </a:xfrm>
          <a:prstGeom prst="rect">
            <a:avLst/>
          </a:prstGeom>
          <a:noFill/>
          <a:extLst>
            <a:ext uri="{909E8E84-426E-40DD-AFC4-6F175D3DCCD1}">
              <a14:hiddenFill xmlns:a14="http://schemas.microsoft.com/office/drawing/2010/main">
                <a:solidFill>
                  <a:srgbClr val="FFFFFF"/>
                </a:solidFill>
              </a14:hiddenFill>
            </a:ext>
          </a:extLst>
        </p:spPr>
      </p:pic>
      <p:pic>
        <p:nvPicPr>
          <p:cNvPr id="5" name="Slika 4" descr="Slika, ki vsebuje besede zemljevid, besedilo, atlas&#10;&#10;Opis je samodejno ustvarjen">
            <a:extLst>
              <a:ext uri="{FF2B5EF4-FFF2-40B4-BE49-F238E27FC236}">
                <a16:creationId xmlns:a16="http://schemas.microsoft.com/office/drawing/2014/main" id="{E93B3EB7-CA69-88C3-EB97-DC9A257CF240}"/>
              </a:ext>
            </a:extLst>
          </p:cNvPr>
          <p:cNvPicPr>
            <a:picLocks noChangeAspect="1"/>
          </p:cNvPicPr>
          <p:nvPr/>
        </p:nvPicPr>
        <p:blipFill>
          <a:blip r:embed="rId4"/>
          <a:stretch>
            <a:fillRect/>
          </a:stretch>
        </p:blipFill>
        <p:spPr>
          <a:xfrm>
            <a:off x="1147441" y="1042206"/>
            <a:ext cx="5404319" cy="3809009"/>
          </a:xfrm>
          <a:prstGeom prst="rect">
            <a:avLst/>
          </a:prstGeom>
        </p:spPr>
      </p:pic>
      <p:sp>
        <p:nvSpPr>
          <p:cNvPr id="6" name="PoljeZBesedilom 5">
            <a:extLst>
              <a:ext uri="{FF2B5EF4-FFF2-40B4-BE49-F238E27FC236}">
                <a16:creationId xmlns:a16="http://schemas.microsoft.com/office/drawing/2014/main" id="{192485FC-EF9A-3129-0375-3843EC5D8B3F}"/>
              </a:ext>
            </a:extLst>
          </p:cNvPr>
          <p:cNvSpPr txBox="1"/>
          <p:nvPr/>
        </p:nvSpPr>
        <p:spPr>
          <a:xfrm>
            <a:off x="6732925" y="2463561"/>
            <a:ext cx="1998922" cy="161582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sl-SI" sz="900" dirty="0">
              <a:latin typeface="Calibri"/>
              <a:cs typeface="Segoe UI"/>
            </a:endParaRPr>
          </a:p>
          <a:p>
            <a:r>
              <a:rPr lang="sl-SI" sz="1200" b="1" dirty="0">
                <a:latin typeface="Calibri"/>
                <a:cs typeface="Segoe UI"/>
              </a:rPr>
              <a:t>Podnebni tipi v Sloveniji 1991-2020</a:t>
            </a:r>
          </a:p>
          <a:p>
            <a:endParaRPr lang="sl-SI" sz="1200" dirty="0">
              <a:latin typeface="Calibri"/>
              <a:ea typeface="Calibri"/>
              <a:cs typeface="Calibri"/>
            </a:endParaRPr>
          </a:p>
          <a:p>
            <a:r>
              <a:rPr lang="sl-SI" sz="900" dirty="0">
                <a:latin typeface="Calibri"/>
                <a:cs typeface="Segoe UI"/>
              </a:rPr>
              <a:t>Vir: </a:t>
            </a:r>
            <a:r>
              <a:rPr lang="sl-SI" sz="900" dirty="0">
                <a:solidFill>
                  <a:srgbClr val="222222"/>
                </a:solidFill>
                <a:latin typeface="Calibri"/>
                <a:cs typeface="Segoe UI"/>
              </a:rPr>
              <a:t>Ogrin, D., Repe, B., </a:t>
            </a:r>
            <a:r>
              <a:rPr lang="sl-SI" sz="900" dirty="0" err="1">
                <a:solidFill>
                  <a:srgbClr val="222222"/>
                </a:solidFill>
                <a:latin typeface="Calibri"/>
                <a:cs typeface="Segoe UI"/>
              </a:rPr>
              <a:t>Štaut</a:t>
            </a:r>
            <a:r>
              <a:rPr lang="sl-SI" sz="900" dirty="0">
                <a:solidFill>
                  <a:srgbClr val="222222"/>
                </a:solidFill>
                <a:latin typeface="Calibri"/>
                <a:cs typeface="Segoe UI"/>
              </a:rPr>
              <a:t>, L., Svetlin, D., in Ogrin, M. (2023). Podnebna tipizacija Slovenije po podatkih za obdobje 1991–2020. </a:t>
            </a:r>
            <a:r>
              <a:rPr lang="sl-SI" sz="900" i="1" dirty="0">
                <a:solidFill>
                  <a:srgbClr val="222222"/>
                </a:solidFill>
                <a:latin typeface="Calibri"/>
                <a:cs typeface="Segoe UI"/>
              </a:rPr>
              <a:t>Dela</a:t>
            </a:r>
            <a:r>
              <a:rPr lang="sl-SI" sz="900" dirty="0">
                <a:solidFill>
                  <a:srgbClr val="222222"/>
                </a:solidFill>
                <a:latin typeface="Calibri"/>
                <a:cs typeface="Segoe UI"/>
              </a:rPr>
              <a:t>, (59), 5–89.</a:t>
            </a:r>
            <a:r>
              <a:rPr lang="sl-SI" sz="900" dirty="0">
                <a:latin typeface="Calibri"/>
                <a:cs typeface="Segoe UI"/>
              </a:rPr>
              <a:t> </a:t>
            </a:r>
            <a:r>
              <a:rPr lang="sl-SI" sz="900" u="sng" dirty="0">
                <a:solidFill>
                  <a:srgbClr val="0563C1"/>
                </a:solidFill>
                <a:latin typeface="Calibri"/>
                <a:cs typeface="Segoe UI"/>
                <a:hlinkClick r:id="rId5"/>
              </a:rPr>
              <a:t>https://journals.uni-lj.si/Dela/article/view/17954/15243</a:t>
            </a:r>
            <a:r>
              <a:rPr lang="sl-SI" sz="900" dirty="0">
                <a:latin typeface="Calibri"/>
                <a:ea typeface="Calibri"/>
                <a:cs typeface="Calibri"/>
              </a:rPr>
              <a:t> </a:t>
            </a:r>
          </a:p>
        </p:txBody>
      </p:sp>
    </p:spTree>
    <p:extLst>
      <p:ext uri="{BB962C8B-B14F-4D97-AF65-F5344CB8AC3E}">
        <p14:creationId xmlns:p14="http://schemas.microsoft.com/office/powerpoint/2010/main" val="42825659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56283" y="318144"/>
            <a:ext cx="4521612" cy="572139"/>
          </a:xfrm>
        </p:spPr>
        <p:txBody>
          <a:bodyPr/>
          <a:lstStyle/>
          <a:p>
            <a:r>
              <a:rPr lang="sl-SI">
                <a:solidFill>
                  <a:srgbClr val="1A95AE"/>
                </a:solidFill>
                <a:latin typeface="Calibri"/>
                <a:ea typeface="Calibri"/>
                <a:cs typeface="Calibri"/>
              </a:rPr>
              <a:t>Regionalizacija Slovenije</a:t>
            </a:r>
          </a:p>
        </p:txBody>
      </p:sp>
      <p:cxnSp>
        <p:nvCxnSpPr>
          <p:cNvPr id="3" name="Raven povezovalnik 2"/>
          <p:cNvCxnSpPr/>
          <p:nvPr/>
        </p:nvCxnSpPr>
        <p:spPr>
          <a:xfrm flipV="1">
            <a:off x="271630" y="409244"/>
            <a:ext cx="8742017" cy="8835"/>
          </a:xfrm>
          <a:prstGeom prst="line">
            <a:avLst/>
          </a:prstGeom>
          <a:ln>
            <a:solidFill>
              <a:srgbClr val="198FA7"/>
            </a:solidFill>
          </a:ln>
        </p:spPr>
        <p:style>
          <a:lnRef idx="1">
            <a:schemeClr val="accent1"/>
          </a:lnRef>
          <a:fillRef idx="0">
            <a:schemeClr val="accent1"/>
          </a:fillRef>
          <a:effectRef idx="0">
            <a:schemeClr val="accent1"/>
          </a:effectRef>
          <a:fontRef idx="minor">
            <a:schemeClr val="tx1"/>
          </a:fontRef>
        </p:style>
      </p:cxnSp>
      <p:pic>
        <p:nvPicPr>
          <p:cNvPr id="4" name="Slika 8"/>
          <p:cNvPicPr>
            <a:picLocks noChangeArrowheads="1"/>
          </p:cNvPicPr>
          <p:nvPr/>
        </p:nvPicPr>
        <p:blipFill rotWithShape="1">
          <a:blip r:embed="rId2">
            <a:extLst>
              <a:ext uri="{28A0092B-C50C-407E-A947-70E740481C1C}">
                <a14:useLocalDpi xmlns:a14="http://schemas.microsoft.com/office/drawing/2010/main" val="0"/>
              </a:ext>
            </a:extLst>
          </a:blip>
          <a:srcRect t="-1" r="58972" b="-3355"/>
          <a:stretch/>
        </p:blipFill>
        <p:spPr bwMode="auto">
          <a:xfrm>
            <a:off x="8416816" y="122415"/>
            <a:ext cx="498273" cy="250604"/>
          </a:xfrm>
          <a:prstGeom prst="rect">
            <a:avLst/>
          </a:prstGeom>
          <a:noFill/>
          <a:extLst>
            <a:ext uri="{909E8E84-426E-40DD-AFC4-6F175D3DCCD1}">
              <a14:hiddenFill xmlns:a14="http://schemas.microsoft.com/office/drawing/2010/main">
                <a:solidFill>
                  <a:srgbClr val="FFFFFF"/>
                </a:solidFill>
              </a14:hiddenFill>
            </a:ext>
          </a:extLst>
        </p:spPr>
      </p:pic>
      <p:pic>
        <p:nvPicPr>
          <p:cNvPr id="5" name="Slika 4" descr="Slika, ki vsebuje besede besedilo, zemljevid, atlas&#10;&#10;Opis je samodejno ustvarjen">
            <a:extLst>
              <a:ext uri="{FF2B5EF4-FFF2-40B4-BE49-F238E27FC236}">
                <a16:creationId xmlns:a16="http://schemas.microsoft.com/office/drawing/2014/main" id="{043F55ED-3353-C769-A9E5-D34D1CC162A0}"/>
              </a:ext>
            </a:extLst>
          </p:cNvPr>
          <p:cNvPicPr>
            <a:picLocks noChangeAspect="1"/>
          </p:cNvPicPr>
          <p:nvPr/>
        </p:nvPicPr>
        <p:blipFill>
          <a:blip r:embed="rId3"/>
          <a:stretch>
            <a:fillRect/>
          </a:stretch>
        </p:blipFill>
        <p:spPr>
          <a:xfrm>
            <a:off x="933450" y="825417"/>
            <a:ext cx="6224338" cy="4146885"/>
          </a:xfrm>
          <a:prstGeom prst="rect">
            <a:avLst/>
          </a:prstGeom>
        </p:spPr>
      </p:pic>
      <p:sp>
        <p:nvSpPr>
          <p:cNvPr id="6" name="PoljeZBesedilom 5">
            <a:extLst>
              <a:ext uri="{FF2B5EF4-FFF2-40B4-BE49-F238E27FC236}">
                <a16:creationId xmlns:a16="http://schemas.microsoft.com/office/drawing/2014/main" id="{962E8EAB-923F-7820-FDB6-698FDC4C12BC}"/>
              </a:ext>
            </a:extLst>
          </p:cNvPr>
          <p:cNvSpPr txBox="1"/>
          <p:nvPr/>
        </p:nvSpPr>
        <p:spPr>
          <a:xfrm>
            <a:off x="7354637" y="825092"/>
            <a:ext cx="1382128" cy="127727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sl-SI" sz="1100" b="1">
              <a:latin typeface="Calibri"/>
              <a:cs typeface="Segoe UI"/>
            </a:endParaRPr>
          </a:p>
          <a:p>
            <a:r>
              <a:rPr lang="sl-SI" sz="1100" b="1">
                <a:latin typeface="Calibri"/>
                <a:cs typeface="Segoe UI"/>
              </a:rPr>
              <a:t>Naravnogeografska regionalizacija Slovenije za potrebe pouka geografije v gimnazijah in drugih srednjih šolah.</a:t>
            </a:r>
            <a:r>
              <a:rPr lang="sl-SI" sz="1100">
                <a:latin typeface="Calibri"/>
                <a:cs typeface="Calibri"/>
              </a:rPr>
              <a:t> </a:t>
            </a:r>
          </a:p>
        </p:txBody>
      </p:sp>
    </p:spTree>
    <p:extLst>
      <p:ext uri="{BB962C8B-B14F-4D97-AF65-F5344CB8AC3E}">
        <p14:creationId xmlns:p14="http://schemas.microsoft.com/office/powerpoint/2010/main" val="296490690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aven povezovalnik 2"/>
          <p:cNvCxnSpPr/>
          <p:nvPr/>
        </p:nvCxnSpPr>
        <p:spPr>
          <a:xfrm flipV="1">
            <a:off x="166989" y="401195"/>
            <a:ext cx="8742017" cy="8835"/>
          </a:xfrm>
          <a:prstGeom prst="line">
            <a:avLst/>
          </a:prstGeom>
          <a:ln>
            <a:solidFill>
              <a:srgbClr val="198FA7"/>
            </a:solidFill>
          </a:ln>
        </p:spPr>
        <p:style>
          <a:lnRef idx="1">
            <a:schemeClr val="accent1"/>
          </a:lnRef>
          <a:fillRef idx="0">
            <a:schemeClr val="accent1"/>
          </a:fillRef>
          <a:effectRef idx="0">
            <a:schemeClr val="accent1"/>
          </a:effectRef>
          <a:fontRef idx="minor">
            <a:schemeClr val="tx1"/>
          </a:fontRef>
        </p:style>
      </p:cxnSp>
      <p:pic>
        <p:nvPicPr>
          <p:cNvPr id="4" name="Slika 8"/>
          <p:cNvPicPr>
            <a:picLocks noChangeArrowheads="1"/>
          </p:cNvPicPr>
          <p:nvPr/>
        </p:nvPicPr>
        <p:blipFill rotWithShape="1">
          <a:blip r:embed="rId3">
            <a:extLst>
              <a:ext uri="{28A0092B-C50C-407E-A947-70E740481C1C}">
                <a14:useLocalDpi xmlns:a14="http://schemas.microsoft.com/office/drawing/2010/main" val="0"/>
              </a:ext>
            </a:extLst>
          </a:blip>
          <a:srcRect t="-1" r="58972" b="-3355"/>
          <a:stretch/>
        </p:blipFill>
        <p:spPr bwMode="auto">
          <a:xfrm>
            <a:off x="8416816" y="122415"/>
            <a:ext cx="498273" cy="250604"/>
          </a:xfrm>
          <a:prstGeom prst="rect">
            <a:avLst/>
          </a:prstGeom>
          <a:noFill/>
          <a:extLst>
            <a:ext uri="{909E8E84-426E-40DD-AFC4-6F175D3DCCD1}">
              <a14:hiddenFill xmlns:a14="http://schemas.microsoft.com/office/drawing/2010/main">
                <a:solidFill>
                  <a:srgbClr val="FFFFFF"/>
                </a:solidFill>
              </a14:hiddenFill>
            </a:ext>
          </a:extLst>
        </p:spPr>
      </p:pic>
      <p:sp>
        <p:nvSpPr>
          <p:cNvPr id="8" name="Naslov 1">
            <a:extLst>
              <a:ext uri="{FF2B5EF4-FFF2-40B4-BE49-F238E27FC236}">
                <a16:creationId xmlns:a16="http://schemas.microsoft.com/office/drawing/2014/main" id="{1D870E45-1A13-CC2F-0DD5-723AC4387C0D}"/>
              </a:ext>
            </a:extLst>
          </p:cNvPr>
          <p:cNvSpPr txBox="1">
            <a:spLocks/>
          </p:cNvSpPr>
          <p:nvPr/>
        </p:nvSpPr>
        <p:spPr>
          <a:xfrm>
            <a:off x="637743" y="730000"/>
            <a:ext cx="3285680" cy="5571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Manrope"/>
              <a:buNone/>
              <a:defRPr sz="2800" b="1" i="0" u="none" strike="noStrike" cap="none">
                <a:solidFill>
                  <a:schemeClr val="accent2"/>
                </a:solidFill>
                <a:latin typeface="Manrope"/>
                <a:ea typeface="Manrope"/>
                <a:cs typeface="Manrope"/>
                <a:sym typeface="Manrope"/>
              </a:defRPr>
            </a:lvl1pPr>
            <a:lvl2pPr marR="0" lvl="1" algn="l" rtl="0">
              <a:lnSpc>
                <a:spcPct val="100000"/>
              </a:lnSpc>
              <a:spcBef>
                <a:spcPts val="0"/>
              </a:spcBef>
              <a:spcAft>
                <a:spcPts val="0"/>
              </a:spcAft>
              <a:buClr>
                <a:schemeClr val="dk1"/>
              </a:buClr>
              <a:buSzPts val="2800"/>
              <a:buFont typeface="Manrope"/>
              <a:buNone/>
              <a:defRPr sz="2800" b="1" i="0" u="none" strike="noStrike" cap="none">
                <a:solidFill>
                  <a:schemeClr val="dk1"/>
                </a:solidFill>
                <a:latin typeface="Manrope"/>
                <a:ea typeface="Manrope"/>
                <a:cs typeface="Manrope"/>
                <a:sym typeface="Manrope"/>
              </a:defRPr>
            </a:lvl2pPr>
            <a:lvl3pPr marR="0" lvl="2" algn="l" rtl="0">
              <a:lnSpc>
                <a:spcPct val="100000"/>
              </a:lnSpc>
              <a:spcBef>
                <a:spcPts val="0"/>
              </a:spcBef>
              <a:spcAft>
                <a:spcPts val="0"/>
              </a:spcAft>
              <a:buClr>
                <a:schemeClr val="dk1"/>
              </a:buClr>
              <a:buSzPts val="2800"/>
              <a:buFont typeface="Manrope"/>
              <a:buNone/>
              <a:defRPr sz="2800" b="1" i="0" u="none" strike="noStrike" cap="none">
                <a:solidFill>
                  <a:schemeClr val="dk1"/>
                </a:solidFill>
                <a:latin typeface="Manrope"/>
                <a:ea typeface="Manrope"/>
                <a:cs typeface="Manrope"/>
                <a:sym typeface="Manrope"/>
              </a:defRPr>
            </a:lvl3pPr>
            <a:lvl4pPr marR="0" lvl="3" algn="l" rtl="0">
              <a:lnSpc>
                <a:spcPct val="100000"/>
              </a:lnSpc>
              <a:spcBef>
                <a:spcPts val="0"/>
              </a:spcBef>
              <a:spcAft>
                <a:spcPts val="0"/>
              </a:spcAft>
              <a:buClr>
                <a:schemeClr val="dk1"/>
              </a:buClr>
              <a:buSzPts val="2800"/>
              <a:buFont typeface="Manrope"/>
              <a:buNone/>
              <a:defRPr sz="2800" b="1" i="0" u="none" strike="noStrike" cap="none">
                <a:solidFill>
                  <a:schemeClr val="dk1"/>
                </a:solidFill>
                <a:latin typeface="Manrope"/>
                <a:ea typeface="Manrope"/>
                <a:cs typeface="Manrope"/>
                <a:sym typeface="Manrope"/>
              </a:defRPr>
            </a:lvl4pPr>
            <a:lvl5pPr marR="0" lvl="4" algn="l" rtl="0">
              <a:lnSpc>
                <a:spcPct val="100000"/>
              </a:lnSpc>
              <a:spcBef>
                <a:spcPts val="0"/>
              </a:spcBef>
              <a:spcAft>
                <a:spcPts val="0"/>
              </a:spcAft>
              <a:buClr>
                <a:schemeClr val="dk1"/>
              </a:buClr>
              <a:buSzPts val="2800"/>
              <a:buFont typeface="Manrope"/>
              <a:buNone/>
              <a:defRPr sz="2800" b="1" i="0" u="none" strike="noStrike" cap="none">
                <a:solidFill>
                  <a:schemeClr val="dk1"/>
                </a:solidFill>
                <a:latin typeface="Manrope"/>
                <a:ea typeface="Manrope"/>
                <a:cs typeface="Manrope"/>
                <a:sym typeface="Manrope"/>
              </a:defRPr>
            </a:lvl5pPr>
            <a:lvl6pPr marR="0" lvl="5" algn="l" rtl="0">
              <a:lnSpc>
                <a:spcPct val="100000"/>
              </a:lnSpc>
              <a:spcBef>
                <a:spcPts val="0"/>
              </a:spcBef>
              <a:spcAft>
                <a:spcPts val="0"/>
              </a:spcAft>
              <a:buClr>
                <a:schemeClr val="dk1"/>
              </a:buClr>
              <a:buSzPts val="2800"/>
              <a:buFont typeface="Manrope"/>
              <a:buNone/>
              <a:defRPr sz="2800" b="1" i="0" u="none" strike="noStrike" cap="none">
                <a:solidFill>
                  <a:schemeClr val="dk1"/>
                </a:solidFill>
                <a:latin typeface="Manrope"/>
                <a:ea typeface="Manrope"/>
                <a:cs typeface="Manrope"/>
                <a:sym typeface="Manrope"/>
              </a:defRPr>
            </a:lvl6pPr>
            <a:lvl7pPr marR="0" lvl="6" algn="l" rtl="0">
              <a:lnSpc>
                <a:spcPct val="100000"/>
              </a:lnSpc>
              <a:spcBef>
                <a:spcPts val="0"/>
              </a:spcBef>
              <a:spcAft>
                <a:spcPts val="0"/>
              </a:spcAft>
              <a:buClr>
                <a:schemeClr val="dk1"/>
              </a:buClr>
              <a:buSzPts val="2800"/>
              <a:buFont typeface="Manrope"/>
              <a:buNone/>
              <a:defRPr sz="2800" b="1" i="0" u="none" strike="noStrike" cap="none">
                <a:solidFill>
                  <a:schemeClr val="dk1"/>
                </a:solidFill>
                <a:latin typeface="Manrope"/>
                <a:ea typeface="Manrope"/>
                <a:cs typeface="Manrope"/>
                <a:sym typeface="Manrope"/>
              </a:defRPr>
            </a:lvl7pPr>
            <a:lvl8pPr marR="0" lvl="7" algn="l" rtl="0">
              <a:lnSpc>
                <a:spcPct val="100000"/>
              </a:lnSpc>
              <a:spcBef>
                <a:spcPts val="0"/>
              </a:spcBef>
              <a:spcAft>
                <a:spcPts val="0"/>
              </a:spcAft>
              <a:buClr>
                <a:schemeClr val="dk1"/>
              </a:buClr>
              <a:buSzPts val="2800"/>
              <a:buFont typeface="Manrope"/>
              <a:buNone/>
              <a:defRPr sz="2800" b="1" i="0" u="none" strike="noStrike" cap="none">
                <a:solidFill>
                  <a:schemeClr val="dk1"/>
                </a:solidFill>
                <a:latin typeface="Manrope"/>
                <a:ea typeface="Manrope"/>
                <a:cs typeface="Manrope"/>
                <a:sym typeface="Manrope"/>
              </a:defRPr>
            </a:lvl8pPr>
            <a:lvl9pPr marR="0" lvl="8" algn="l" rtl="0">
              <a:lnSpc>
                <a:spcPct val="100000"/>
              </a:lnSpc>
              <a:spcBef>
                <a:spcPts val="0"/>
              </a:spcBef>
              <a:spcAft>
                <a:spcPts val="0"/>
              </a:spcAft>
              <a:buClr>
                <a:schemeClr val="dk1"/>
              </a:buClr>
              <a:buSzPts val="2800"/>
              <a:buFont typeface="Manrope"/>
              <a:buNone/>
              <a:defRPr sz="2800" b="1" i="0" u="none" strike="noStrike" cap="none">
                <a:solidFill>
                  <a:schemeClr val="dk1"/>
                </a:solidFill>
                <a:latin typeface="Manrope"/>
                <a:ea typeface="Manrope"/>
                <a:cs typeface="Manrope"/>
                <a:sym typeface="Manrope"/>
              </a:defRPr>
            </a:lvl9pPr>
          </a:lstStyle>
          <a:p>
            <a:r>
              <a:rPr lang="sl-SI">
                <a:solidFill>
                  <a:srgbClr val="198FA7"/>
                </a:solidFill>
                <a:latin typeface="Calibri"/>
              </a:rPr>
              <a:t>4.   Delavnica</a:t>
            </a:r>
          </a:p>
        </p:txBody>
      </p:sp>
      <p:pic>
        <p:nvPicPr>
          <p:cNvPr id="12" name="Slika 11" descr="Slika, ki vsebuje besede posnetek zaslona, pravokotnik, oblikovanje&#10;&#10;Opis je samodejno ustvarjen">
            <a:extLst>
              <a:ext uri="{FF2B5EF4-FFF2-40B4-BE49-F238E27FC236}">
                <a16:creationId xmlns:a16="http://schemas.microsoft.com/office/drawing/2014/main" id="{F79369CF-534D-058C-0AD1-4058D0B2E0B5}"/>
              </a:ext>
            </a:extLst>
          </p:cNvPr>
          <p:cNvPicPr>
            <a:picLocks noChangeAspect="1"/>
          </p:cNvPicPr>
          <p:nvPr/>
        </p:nvPicPr>
        <p:blipFill>
          <a:blip r:embed="rId4"/>
          <a:stretch>
            <a:fillRect/>
          </a:stretch>
        </p:blipFill>
        <p:spPr>
          <a:xfrm>
            <a:off x="1078697" y="644955"/>
            <a:ext cx="681830" cy="735146"/>
          </a:xfrm>
          <a:prstGeom prst="rect">
            <a:avLst/>
          </a:prstGeom>
        </p:spPr>
      </p:pic>
    </p:spTree>
    <p:extLst>
      <p:ext uri="{BB962C8B-B14F-4D97-AF65-F5344CB8AC3E}">
        <p14:creationId xmlns:p14="http://schemas.microsoft.com/office/powerpoint/2010/main" val="270758296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aven povezovalnik 2"/>
          <p:cNvCxnSpPr/>
          <p:nvPr/>
        </p:nvCxnSpPr>
        <p:spPr>
          <a:xfrm flipV="1">
            <a:off x="166989" y="401195"/>
            <a:ext cx="8742017" cy="8835"/>
          </a:xfrm>
          <a:prstGeom prst="line">
            <a:avLst/>
          </a:prstGeom>
          <a:ln>
            <a:solidFill>
              <a:srgbClr val="198FA7"/>
            </a:solidFill>
          </a:ln>
        </p:spPr>
        <p:style>
          <a:lnRef idx="1">
            <a:schemeClr val="accent1"/>
          </a:lnRef>
          <a:fillRef idx="0">
            <a:schemeClr val="accent1"/>
          </a:fillRef>
          <a:effectRef idx="0">
            <a:schemeClr val="accent1"/>
          </a:effectRef>
          <a:fontRef idx="minor">
            <a:schemeClr val="tx1"/>
          </a:fontRef>
        </p:style>
      </p:cxnSp>
      <p:pic>
        <p:nvPicPr>
          <p:cNvPr id="4" name="Slika 8"/>
          <p:cNvPicPr>
            <a:picLocks noChangeArrowheads="1"/>
          </p:cNvPicPr>
          <p:nvPr/>
        </p:nvPicPr>
        <p:blipFill rotWithShape="1">
          <a:blip r:embed="rId3">
            <a:extLst>
              <a:ext uri="{28A0092B-C50C-407E-A947-70E740481C1C}">
                <a14:useLocalDpi xmlns:a14="http://schemas.microsoft.com/office/drawing/2010/main" val="0"/>
              </a:ext>
            </a:extLst>
          </a:blip>
          <a:srcRect t="-1" r="58972" b="-3355"/>
          <a:stretch/>
        </p:blipFill>
        <p:spPr bwMode="auto">
          <a:xfrm>
            <a:off x="8416816" y="122415"/>
            <a:ext cx="498273" cy="25060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Tabela 7">
            <a:extLst>
              <a:ext uri="{FF2B5EF4-FFF2-40B4-BE49-F238E27FC236}">
                <a16:creationId xmlns:a16="http://schemas.microsoft.com/office/drawing/2014/main" id="{A2ACC38A-001F-9866-ED4D-95BFAA27C3F0}"/>
              </a:ext>
            </a:extLst>
          </p:cNvPr>
          <p:cNvGraphicFramePr>
            <a:graphicFrameLocks noGrp="1"/>
          </p:cNvGraphicFramePr>
          <p:nvPr>
            <p:extLst>
              <p:ext uri="{D42A27DB-BD31-4B8C-83A1-F6EECF244321}">
                <p14:modId xmlns:p14="http://schemas.microsoft.com/office/powerpoint/2010/main" val="708989775"/>
              </p:ext>
            </p:extLst>
          </p:nvPr>
        </p:nvGraphicFramePr>
        <p:xfrm>
          <a:off x="432485" y="1480167"/>
          <a:ext cx="3551620" cy="2924982"/>
        </p:xfrm>
        <a:graphic>
          <a:graphicData uri="http://schemas.openxmlformats.org/drawingml/2006/table">
            <a:tbl>
              <a:tblPr bandRow="1">
                <a:tableStyleId>{91C162CE-4E31-469C-8E79-7C22C8F4F286}</a:tableStyleId>
              </a:tblPr>
              <a:tblGrid>
                <a:gridCol w="653167">
                  <a:extLst>
                    <a:ext uri="{9D8B030D-6E8A-4147-A177-3AD203B41FA5}">
                      <a16:colId xmlns:a16="http://schemas.microsoft.com/office/drawing/2014/main" val="1474445089"/>
                    </a:ext>
                  </a:extLst>
                </a:gridCol>
                <a:gridCol w="2898453">
                  <a:extLst>
                    <a:ext uri="{9D8B030D-6E8A-4147-A177-3AD203B41FA5}">
                      <a16:colId xmlns:a16="http://schemas.microsoft.com/office/drawing/2014/main" val="4267908158"/>
                    </a:ext>
                  </a:extLst>
                </a:gridCol>
              </a:tblGrid>
              <a:tr h="385714">
                <a:tc>
                  <a:txBody>
                    <a:bodyPr/>
                    <a:lstStyle/>
                    <a:p>
                      <a:pPr marL="342900" lvl="0" indent="-342900" rtl="0" fontAlgn="base">
                        <a:buFont typeface="+mj-lt"/>
                        <a:buAutoNum type="arabicPeriod"/>
                      </a:pPr>
                      <a:r>
                        <a:rPr lang="sl-SI" sz="1200" b="1">
                          <a:solidFill>
                            <a:srgbClr val="1A95AE"/>
                          </a:solidFill>
                          <a:effectLst/>
                          <a:latin typeface="Calibri"/>
                        </a:rPr>
                        <a:t>  </a:t>
                      </a:r>
                    </a:p>
                  </a:txBody>
                  <a:tcPr marL="57150" marR="5715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rtl="0" fontAlgn="base"/>
                      <a:r>
                        <a:rPr lang="sl-SI" sz="1400" b="1">
                          <a:solidFill>
                            <a:srgbClr val="050505"/>
                          </a:solidFill>
                          <a:effectLst/>
                          <a:latin typeface="Calibri"/>
                        </a:rPr>
                        <a:t>Cilji so zapisani razumljivo, nedvoumno.  </a:t>
                      </a:r>
                    </a:p>
                  </a:txBody>
                  <a:tcPr marL="57150" marR="5715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284130214"/>
                  </a:ext>
                </a:extLst>
              </a:tr>
              <a:tr h="385714">
                <a:tc>
                  <a:txBody>
                    <a:bodyPr/>
                    <a:lstStyle/>
                    <a:p>
                      <a:pPr marL="342900" lvl="0" indent="-342900" rtl="0" fontAlgn="base">
                        <a:buFont typeface="+mj-lt"/>
                        <a:buAutoNum type="arabicPeriod" startAt="2"/>
                      </a:pPr>
                      <a:r>
                        <a:rPr lang="sl-SI" sz="1200" b="1">
                          <a:solidFill>
                            <a:srgbClr val="1A95AE"/>
                          </a:solidFill>
                          <a:effectLst/>
                          <a:latin typeface="Calibri"/>
                        </a:rPr>
                        <a:t>  </a:t>
                      </a:r>
                    </a:p>
                  </a:txBody>
                  <a:tcPr marL="57150" marR="5715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rtl="0" fontAlgn="base"/>
                      <a:r>
                        <a:rPr lang="sl-SI" sz="1400" b="1">
                          <a:solidFill>
                            <a:srgbClr val="050505"/>
                          </a:solidFill>
                          <a:effectLst/>
                          <a:latin typeface="Calibri"/>
                        </a:rPr>
                        <a:t>Število ciljev je ustrezno. </a:t>
                      </a:r>
                    </a:p>
                  </a:txBody>
                  <a:tcPr marL="57150" marR="5715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402608936"/>
                  </a:ext>
                </a:extLst>
              </a:tr>
              <a:tr h="385714">
                <a:tc>
                  <a:txBody>
                    <a:bodyPr/>
                    <a:lstStyle/>
                    <a:p>
                      <a:pPr marL="342900" lvl="0" indent="-342900" rtl="0" fontAlgn="base">
                        <a:buFont typeface="+mj-lt"/>
                        <a:buAutoNum type="arabicPeriod" startAt="3"/>
                      </a:pPr>
                      <a:r>
                        <a:rPr lang="sl-SI" sz="1200" b="1">
                          <a:solidFill>
                            <a:srgbClr val="1A95AE"/>
                          </a:solidFill>
                          <a:effectLst/>
                          <a:latin typeface="Calibri"/>
                        </a:rPr>
                        <a:t>  </a:t>
                      </a:r>
                    </a:p>
                  </a:txBody>
                  <a:tcPr marL="57150" marR="5715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rtl="0" fontAlgn="base"/>
                      <a:r>
                        <a:rPr lang="sl-SI" sz="1400" b="1">
                          <a:solidFill>
                            <a:srgbClr val="050505"/>
                          </a:solidFill>
                          <a:effectLst/>
                          <a:latin typeface="Calibri"/>
                        </a:rPr>
                        <a:t>Cilji so izvedljivi (dijaki jih bodo lahko usvojili).  </a:t>
                      </a:r>
                    </a:p>
                  </a:txBody>
                  <a:tcPr marL="57150" marR="5715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44002360"/>
                  </a:ext>
                </a:extLst>
              </a:tr>
              <a:tr h="681989">
                <a:tc>
                  <a:txBody>
                    <a:bodyPr/>
                    <a:lstStyle/>
                    <a:p>
                      <a:pPr marL="342900" lvl="0" indent="-342900" rtl="0" fontAlgn="base">
                        <a:buFont typeface="+mj-lt"/>
                        <a:buAutoNum type="arabicPeriod" startAt="4"/>
                      </a:pPr>
                      <a:r>
                        <a:rPr lang="sl-SI" sz="1200" b="1">
                          <a:solidFill>
                            <a:srgbClr val="1A95AE"/>
                          </a:solidFill>
                          <a:effectLst/>
                          <a:latin typeface="Calibri"/>
                        </a:rPr>
                        <a:t>  </a:t>
                      </a:r>
                    </a:p>
                  </a:txBody>
                  <a:tcPr marL="57150" marR="5715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rtl="0" fontAlgn="base"/>
                      <a:r>
                        <a:rPr lang="sl-SI" sz="1400" b="1">
                          <a:solidFill>
                            <a:srgbClr val="050505"/>
                          </a:solidFill>
                          <a:effectLst/>
                          <a:latin typeface="Calibri"/>
                        </a:rPr>
                        <a:t>Cilji so zapisani tako, da omogočajo učitelju nadaljnjo operacionalizacijo in podrobnejšo </a:t>
                      </a:r>
                      <a:r>
                        <a:rPr lang="sl-SI" sz="1400" b="1" err="1">
                          <a:solidFill>
                            <a:srgbClr val="050505"/>
                          </a:solidFill>
                          <a:effectLst/>
                          <a:latin typeface="Calibri"/>
                        </a:rPr>
                        <a:t>razdelavo</a:t>
                      </a:r>
                      <a:r>
                        <a:rPr lang="sl-SI" sz="1400" b="1">
                          <a:solidFill>
                            <a:srgbClr val="050505"/>
                          </a:solidFill>
                          <a:effectLst/>
                          <a:latin typeface="Calibri"/>
                        </a:rPr>
                        <a:t>.  </a:t>
                      </a:r>
                    </a:p>
                  </a:txBody>
                  <a:tcPr marL="57150" marR="5715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923401994"/>
                  </a:ext>
                </a:extLst>
              </a:tr>
              <a:tr h="385714">
                <a:tc>
                  <a:txBody>
                    <a:bodyPr/>
                    <a:lstStyle/>
                    <a:p>
                      <a:pPr marL="342900" lvl="0" indent="-342900" rtl="0" fontAlgn="base">
                        <a:buFont typeface="+mj-lt"/>
                        <a:buAutoNum type="arabicPeriod" startAt="5"/>
                      </a:pPr>
                      <a:r>
                        <a:rPr lang="sl-SI" sz="1200" b="1">
                          <a:solidFill>
                            <a:srgbClr val="1A95AE"/>
                          </a:solidFill>
                          <a:effectLst/>
                          <a:latin typeface="Calibri"/>
                        </a:rPr>
                        <a:t>  </a:t>
                      </a:r>
                    </a:p>
                  </a:txBody>
                  <a:tcPr marL="57150" marR="5715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rtl="0" fontAlgn="base"/>
                      <a:r>
                        <a:rPr lang="sl-SI" sz="1400" b="1">
                          <a:solidFill>
                            <a:srgbClr val="050505"/>
                          </a:solidFill>
                          <a:effectLst/>
                          <a:latin typeface="Calibri"/>
                        </a:rPr>
                        <a:t>Upoštevajo taksonomske ravni.  </a:t>
                      </a:r>
                    </a:p>
                  </a:txBody>
                  <a:tcPr marL="57150" marR="5715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777867474"/>
                  </a:ext>
                </a:extLst>
              </a:tr>
              <a:tr h="385714">
                <a:tc>
                  <a:txBody>
                    <a:bodyPr/>
                    <a:lstStyle/>
                    <a:p>
                      <a:pPr marL="342900" lvl="0" indent="-342900" rtl="0" fontAlgn="base">
                        <a:buFont typeface="+mj-lt"/>
                        <a:buAutoNum type="arabicPeriod" startAt="6"/>
                      </a:pPr>
                      <a:r>
                        <a:rPr lang="sl-SI" sz="1200" b="1">
                          <a:solidFill>
                            <a:srgbClr val="1A95AE"/>
                          </a:solidFill>
                          <a:effectLst/>
                          <a:latin typeface="Calibri"/>
                        </a:rPr>
                        <a:t>  </a:t>
                      </a:r>
                    </a:p>
                  </a:txBody>
                  <a:tcPr marL="57150" marR="5715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rtl="0" fontAlgn="base"/>
                      <a:r>
                        <a:rPr lang="sl-SI" sz="1400" b="1">
                          <a:solidFill>
                            <a:srgbClr val="050505"/>
                          </a:solidFill>
                          <a:effectLst/>
                          <a:latin typeface="Calibri"/>
                        </a:rPr>
                        <a:t>Se razlikujejo od zapisa  standardov. </a:t>
                      </a:r>
                    </a:p>
                  </a:txBody>
                  <a:tcPr marL="57150" marR="5715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342682749"/>
                  </a:ext>
                </a:extLst>
              </a:tr>
            </a:tbl>
          </a:graphicData>
        </a:graphic>
      </p:graphicFrame>
      <p:graphicFrame>
        <p:nvGraphicFramePr>
          <p:cNvPr id="10" name="Tabela 9">
            <a:extLst>
              <a:ext uri="{FF2B5EF4-FFF2-40B4-BE49-F238E27FC236}">
                <a16:creationId xmlns:a16="http://schemas.microsoft.com/office/drawing/2014/main" id="{391D6C6B-AC4D-8D80-0BBA-8382667E094C}"/>
              </a:ext>
            </a:extLst>
          </p:cNvPr>
          <p:cNvGraphicFramePr>
            <a:graphicFrameLocks noGrp="1"/>
          </p:cNvGraphicFramePr>
          <p:nvPr>
            <p:extLst>
              <p:ext uri="{D42A27DB-BD31-4B8C-83A1-F6EECF244321}">
                <p14:modId xmlns:p14="http://schemas.microsoft.com/office/powerpoint/2010/main" val="2316151242"/>
              </p:ext>
            </p:extLst>
          </p:nvPr>
        </p:nvGraphicFramePr>
        <p:xfrm>
          <a:off x="4517939" y="1482810"/>
          <a:ext cx="4147717" cy="3160452"/>
        </p:xfrm>
        <a:graphic>
          <a:graphicData uri="http://schemas.openxmlformats.org/drawingml/2006/table">
            <a:tbl>
              <a:tblPr bandRow="1">
                <a:tableStyleId>{91C162CE-4E31-469C-8E79-7C22C8F4F286}</a:tableStyleId>
              </a:tblPr>
              <a:tblGrid>
                <a:gridCol w="488949">
                  <a:extLst>
                    <a:ext uri="{9D8B030D-6E8A-4147-A177-3AD203B41FA5}">
                      <a16:colId xmlns:a16="http://schemas.microsoft.com/office/drawing/2014/main" val="3594003232"/>
                    </a:ext>
                  </a:extLst>
                </a:gridCol>
                <a:gridCol w="3658768">
                  <a:extLst>
                    <a:ext uri="{9D8B030D-6E8A-4147-A177-3AD203B41FA5}">
                      <a16:colId xmlns:a16="http://schemas.microsoft.com/office/drawing/2014/main" val="1838382732"/>
                    </a:ext>
                  </a:extLst>
                </a:gridCol>
              </a:tblGrid>
              <a:tr h="325812">
                <a:tc>
                  <a:txBody>
                    <a:bodyPr/>
                    <a:lstStyle/>
                    <a:p>
                      <a:pPr rtl="0" fontAlgn="base"/>
                      <a:r>
                        <a:rPr lang="sl-SI" sz="1200" b="1">
                          <a:solidFill>
                            <a:srgbClr val="1A95AE"/>
                          </a:solidFill>
                          <a:effectLst/>
                          <a:latin typeface="Calibri"/>
                        </a:rPr>
                        <a:t>1. </a:t>
                      </a:r>
                    </a:p>
                  </a:txBody>
                  <a:tcPr marL="57150" marR="5715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rtl="0" fontAlgn="base"/>
                      <a:r>
                        <a:rPr lang="sl-SI" sz="1200" b="1">
                          <a:solidFill>
                            <a:srgbClr val="050505"/>
                          </a:solidFill>
                          <a:effectLst/>
                          <a:latin typeface="Calibri"/>
                        </a:rPr>
                        <a:t>Standardi znanja so razumljivi in konkretni.  </a:t>
                      </a:r>
                    </a:p>
                  </a:txBody>
                  <a:tcPr marL="57150" marR="5715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854679921"/>
                  </a:ext>
                </a:extLst>
              </a:tr>
              <a:tr h="146592">
                <a:tc>
                  <a:txBody>
                    <a:bodyPr/>
                    <a:lstStyle/>
                    <a:p>
                      <a:pPr rtl="0" fontAlgn="base"/>
                      <a:r>
                        <a:rPr lang="sl-SI" sz="1200" b="1">
                          <a:solidFill>
                            <a:srgbClr val="1A95AE"/>
                          </a:solidFill>
                          <a:effectLst/>
                          <a:latin typeface="Calibri"/>
                        </a:rPr>
                        <a:t>2. </a:t>
                      </a:r>
                    </a:p>
                  </a:txBody>
                  <a:tcPr marL="57150" marR="5715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rtl="0" fontAlgn="base"/>
                      <a:r>
                        <a:rPr lang="sl-SI" sz="1200" b="1">
                          <a:solidFill>
                            <a:srgbClr val="050505"/>
                          </a:solidFill>
                          <a:effectLst/>
                          <a:latin typeface="Calibri"/>
                        </a:rPr>
                        <a:t>Število standardov je ustrezno.  </a:t>
                      </a:r>
                    </a:p>
                  </a:txBody>
                  <a:tcPr marL="57150" marR="5715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603347900"/>
                  </a:ext>
                </a:extLst>
              </a:tr>
              <a:tr h="336300">
                <a:tc>
                  <a:txBody>
                    <a:bodyPr/>
                    <a:lstStyle/>
                    <a:p>
                      <a:pPr rtl="0" fontAlgn="base"/>
                      <a:r>
                        <a:rPr lang="sl-SI" sz="1200" b="1">
                          <a:solidFill>
                            <a:srgbClr val="1A95AE"/>
                          </a:solidFill>
                          <a:effectLst/>
                          <a:latin typeface="Calibri"/>
                        </a:rPr>
                        <a:t>3.  </a:t>
                      </a:r>
                    </a:p>
                  </a:txBody>
                  <a:tcPr marL="57150" marR="5715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rtl="0" fontAlgn="base"/>
                      <a:r>
                        <a:rPr lang="sl-SI" sz="1200" b="1">
                          <a:solidFill>
                            <a:srgbClr val="050505"/>
                          </a:solidFill>
                          <a:effectLst/>
                          <a:latin typeface="Calibri"/>
                        </a:rPr>
                        <a:t>Minimalni standardi so glede na standarde znanja ustrezni po vsebini in številu. </a:t>
                      </a:r>
                    </a:p>
                  </a:txBody>
                  <a:tcPr marL="57150" marR="5715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603067971"/>
                  </a:ext>
                </a:extLst>
              </a:tr>
              <a:tr h="241445">
                <a:tc>
                  <a:txBody>
                    <a:bodyPr/>
                    <a:lstStyle/>
                    <a:p>
                      <a:pPr rtl="0" fontAlgn="base"/>
                      <a:r>
                        <a:rPr lang="sl-SI" sz="1200" b="1">
                          <a:solidFill>
                            <a:srgbClr val="1A95AE"/>
                          </a:solidFill>
                          <a:effectLst/>
                          <a:latin typeface="Calibri"/>
                        </a:rPr>
                        <a:t>4. </a:t>
                      </a:r>
                    </a:p>
                  </a:txBody>
                  <a:tcPr marL="57150" marR="5715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rtl="0" fontAlgn="base"/>
                      <a:r>
                        <a:rPr lang="sl-SI" sz="1200" b="1">
                          <a:solidFill>
                            <a:srgbClr val="050505"/>
                          </a:solidFill>
                          <a:effectLst/>
                          <a:latin typeface="Calibri"/>
                        </a:rPr>
                        <a:t>Standardi znanja so usklajeni s cilji (izhajajo iz ciljev).  </a:t>
                      </a:r>
                    </a:p>
                  </a:txBody>
                  <a:tcPr marL="57150" marR="5715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106615635"/>
                  </a:ext>
                </a:extLst>
              </a:tr>
              <a:tr h="146592">
                <a:tc>
                  <a:txBody>
                    <a:bodyPr/>
                    <a:lstStyle/>
                    <a:p>
                      <a:pPr rtl="0" fontAlgn="base"/>
                      <a:r>
                        <a:rPr lang="sl-SI" sz="1200" b="1">
                          <a:solidFill>
                            <a:srgbClr val="1A95AE"/>
                          </a:solidFill>
                          <a:effectLst/>
                          <a:latin typeface="Calibri"/>
                        </a:rPr>
                        <a:t>5. </a:t>
                      </a:r>
                    </a:p>
                  </a:txBody>
                  <a:tcPr marL="57150" marR="5715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rtl="0" fontAlgn="base"/>
                      <a:r>
                        <a:rPr lang="sl-SI" sz="1200" b="1">
                          <a:solidFill>
                            <a:srgbClr val="050505"/>
                          </a:solidFill>
                          <a:effectLst/>
                          <a:latin typeface="Calibri"/>
                        </a:rPr>
                        <a:t>Zapisi standardov vsebujejo:  </a:t>
                      </a:r>
                    </a:p>
                  </a:txBody>
                  <a:tcPr marL="57150" marR="5715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525719370"/>
                  </a:ext>
                </a:extLst>
              </a:tr>
              <a:tr h="241445">
                <a:tc>
                  <a:txBody>
                    <a:bodyPr/>
                    <a:lstStyle/>
                    <a:p>
                      <a:pPr rtl="0" fontAlgn="base"/>
                      <a:r>
                        <a:rPr lang="sl-SI" sz="1200" b="1">
                          <a:solidFill>
                            <a:srgbClr val="1A95AE"/>
                          </a:solidFill>
                          <a:effectLst/>
                          <a:latin typeface="Calibri"/>
                        </a:rPr>
                        <a:t>  </a:t>
                      </a:r>
                    </a:p>
                  </a:txBody>
                  <a:tcPr marL="57150" marR="5715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marL="342900" lvl="0" indent="-342900" rtl="0" fontAlgn="base">
                        <a:buFont typeface="Arial" panose="020B0604020202020204" pitchFamily="34" charset="0"/>
                        <a:buChar char="•"/>
                      </a:pPr>
                      <a:r>
                        <a:rPr lang="sl-SI" sz="1200" b="1">
                          <a:solidFill>
                            <a:srgbClr val="050505"/>
                          </a:solidFill>
                          <a:effectLst/>
                          <a:latin typeface="Calibri"/>
                        </a:rPr>
                        <a:t>glagol, ki izraža učenčevo ravnanje, </a:t>
                      </a:r>
                    </a:p>
                  </a:txBody>
                  <a:tcPr marL="57150" marR="5715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320660354"/>
                  </a:ext>
                </a:extLst>
              </a:tr>
              <a:tr h="241445">
                <a:tc>
                  <a:txBody>
                    <a:bodyPr/>
                    <a:lstStyle/>
                    <a:p>
                      <a:pPr rtl="0" fontAlgn="base"/>
                      <a:r>
                        <a:rPr lang="sl-SI" sz="1200" b="1">
                          <a:solidFill>
                            <a:srgbClr val="1A95AE"/>
                          </a:solidFill>
                          <a:effectLst/>
                          <a:latin typeface="Calibri"/>
                        </a:rPr>
                        <a:t>  </a:t>
                      </a:r>
                    </a:p>
                  </a:txBody>
                  <a:tcPr marL="57150" marR="5715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marL="342900" lvl="0" indent="-342900" rtl="0" fontAlgn="base">
                        <a:buFont typeface="Arial" panose="020B0604020202020204" pitchFamily="34" charset="0"/>
                        <a:buChar char="•"/>
                      </a:pPr>
                      <a:r>
                        <a:rPr lang="sl-SI" sz="1200" b="1">
                          <a:solidFill>
                            <a:srgbClr val="050505"/>
                          </a:solidFill>
                          <a:effectLst/>
                          <a:latin typeface="Calibri"/>
                        </a:rPr>
                        <a:t>vsebinski vidik. </a:t>
                      </a:r>
                    </a:p>
                  </a:txBody>
                  <a:tcPr marL="57150" marR="5715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218621323"/>
                  </a:ext>
                </a:extLst>
              </a:tr>
              <a:tr h="241445">
                <a:tc>
                  <a:txBody>
                    <a:bodyPr/>
                    <a:lstStyle/>
                    <a:p>
                      <a:pPr rtl="0" fontAlgn="base"/>
                      <a:r>
                        <a:rPr lang="sl-SI" sz="1200" b="1">
                          <a:solidFill>
                            <a:srgbClr val="1A95AE"/>
                          </a:solidFill>
                          <a:effectLst/>
                          <a:latin typeface="Calibri"/>
                        </a:rPr>
                        <a:t>6. </a:t>
                      </a:r>
                    </a:p>
                  </a:txBody>
                  <a:tcPr marL="57150" marR="5715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rtl="0" fontAlgn="base"/>
                      <a:r>
                        <a:rPr lang="sl-SI" sz="1200" b="1">
                          <a:solidFill>
                            <a:srgbClr val="050505"/>
                          </a:solidFill>
                          <a:effectLst/>
                          <a:latin typeface="Calibri"/>
                        </a:rPr>
                        <a:t>Iz standardov znanja je mogoče izluščiti:  </a:t>
                      </a:r>
                    </a:p>
                  </a:txBody>
                  <a:tcPr marL="57150" marR="5715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144983114"/>
                  </a:ext>
                </a:extLst>
              </a:tr>
              <a:tr h="431153">
                <a:tc>
                  <a:txBody>
                    <a:bodyPr/>
                    <a:lstStyle/>
                    <a:p>
                      <a:pPr rtl="0" fontAlgn="base"/>
                      <a:r>
                        <a:rPr lang="sl-SI" sz="1200" b="1">
                          <a:solidFill>
                            <a:srgbClr val="1A95AE"/>
                          </a:solidFill>
                          <a:effectLst/>
                          <a:latin typeface="Calibri"/>
                        </a:rPr>
                        <a:t>  </a:t>
                      </a:r>
                    </a:p>
                  </a:txBody>
                  <a:tcPr marL="57150" marR="5715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marL="342900" lvl="0" indent="-342900" rtl="0" fontAlgn="base">
                        <a:buFont typeface="Arial" panose="020B0604020202020204" pitchFamily="34" charset="0"/>
                        <a:buChar char="•"/>
                      </a:pPr>
                      <a:r>
                        <a:rPr lang="sl-SI" sz="1200" b="1">
                          <a:solidFill>
                            <a:srgbClr val="050505"/>
                          </a:solidFill>
                          <a:effectLst/>
                          <a:latin typeface="Calibri"/>
                        </a:rPr>
                        <a:t>načine ocenjevanja znanja – na katere načine bi znanje spremljali, preverjali, ocenjevali, </a:t>
                      </a:r>
                    </a:p>
                  </a:txBody>
                  <a:tcPr marL="57150" marR="5715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507759973"/>
                  </a:ext>
                </a:extLst>
              </a:tr>
              <a:tr h="241445">
                <a:tc>
                  <a:txBody>
                    <a:bodyPr/>
                    <a:lstStyle/>
                    <a:p>
                      <a:pPr rtl="0" fontAlgn="base"/>
                      <a:r>
                        <a:rPr lang="sl-SI" sz="1200" b="1">
                          <a:solidFill>
                            <a:srgbClr val="1A95AE"/>
                          </a:solidFill>
                          <a:effectLst/>
                          <a:latin typeface="Calibri"/>
                        </a:rPr>
                        <a:t>  </a:t>
                      </a:r>
                    </a:p>
                  </a:txBody>
                  <a:tcPr marL="57150" marR="5715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marL="342900" lvl="0" indent="-342900" rtl="0" fontAlgn="base">
                        <a:buFont typeface="Arial" panose="020B0604020202020204" pitchFamily="34" charset="0"/>
                        <a:buChar char="•"/>
                      </a:pPr>
                      <a:r>
                        <a:rPr lang="sl-SI" sz="1200" b="1">
                          <a:solidFill>
                            <a:srgbClr val="050505"/>
                          </a:solidFill>
                          <a:effectLst/>
                          <a:latin typeface="Calibri"/>
                        </a:rPr>
                        <a:t>vrste dokazil o doseganju standardov znanja. </a:t>
                      </a:r>
                    </a:p>
                  </a:txBody>
                  <a:tcPr marL="57150" marR="5715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200285983"/>
                  </a:ext>
                </a:extLst>
              </a:tr>
            </a:tbl>
          </a:graphicData>
        </a:graphic>
      </p:graphicFrame>
      <p:sp>
        <p:nvSpPr>
          <p:cNvPr id="15" name="PoljeZBesedilom 14">
            <a:extLst>
              <a:ext uri="{FF2B5EF4-FFF2-40B4-BE49-F238E27FC236}">
                <a16:creationId xmlns:a16="http://schemas.microsoft.com/office/drawing/2014/main" id="{F6AEC751-46E6-2DD5-FFF2-848C56A3E085}"/>
              </a:ext>
            </a:extLst>
          </p:cNvPr>
          <p:cNvSpPr txBox="1"/>
          <p:nvPr/>
        </p:nvSpPr>
        <p:spPr>
          <a:xfrm>
            <a:off x="1532292" y="806390"/>
            <a:ext cx="1341408"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sl-SI" sz="2400" b="1">
                <a:solidFill>
                  <a:srgbClr val="1A95AE"/>
                </a:solidFill>
                <a:latin typeface="Calibri"/>
              </a:rPr>
              <a:t>Cilji</a:t>
            </a:r>
          </a:p>
        </p:txBody>
      </p:sp>
      <p:sp>
        <p:nvSpPr>
          <p:cNvPr id="16" name="PoljeZBesedilom 15">
            <a:extLst>
              <a:ext uri="{FF2B5EF4-FFF2-40B4-BE49-F238E27FC236}">
                <a16:creationId xmlns:a16="http://schemas.microsoft.com/office/drawing/2014/main" id="{3F561DCC-680D-E1FB-B7FE-5E663C26BC00}"/>
              </a:ext>
            </a:extLst>
          </p:cNvPr>
          <p:cNvSpPr txBox="1"/>
          <p:nvPr/>
        </p:nvSpPr>
        <p:spPr>
          <a:xfrm>
            <a:off x="5639311" y="805078"/>
            <a:ext cx="1902125"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sl-SI" sz="2400" b="1">
                <a:solidFill>
                  <a:srgbClr val="1A95AE"/>
                </a:solidFill>
                <a:latin typeface="Calibri"/>
              </a:rPr>
              <a:t>Standardi</a:t>
            </a:r>
          </a:p>
        </p:txBody>
      </p:sp>
      <p:grpSp>
        <p:nvGrpSpPr>
          <p:cNvPr id="91" name="Google Shape;5636;p102">
            <a:extLst>
              <a:ext uri="{FF2B5EF4-FFF2-40B4-BE49-F238E27FC236}">
                <a16:creationId xmlns:a16="http://schemas.microsoft.com/office/drawing/2014/main" id="{E860C965-8EB9-4A30-2ED9-9E2BE0C27A5D}"/>
              </a:ext>
            </a:extLst>
          </p:cNvPr>
          <p:cNvGrpSpPr/>
          <p:nvPr/>
        </p:nvGrpSpPr>
        <p:grpSpPr>
          <a:xfrm>
            <a:off x="4570603" y="651860"/>
            <a:ext cx="819890" cy="705907"/>
            <a:chOff x="6644304" y="3073628"/>
            <a:chExt cx="576302" cy="511871"/>
          </a:xfrm>
        </p:grpSpPr>
        <p:sp>
          <p:nvSpPr>
            <p:cNvPr id="81" name="Google Shape;5637;p102">
              <a:extLst>
                <a:ext uri="{FF2B5EF4-FFF2-40B4-BE49-F238E27FC236}">
                  <a16:creationId xmlns:a16="http://schemas.microsoft.com/office/drawing/2014/main" id="{2E18F204-2147-B22E-503D-A115373C71F6}"/>
                </a:ext>
              </a:extLst>
            </p:cNvPr>
            <p:cNvSpPr/>
            <p:nvPr/>
          </p:nvSpPr>
          <p:spPr>
            <a:xfrm>
              <a:off x="6644304" y="3073628"/>
              <a:ext cx="576302" cy="511871"/>
            </a:xfrm>
            <a:custGeom>
              <a:avLst/>
              <a:gdLst/>
              <a:ahLst/>
              <a:cxnLst/>
              <a:rect l="l" t="t" r="r" b="b"/>
              <a:pathLst>
                <a:path w="99879" h="88751" extrusionOk="0">
                  <a:moveTo>
                    <a:pt x="50483" y="1"/>
                  </a:moveTo>
                  <a:cubicBezTo>
                    <a:pt x="46751" y="1"/>
                    <a:pt x="42953" y="456"/>
                    <a:pt x="39160" y="1409"/>
                  </a:cubicBezTo>
                  <a:cubicBezTo>
                    <a:pt x="14870" y="7513"/>
                    <a:pt x="1" y="31697"/>
                    <a:pt x="5963" y="55420"/>
                  </a:cubicBezTo>
                  <a:cubicBezTo>
                    <a:pt x="10993" y="75452"/>
                    <a:pt x="29236" y="88750"/>
                    <a:pt x="49406" y="88750"/>
                  </a:cubicBezTo>
                  <a:cubicBezTo>
                    <a:pt x="53141" y="88750"/>
                    <a:pt x="56941" y="88294"/>
                    <a:pt x="60736" y="87341"/>
                  </a:cubicBezTo>
                  <a:cubicBezTo>
                    <a:pt x="85027" y="81237"/>
                    <a:pt x="99878" y="57053"/>
                    <a:pt x="93917" y="33330"/>
                  </a:cubicBezTo>
                  <a:cubicBezTo>
                    <a:pt x="88901" y="13311"/>
                    <a:pt x="70655" y="1"/>
                    <a:pt x="50483"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2" name="Google Shape;5638;p102">
              <a:extLst>
                <a:ext uri="{FF2B5EF4-FFF2-40B4-BE49-F238E27FC236}">
                  <a16:creationId xmlns:a16="http://schemas.microsoft.com/office/drawing/2014/main" id="{2A42C2C5-4BB9-FACC-B79F-44A7EAE70CE9}"/>
                </a:ext>
              </a:extLst>
            </p:cNvPr>
            <p:cNvGrpSpPr/>
            <p:nvPr/>
          </p:nvGrpSpPr>
          <p:grpSpPr>
            <a:xfrm>
              <a:off x="6712169" y="3085440"/>
              <a:ext cx="481623" cy="494913"/>
              <a:chOff x="6712169" y="3085440"/>
              <a:chExt cx="481623" cy="494913"/>
            </a:xfrm>
          </p:grpSpPr>
          <p:sp>
            <p:nvSpPr>
              <p:cNvPr id="86" name="Google Shape;5639;p102">
                <a:extLst>
                  <a:ext uri="{FF2B5EF4-FFF2-40B4-BE49-F238E27FC236}">
                    <a16:creationId xmlns:a16="http://schemas.microsoft.com/office/drawing/2014/main" id="{37C9BEB7-9A75-EC5D-FCC8-45C1D71D18C1}"/>
                  </a:ext>
                </a:extLst>
              </p:cNvPr>
              <p:cNvSpPr/>
              <p:nvPr/>
            </p:nvSpPr>
            <p:spPr>
              <a:xfrm>
                <a:off x="6712169" y="3085440"/>
                <a:ext cx="238757" cy="315615"/>
              </a:xfrm>
              <a:custGeom>
                <a:avLst/>
                <a:gdLst/>
                <a:ahLst/>
                <a:cxnLst/>
                <a:rect l="l" t="t" r="r" b="b"/>
                <a:pathLst>
                  <a:path w="41379" h="54723" extrusionOk="0">
                    <a:moveTo>
                      <a:pt x="20938" y="3904"/>
                    </a:moveTo>
                    <a:lnTo>
                      <a:pt x="22677" y="6583"/>
                    </a:lnTo>
                    <a:lnTo>
                      <a:pt x="22091" y="7097"/>
                    </a:lnTo>
                    <a:lnTo>
                      <a:pt x="18951" y="4400"/>
                    </a:lnTo>
                    <a:lnTo>
                      <a:pt x="20938" y="3904"/>
                    </a:lnTo>
                    <a:close/>
                    <a:moveTo>
                      <a:pt x="25072" y="0"/>
                    </a:moveTo>
                    <a:lnTo>
                      <a:pt x="25072" y="0"/>
                    </a:lnTo>
                    <a:cubicBezTo>
                      <a:pt x="24433" y="195"/>
                      <a:pt x="23812" y="408"/>
                      <a:pt x="23191" y="621"/>
                    </a:cubicBezTo>
                    <a:lnTo>
                      <a:pt x="23493" y="1047"/>
                    </a:lnTo>
                    <a:lnTo>
                      <a:pt x="21861" y="1136"/>
                    </a:lnTo>
                    <a:cubicBezTo>
                      <a:pt x="20920" y="1491"/>
                      <a:pt x="19980" y="1899"/>
                      <a:pt x="19075" y="2307"/>
                    </a:cubicBezTo>
                    <a:lnTo>
                      <a:pt x="17709" y="4489"/>
                    </a:lnTo>
                    <a:lnTo>
                      <a:pt x="19341" y="6778"/>
                    </a:lnTo>
                    <a:lnTo>
                      <a:pt x="19341" y="6778"/>
                    </a:lnTo>
                    <a:lnTo>
                      <a:pt x="16697" y="6086"/>
                    </a:lnTo>
                    <a:lnTo>
                      <a:pt x="17017" y="4542"/>
                    </a:lnTo>
                    <a:lnTo>
                      <a:pt x="15473" y="4205"/>
                    </a:lnTo>
                    <a:cubicBezTo>
                      <a:pt x="14124" y="4968"/>
                      <a:pt x="12811" y="5820"/>
                      <a:pt x="11552" y="6725"/>
                    </a:cubicBezTo>
                    <a:lnTo>
                      <a:pt x="12581" y="6920"/>
                    </a:lnTo>
                    <a:lnTo>
                      <a:pt x="11836" y="8091"/>
                    </a:lnTo>
                    <a:cubicBezTo>
                      <a:pt x="11392" y="7967"/>
                      <a:pt x="10842" y="7772"/>
                      <a:pt x="10363" y="7612"/>
                    </a:cubicBezTo>
                    <a:cubicBezTo>
                      <a:pt x="6300" y="10753"/>
                      <a:pt x="2804" y="14567"/>
                      <a:pt x="1" y="18897"/>
                    </a:cubicBezTo>
                    <a:cubicBezTo>
                      <a:pt x="356" y="19536"/>
                      <a:pt x="498" y="20299"/>
                      <a:pt x="373" y="21026"/>
                    </a:cubicBezTo>
                    <a:cubicBezTo>
                      <a:pt x="285" y="21895"/>
                      <a:pt x="870" y="22800"/>
                      <a:pt x="977" y="23723"/>
                    </a:cubicBezTo>
                    <a:cubicBezTo>
                      <a:pt x="1101" y="24681"/>
                      <a:pt x="835" y="25710"/>
                      <a:pt x="1048" y="26633"/>
                    </a:cubicBezTo>
                    <a:cubicBezTo>
                      <a:pt x="1580" y="28922"/>
                      <a:pt x="1651" y="28904"/>
                      <a:pt x="1314" y="30696"/>
                    </a:cubicBezTo>
                    <a:cubicBezTo>
                      <a:pt x="1260" y="30998"/>
                      <a:pt x="1243" y="31335"/>
                      <a:pt x="1189" y="31654"/>
                    </a:cubicBezTo>
                    <a:cubicBezTo>
                      <a:pt x="906" y="33943"/>
                      <a:pt x="852" y="36090"/>
                      <a:pt x="2378" y="38184"/>
                    </a:cubicBezTo>
                    <a:cubicBezTo>
                      <a:pt x="3194" y="39302"/>
                      <a:pt x="4490" y="39461"/>
                      <a:pt x="5217" y="40473"/>
                    </a:cubicBezTo>
                    <a:cubicBezTo>
                      <a:pt x="5377" y="41147"/>
                      <a:pt x="5679" y="41821"/>
                      <a:pt x="5679" y="42496"/>
                    </a:cubicBezTo>
                    <a:cubicBezTo>
                      <a:pt x="5679" y="43170"/>
                      <a:pt x="7311" y="43347"/>
                      <a:pt x="6406" y="44146"/>
                    </a:cubicBezTo>
                    <a:lnTo>
                      <a:pt x="8429" y="45122"/>
                    </a:lnTo>
                    <a:lnTo>
                      <a:pt x="8429" y="45122"/>
                    </a:lnTo>
                    <a:lnTo>
                      <a:pt x="8269" y="43170"/>
                    </a:lnTo>
                    <a:lnTo>
                      <a:pt x="8269" y="43170"/>
                    </a:lnTo>
                    <a:cubicBezTo>
                      <a:pt x="8872" y="43613"/>
                      <a:pt x="9298" y="43826"/>
                      <a:pt x="9600" y="44146"/>
                    </a:cubicBezTo>
                    <a:cubicBezTo>
                      <a:pt x="10345" y="44909"/>
                      <a:pt x="10948" y="45849"/>
                      <a:pt x="11765" y="46523"/>
                    </a:cubicBezTo>
                    <a:cubicBezTo>
                      <a:pt x="12652" y="47251"/>
                      <a:pt x="13734" y="47730"/>
                      <a:pt x="13255" y="49167"/>
                    </a:cubicBezTo>
                    <a:cubicBezTo>
                      <a:pt x="15142" y="50239"/>
                      <a:pt x="17068" y="51273"/>
                      <a:pt x="19240" y="51273"/>
                    </a:cubicBezTo>
                    <a:cubicBezTo>
                      <a:pt x="19621" y="51273"/>
                      <a:pt x="20009" y="51241"/>
                      <a:pt x="20406" y="51172"/>
                    </a:cubicBezTo>
                    <a:cubicBezTo>
                      <a:pt x="21066" y="51051"/>
                      <a:pt x="21687" y="50867"/>
                      <a:pt x="22299" y="50867"/>
                    </a:cubicBezTo>
                    <a:cubicBezTo>
                      <a:pt x="22856" y="50867"/>
                      <a:pt x="23406" y="51019"/>
                      <a:pt x="23972" y="51509"/>
                    </a:cubicBezTo>
                    <a:cubicBezTo>
                      <a:pt x="24575" y="52042"/>
                      <a:pt x="25551" y="52219"/>
                      <a:pt x="26403" y="52414"/>
                    </a:cubicBezTo>
                    <a:cubicBezTo>
                      <a:pt x="26412" y="52417"/>
                      <a:pt x="26421" y="52418"/>
                      <a:pt x="26431" y="52418"/>
                    </a:cubicBezTo>
                    <a:cubicBezTo>
                      <a:pt x="26612" y="52418"/>
                      <a:pt x="26911" y="51958"/>
                      <a:pt x="27130" y="51722"/>
                    </a:cubicBezTo>
                    <a:cubicBezTo>
                      <a:pt x="29563" y="53875"/>
                      <a:pt x="30553" y="54722"/>
                      <a:pt x="31970" y="54722"/>
                    </a:cubicBezTo>
                    <a:cubicBezTo>
                      <a:pt x="32888" y="54722"/>
                      <a:pt x="33985" y="54367"/>
                      <a:pt x="35771" y="53780"/>
                    </a:cubicBezTo>
                    <a:cubicBezTo>
                      <a:pt x="35754" y="53674"/>
                      <a:pt x="35736" y="53568"/>
                      <a:pt x="35700" y="53461"/>
                    </a:cubicBezTo>
                    <a:cubicBezTo>
                      <a:pt x="35026" y="53479"/>
                      <a:pt x="34387" y="53550"/>
                      <a:pt x="33731" y="53568"/>
                    </a:cubicBezTo>
                    <a:cubicBezTo>
                      <a:pt x="33590" y="53572"/>
                      <a:pt x="33456" y="53574"/>
                      <a:pt x="33329" y="53574"/>
                    </a:cubicBezTo>
                    <a:cubicBezTo>
                      <a:pt x="31461" y="53574"/>
                      <a:pt x="31079" y="53047"/>
                      <a:pt x="30697" y="50871"/>
                    </a:cubicBezTo>
                    <a:cubicBezTo>
                      <a:pt x="30590" y="50179"/>
                      <a:pt x="30005" y="49575"/>
                      <a:pt x="29650" y="48972"/>
                    </a:cubicBezTo>
                    <a:lnTo>
                      <a:pt x="26030" y="49628"/>
                    </a:lnTo>
                    <a:lnTo>
                      <a:pt x="26030" y="49628"/>
                    </a:lnTo>
                    <a:lnTo>
                      <a:pt x="26385" y="45406"/>
                    </a:lnTo>
                    <a:lnTo>
                      <a:pt x="24167" y="45956"/>
                    </a:lnTo>
                    <a:cubicBezTo>
                      <a:pt x="23812" y="46931"/>
                      <a:pt x="24007" y="48085"/>
                      <a:pt x="22553" y="48564"/>
                    </a:cubicBezTo>
                    <a:cubicBezTo>
                      <a:pt x="22259" y="48659"/>
                      <a:pt x="21992" y="48700"/>
                      <a:pt x="21745" y="48700"/>
                    </a:cubicBezTo>
                    <a:cubicBezTo>
                      <a:pt x="20706" y="48700"/>
                      <a:pt x="20016" y="47976"/>
                      <a:pt x="19199" y="47517"/>
                    </a:cubicBezTo>
                    <a:lnTo>
                      <a:pt x="17851" y="42123"/>
                    </a:lnTo>
                    <a:cubicBezTo>
                      <a:pt x="19459" y="40109"/>
                      <a:pt x="19754" y="39740"/>
                      <a:pt x="21393" y="39740"/>
                    </a:cubicBezTo>
                    <a:cubicBezTo>
                      <a:pt x="21761" y="39740"/>
                      <a:pt x="22197" y="39758"/>
                      <a:pt x="22730" y="39781"/>
                    </a:cubicBezTo>
                    <a:lnTo>
                      <a:pt x="22890" y="38237"/>
                    </a:lnTo>
                    <a:lnTo>
                      <a:pt x="27042" y="38113"/>
                    </a:lnTo>
                    <a:lnTo>
                      <a:pt x="30324" y="41786"/>
                    </a:lnTo>
                    <a:cubicBezTo>
                      <a:pt x="30679" y="39550"/>
                      <a:pt x="29064" y="38290"/>
                      <a:pt x="28532" y="36374"/>
                    </a:cubicBezTo>
                    <a:cubicBezTo>
                      <a:pt x="29366" y="35363"/>
                      <a:pt x="30324" y="34280"/>
                      <a:pt x="31229" y="33163"/>
                    </a:cubicBezTo>
                    <a:cubicBezTo>
                      <a:pt x="32045" y="32133"/>
                      <a:pt x="31974" y="31885"/>
                      <a:pt x="30644" y="30359"/>
                    </a:cubicBezTo>
                    <a:cubicBezTo>
                      <a:pt x="31105" y="29916"/>
                      <a:pt x="31886" y="29490"/>
                      <a:pt x="31957" y="28993"/>
                    </a:cubicBezTo>
                    <a:cubicBezTo>
                      <a:pt x="32152" y="27378"/>
                      <a:pt x="33411" y="26757"/>
                      <a:pt x="34441" y="25906"/>
                    </a:cubicBezTo>
                    <a:lnTo>
                      <a:pt x="34245" y="24273"/>
                    </a:lnTo>
                    <a:lnTo>
                      <a:pt x="36588" y="22996"/>
                    </a:lnTo>
                    <a:lnTo>
                      <a:pt x="37120" y="24096"/>
                    </a:lnTo>
                    <a:lnTo>
                      <a:pt x="40438" y="20849"/>
                    </a:lnTo>
                    <a:lnTo>
                      <a:pt x="40048" y="20387"/>
                    </a:lnTo>
                    <a:lnTo>
                      <a:pt x="38184" y="21700"/>
                    </a:lnTo>
                    <a:lnTo>
                      <a:pt x="36410" y="20547"/>
                    </a:lnTo>
                    <a:cubicBezTo>
                      <a:pt x="37315" y="19429"/>
                      <a:pt x="38309" y="18631"/>
                      <a:pt x="38752" y="17584"/>
                    </a:cubicBezTo>
                    <a:cubicBezTo>
                      <a:pt x="39285" y="16377"/>
                      <a:pt x="40686" y="16271"/>
                      <a:pt x="41378" y="15295"/>
                    </a:cubicBezTo>
                    <a:cubicBezTo>
                      <a:pt x="40314" y="14177"/>
                      <a:pt x="39285" y="13663"/>
                      <a:pt x="37989" y="13521"/>
                    </a:cubicBezTo>
                    <a:cubicBezTo>
                      <a:pt x="37031" y="13467"/>
                      <a:pt x="36162" y="12971"/>
                      <a:pt x="35647" y="12154"/>
                    </a:cubicBezTo>
                    <a:cubicBezTo>
                      <a:pt x="35257" y="11622"/>
                      <a:pt x="34813" y="11161"/>
                      <a:pt x="34281" y="10770"/>
                    </a:cubicBezTo>
                    <a:cubicBezTo>
                      <a:pt x="34068" y="10593"/>
                      <a:pt x="33678" y="10628"/>
                      <a:pt x="33323" y="10557"/>
                    </a:cubicBezTo>
                    <a:lnTo>
                      <a:pt x="32773" y="12509"/>
                    </a:lnTo>
                    <a:cubicBezTo>
                      <a:pt x="31022" y="12013"/>
                      <a:pt x="29978" y="9739"/>
                      <a:pt x="28235" y="9739"/>
                    </a:cubicBezTo>
                    <a:cubicBezTo>
                      <a:pt x="27735" y="9739"/>
                      <a:pt x="27176" y="9927"/>
                      <a:pt x="26527" y="10398"/>
                    </a:cubicBezTo>
                    <a:cubicBezTo>
                      <a:pt x="26793" y="11711"/>
                      <a:pt x="25942" y="13290"/>
                      <a:pt x="27343" y="14479"/>
                    </a:cubicBezTo>
                    <a:cubicBezTo>
                      <a:pt x="27538" y="14638"/>
                      <a:pt x="27609" y="15295"/>
                      <a:pt x="27485" y="15419"/>
                    </a:cubicBezTo>
                    <a:cubicBezTo>
                      <a:pt x="26154" y="16590"/>
                      <a:pt x="27095" y="18169"/>
                      <a:pt x="26935" y="19447"/>
                    </a:cubicBezTo>
                    <a:cubicBezTo>
                      <a:pt x="26757" y="19471"/>
                      <a:pt x="26594" y="19483"/>
                      <a:pt x="26444" y="19483"/>
                    </a:cubicBezTo>
                    <a:cubicBezTo>
                      <a:pt x="24534" y="19483"/>
                      <a:pt x="24803" y="17604"/>
                      <a:pt x="24309" y="16732"/>
                    </a:cubicBezTo>
                    <a:cubicBezTo>
                      <a:pt x="23538" y="16756"/>
                      <a:pt x="22881" y="16829"/>
                      <a:pt x="22272" y="16829"/>
                    </a:cubicBezTo>
                    <a:cubicBezTo>
                      <a:pt x="21985" y="16829"/>
                      <a:pt x="21708" y="16813"/>
                      <a:pt x="21435" y="16768"/>
                    </a:cubicBezTo>
                    <a:cubicBezTo>
                      <a:pt x="20583" y="16626"/>
                      <a:pt x="19767" y="16235"/>
                      <a:pt x="18968" y="15880"/>
                    </a:cubicBezTo>
                    <a:cubicBezTo>
                      <a:pt x="18099" y="15508"/>
                      <a:pt x="17904" y="14745"/>
                      <a:pt x="18117" y="13929"/>
                    </a:cubicBezTo>
                    <a:cubicBezTo>
                      <a:pt x="18489" y="12562"/>
                      <a:pt x="19820" y="11799"/>
                      <a:pt x="20317" y="10433"/>
                    </a:cubicBezTo>
                    <a:cubicBezTo>
                      <a:pt x="20420" y="10159"/>
                      <a:pt x="20643" y="10069"/>
                      <a:pt x="20926" y="10069"/>
                    </a:cubicBezTo>
                    <a:cubicBezTo>
                      <a:pt x="21466" y="10069"/>
                      <a:pt x="22224" y="10398"/>
                      <a:pt x="22783" y="10398"/>
                    </a:cubicBezTo>
                    <a:cubicBezTo>
                      <a:pt x="23422" y="10398"/>
                      <a:pt x="24078" y="10114"/>
                      <a:pt x="25445" y="9777"/>
                    </a:cubicBezTo>
                    <a:lnTo>
                      <a:pt x="22925" y="8836"/>
                    </a:lnTo>
                    <a:cubicBezTo>
                      <a:pt x="23351" y="8002"/>
                      <a:pt x="23759" y="7435"/>
                      <a:pt x="23972" y="6796"/>
                    </a:cubicBezTo>
                    <a:cubicBezTo>
                      <a:pt x="24489" y="5333"/>
                      <a:pt x="24808" y="4715"/>
                      <a:pt x="25467" y="4715"/>
                    </a:cubicBezTo>
                    <a:cubicBezTo>
                      <a:pt x="25870" y="4715"/>
                      <a:pt x="26401" y="4947"/>
                      <a:pt x="27184" y="5359"/>
                    </a:cubicBezTo>
                    <a:cubicBezTo>
                      <a:pt x="27485" y="5518"/>
                      <a:pt x="27787" y="5713"/>
                      <a:pt x="28177" y="5944"/>
                    </a:cubicBezTo>
                    <a:lnTo>
                      <a:pt x="26012" y="8694"/>
                    </a:lnTo>
                    <a:cubicBezTo>
                      <a:pt x="26754" y="8600"/>
                      <a:pt x="27262" y="8535"/>
                      <a:pt x="27696" y="8535"/>
                    </a:cubicBezTo>
                    <a:cubicBezTo>
                      <a:pt x="28642" y="8535"/>
                      <a:pt x="29231" y="8844"/>
                      <a:pt x="31105" y="9830"/>
                    </a:cubicBezTo>
                    <a:lnTo>
                      <a:pt x="32844" y="8304"/>
                    </a:lnTo>
                    <a:lnTo>
                      <a:pt x="31886" y="7346"/>
                    </a:lnTo>
                    <a:lnTo>
                      <a:pt x="32861" y="5341"/>
                    </a:lnTo>
                    <a:lnTo>
                      <a:pt x="25232" y="2005"/>
                    </a:lnTo>
                    <a:lnTo>
                      <a:pt x="21577" y="2733"/>
                    </a:lnTo>
                    <a:lnTo>
                      <a:pt x="21452" y="2218"/>
                    </a:lnTo>
                    <a:lnTo>
                      <a:pt x="24540" y="1437"/>
                    </a:lnTo>
                    <a:lnTo>
                      <a:pt x="25072" y="0"/>
                    </a:ln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5640;p102">
                <a:extLst>
                  <a:ext uri="{FF2B5EF4-FFF2-40B4-BE49-F238E27FC236}">
                    <a16:creationId xmlns:a16="http://schemas.microsoft.com/office/drawing/2014/main" id="{F13F48BA-281E-35F2-F12C-0AA22F9738AB}"/>
                  </a:ext>
                </a:extLst>
              </p:cNvPr>
              <p:cNvSpPr/>
              <p:nvPr/>
            </p:nvSpPr>
            <p:spPr>
              <a:xfrm>
                <a:off x="6913100" y="3367694"/>
                <a:ext cx="190537" cy="212659"/>
              </a:xfrm>
              <a:custGeom>
                <a:avLst/>
                <a:gdLst/>
                <a:ahLst/>
                <a:cxnLst/>
                <a:rect l="l" t="t" r="r" b="b"/>
                <a:pathLst>
                  <a:path w="33022" h="36872" extrusionOk="0">
                    <a:moveTo>
                      <a:pt x="11233" y="0"/>
                    </a:moveTo>
                    <a:cubicBezTo>
                      <a:pt x="10639" y="505"/>
                      <a:pt x="10418" y="1084"/>
                      <a:pt x="9687" y="1084"/>
                    </a:cubicBezTo>
                    <a:cubicBezTo>
                      <a:pt x="9544" y="1084"/>
                      <a:pt x="9381" y="1061"/>
                      <a:pt x="9192" y="1012"/>
                    </a:cubicBezTo>
                    <a:cubicBezTo>
                      <a:pt x="8542" y="845"/>
                      <a:pt x="7805" y="576"/>
                      <a:pt x="7089" y="576"/>
                    </a:cubicBezTo>
                    <a:cubicBezTo>
                      <a:pt x="6437" y="576"/>
                      <a:pt x="5804" y="799"/>
                      <a:pt x="5271" y="1526"/>
                    </a:cubicBezTo>
                    <a:lnTo>
                      <a:pt x="4632" y="231"/>
                    </a:lnTo>
                    <a:cubicBezTo>
                      <a:pt x="3940" y="1030"/>
                      <a:pt x="3780" y="2165"/>
                      <a:pt x="2591" y="2325"/>
                    </a:cubicBezTo>
                    <a:cubicBezTo>
                      <a:pt x="1208" y="2502"/>
                      <a:pt x="2538" y="4649"/>
                      <a:pt x="959" y="4844"/>
                    </a:cubicBezTo>
                    <a:lnTo>
                      <a:pt x="2006" y="8961"/>
                    </a:lnTo>
                    <a:lnTo>
                      <a:pt x="1" y="12190"/>
                    </a:lnTo>
                    <a:cubicBezTo>
                      <a:pt x="1190" y="12935"/>
                      <a:pt x="143" y="14302"/>
                      <a:pt x="640" y="15153"/>
                    </a:cubicBezTo>
                    <a:cubicBezTo>
                      <a:pt x="1882" y="15987"/>
                      <a:pt x="3071" y="16697"/>
                      <a:pt x="4135" y="17531"/>
                    </a:cubicBezTo>
                    <a:cubicBezTo>
                      <a:pt x="5058" y="18276"/>
                      <a:pt x="5732" y="19359"/>
                      <a:pt x="6726" y="19980"/>
                    </a:cubicBezTo>
                    <a:cubicBezTo>
                      <a:pt x="7808" y="20654"/>
                      <a:pt x="9121" y="20973"/>
                      <a:pt x="10044" y="21364"/>
                    </a:cubicBezTo>
                    <a:cubicBezTo>
                      <a:pt x="11250" y="25161"/>
                      <a:pt x="11587" y="28638"/>
                      <a:pt x="10878" y="32152"/>
                    </a:cubicBezTo>
                    <a:cubicBezTo>
                      <a:pt x="11091" y="32506"/>
                      <a:pt x="11623" y="32968"/>
                      <a:pt x="11605" y="33394"/>
                    </a:cubicBezTo>
                    <a:cubicBezTo>
                      <a:pt x="11552" y="34405"/>
                      <a:pt x="11605" y="35416"/>
                      <a:pt x="11783" y="36428"/>
                    </a:cubicBezTo>
                    <a:cubicBezTo>
                      <a:pt x="11800" y="36587"/>
                      <a:pt x="11836" y="36729"/>
                      <a:pt x="11871" y="36871"/>
                    </a:cubicBezTo>
                    <a:cubicBezTo>
                      <a:pt x="12634" y="36712"/>
                      <a:pt x="13379" y="36552"/>
                      <a:pt x="14125" y="36357"/>
                    </a:cubicBezTo>
                    <a:lnTo>
                      <a:pt x="14568" y="36233"/>
                    </a:lnTo>
                    <a:cubicBezTo>
                      <a:pt x="15172" y="34139"/>
                      <a:pt x="15828" y="32045"/>
                      <a:pt x="17798" y="30785"/>
                    </a:cubicBezTo>
                    <a:cubicBezTo>
                      <a:pt x="18543" y="30324"/>
                      <a:pt x="18951" y="29845"/>
                      <a:pt x="19235" y="29117"/>
                    </a:cubicBezTo>
                    <a:cubicBezTo>
                      <a:pt x="19377" y="28763"/>
                      <a:pt x="19465" y="28230"/>
                      <a:pt x="19732" y="28124"/>
                    </a:cubicBezTo>
                    <a:cubicBezTo>
                      <a:pt x="22233" y="27059"/>
                      <a:pt x="23334" y="24930"/>
                      <a:pt x="24008" y="22535"/>
                    </a:cubicBezTo>
                    <a:cubicBezTo>
                      <a:pt x="24345" y="21346"/>
                      <a:pt x="25232" y="20423"/>
                      <a:pt x="26403" y="20051"/>
                    </a:cubicBezTo>
                    <a:cubicBezTo>
                      <a:pt x="28550" y="19447"/>
                      <a:pt x="29065" y="17904"/>
                      <a:pt x="29615" y="16147"/>
                    </a:cubicBezTo>
                    <a:cubicBezTo>
                      <a:pt x="30449" y="13503"/>
                      <a:pt x="30999" y="10735"/>
                      <a:pt x="32844" y="8517"/>
                    </a:cubicBezTo>
                    <a:cubicBezTo>
                      <a:pt x="32933" y="8429"/>
                      <a:pt x="32986" y="8340"/>
                      <a:pt x="33021" y="8216"/>
                    </a:cubicBezTo>
                    <a:cubicBezTo>
                      <a:pt x="33021" y="7683"/>
                      <a:pt x="33021" y="7133"/>
                      <a:pt x="33021" y="6424"/>
                    </a:cubicBezTo>
                    <a:cubicBezTo>
                      <a:pt x="32898" y="6449"/>
                      <a:pt x="32778" y="6461"/>
                      <a:pt x="32662" y="6461"/>
                    </a:cubicBezTo>
                    <a:cubicBezTo>
                      <a:pt x="31610" y="6461"/>
                      <a:pt x="30838" y="5512"/>
                      <a:pt x="29835" y="5512"/>
                    </a:cubicBezTo>
                    <a:cubicBezTo>
                      <a:pt x="29647" y="5512"/>
                      <a:pt x="29450" y="5546"/>
                      <a:pt x="29242" y="5625"/>
                    </a:cubicBezTo>
                    <a:cubicBezTo>
                      <a:pt x="28763" y="5810"/>
                      <a:pt x="28295" y="5881"/>
                      <a:pt x="27833" y="5881"/>
                    </a:cubicBezTo>
                    <a:cubicBezTo>
                      <a:pt x="27010" y="5881"/>
                      <a:pt x="26203" y="5659"/>
                      <a:pt x="25374" y="5465"/>
                    </a:cubicBezTo>
                    <a:cubicBezTo>
                      <a:pt x="25322" y="5454"/>
                      <a:pt x="25270" y="5449"/>
                      <a:pt x="25215" y="5449"/>
                    </a:cubicBezTo>
                    <a:cubicBezTo>
                      <a:pt x="24767" y="5449"/>
                      <a:pt x="24231" y="5812"/>
                      <a:pt x="23582" y="6033"/>
                    </a:cubicBezTo>
                    <a:lnTo>
                      <a:pt x="20637" y="2112"/>
                    </a:lnTo>
                    <a:lnTo>
                      <a:pt x="16467" y="2201"/>
                    </a:lnTo>
                    <a:lnTo>
                      <a:pt x="11233" y="0"/>
                    </a:ln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5641;p102">
                <a:extLst>
                  <a:ext uri="{FF2B5EF4-FFF2-40B4-BE49-F238E27FC236}">
                    <a16:creationId xmlns:a16="http://schemas.microsoft.com/office/drawing/2014/main" id="{9164DF80-BB92-1182-8552-62DC7E08B3BB}"/>
                  </a:ext>
                </a:extLst>
              </p:cNvPr>
              <p:cNvSpPr/>
              <p:nvPr/>
            </p:nvSpPr>
            <p:spPr>
              <a:xfrm>
                <a:off x="7135734" y="3186037"/>
                <a:ext cx="58058" cy="152383"/>
              </a:xfrm>
              <a:custGeom>
                <a:avLst/>
                <a:gdLst/>
                <a:ahLst/>
                <a:cxnLst/>
                <a:rect l="l" t="t" r="r" b="b"/>
                <a:pathLst>
                  <a:path w="10062" h="26421" extrusionOk="0">
                    <a:moveTo>
                      <a:pt x="2520" y="1"/>
                    </a:moveTo>
                    <a:lnTo>
                      <a:pt x="2254" y="19"/>
                    </a:lnTo>
                    <a:cubicBezTo>
                      <a:pt x="2077" y="515"/>
                      <a:pt x="2041" y="1474"/>
                      <a:pt x="1545" y="1864"/>
                    </a:cubicBezTo>
                    <a:cubicBezTo>
                      <a:pt x="107" y="3035"/>
                      <a:pt x="214" y="4401"/>
                      <a:pt x="586" y="5927"/>
                    </a:cubicBezTo>
                    <a:cubicBezTo>
                      <a:pt x="746" y="6566"/>
                      <a:pt x="1012" y="7311"/>
                      <a:pt x="835" y="7897"/>
                    </a:cubicBezTo>
                    <a:cubicBezTo>
                      <a:pt x="1" y="10523"/>
                      <a:pt x="799" y="13202"/>
                      <a:pt x="72" y="15917"/>
                    </a:cubicBezTo>
                    <a:lnTo>
                      <a:pt x="1686" y="15846"/>
                    </a:lnTo>
                    <a:cubicBezTo>
                      <a:pt x="1811" y="17177"/>
                      <a:pt x="2698" y="18241"/>
                      <a:pt x="1970" y="19590"/>
                    </a:cubicBezTo>
                    <a:cubicBezTo>
                      <a:pt x="1740" y="20051"/>
                      <a:pt x="2024" y="21293"/>
                      <a:pt x="2414" y="21506"/>
                    </a:cubicBezTo>
                    <a:cubicBezTo>
                      <a:pt x="4596" y="22642"/>
                      <a:pt x="4632" y="25587"/>
                      <a:pt x="6885" y="26421"/>
                    </a:cubicBezTo>
                    <a:lnTo>
                      <a:pt x="10061" y="24079"/>
                    </a:lnTo>
                    <a:cubicBezTo>
                      <a:pt x="9973" y="15491"/>
                      <a:pt x="7364" y="7098"/>
                      <a:pt x="2520"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5642;p102">
                <a:extLst>
                  <a:ext uri="{FF2B5EF4-FFF2-40B4-BE49-F238E27FC236}">
                    <a16:creationId xmlns:a16="http://schemas.microsoft.com/office/drawing/2014/main" id="{87DD67D1-FE15-AD40-E1A7-CDDFF54D9A76}"/>
                  </a:ext>
                </a:extLst>
              </p:cNvPr>
              <p:cNvSpPr/>
              <p:nvPr/>
            </p:nvSpPr>
            <p:spPr>
              <a:xfrm>
                <a:off x="6870416" y="3332822"/>
                <a:ext cx="47510" cy="11685"/>
              </a:xfrm>
              <a:custGeom>
                <a:avLst/>
                <a:gdLst/>
                <a:ahLst/>
                <a:cxnLst/>
                <a:rect l="l" t="t" r="r" b="b"/>
                <a:pathLst>
                  <a:path w="8234" h="2026" extrusionOk="0">
                    <a:moveTo>
                      <a:pt x="3405" y="1"/>
                    </a:moveTo>
                    <a:cubicBezTo>
                      <a:pt x="2255" y="1"/>
                      <a:pt x="1201" y="655"/>
                      <a:pt x="1" y="919"/>
                    </a:cubicBezTo>
                    <a:cubicBezTo>
                      <a:pt x="371" y="1711"/>
                      <a:pt x="675" y="1974"/>
                      <a:pt x="943" y="1974"/>
                    </a:cubicBezTo>
                    <a:cubicBezTo>
                      <a:pt x="1419" y="1974"/>
                      <a:pt x="1781" y="1142"/>
                      <a:pt x="2201" y="972"/>
                    </a:cubicBezTo>
                    <a:cubicBezTo>
                      <a:pt x="2266" y="967"/>
                      <a:pt x="2330" y="964"/>
                      <a:pt x="2394" y="964"/>
                    </a:cubicBezTo>
                    <a:cubicBezTo>
                      <a:pt x="3717" y="964"/>
                      <a:pt x="4976" y="2025"/>
                      <a:pt x="6356" y="2025"/>
                    </a:cubicBezTo>
                    <a:cubicBezTo>
                      <a:pt x="6954" y="2025"/>
                      <a:pt x="7575" y="1826"/>
                      <a:pt x="8234" y="1256"/>
                    </a:cubicBezTo>
                    <a:cubicBezTo>
                      <a:pt x="7932" y="936"/>
                      <a:pt x="7684" y="440"/>
                      <a:pt x="7400" y="422"/>
                    </a:cubicBezTo>
                    <a:cubicBezTo>
                      <a:pt x="7374" y="421"/>
                      <a:pt x="7348" y="420"/>
                      <a:pt x="7322" y="420"/>
                    </a:cubicBezTo>
                    <a:cubicBezTo>
                      <a:pt x="6763" y="420"/>
                      <a:pt x="6090" y="679"/>
                      <a:pt x="5591" y="679"/>
                    </a:cubicBezTo>
                    <a:cubicBezTo>
                      <a:pt x="5418" y="679"/>
                      <a:pt x="5266" y="648"/>
                      <a:pt x="5147" y="564"/>
                    </a:cubicBezTo>
                    <a:cubicBezTo>
                      <a:pt x="4527" y="150"/>
                      <a:pt x="3955" y="1"/>
                      <a:pt x="3405"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5643;p102">
                <a:extLst>
                  <a:ext uri="{FF2B5EF4-FFF2-40B4-BE49-F238E27FC236}">
                    <a16:creationId xmlns:a16="http://schemas.microsoft.com/office/drawing/2014/main" id="{4C218C64-B215-0BA3-43B4-78B08362E428}"/>
                  </a:ext>
                </a:extLst>
              </p:cNvPr>
              <p:cNvSpPr/>
              <p:nvPr/>
            </p:nvSpPr>
            <p:spPr>
              <a:xfrm>
                <a:off x="6925590" y="3336277"/>
                <a:ext cx="38094" cy="14228"/>
              </a:xfrm>
              <a:custGeom>
                <a:avLst/>
                <a:gdLst/>
                <a:ahLst/>
                <a:cxnLst/>
                <a:rect l="l" t="t" r="r" b="b"/>
                <a:pathLst>
                  <a:path w="6602" h="2467" extrusionOk="0">
                    <a:moveTo>
                      <a:pt x="6601" y="0"/>
                    </a:moveTo>
                    <a:cubicBezTo>
                      <a:pt x="4188" y="231"/>
                      <a:pt x="2254" y="391"/>
                      <a:pt x="338" y="604"/>
                    </a:cubicBezTo>
                    <a:cubicBezTo>
                      <a:pt x="231" y="621"/>
                      <a:pt x="160" y="976"/>
                      <a:pt x="1" y="1384"/>
                    </a:cubicBezTo>
                    <a:lnTo>
                      <a:pt x="1438" y="2467"/>
                    </a:lnTo>
                    <a:cubicBezTo>
                      <a:pt x="2573" y="621"/>
                      <a:pt x="4862" y="1491"/>
                      <a:pt x="6601"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3" name="Google Shape;5644;p102">
              <a:extLst>
                <a:ext uri="{FF2B5EF4-FFF2-40B4-BE49-F238E27FC236}">
                  <a16:creationId xmlns:a16="http://schemas.microsoft.com/office/drawing/2014/main" id="{570AC776-B9D8-20B0-BEB9-E6D8809A73A4}"/>
                </a:ext>
              </a:extLst>
            </p:cNvPr>
            <p:cNvSpPr/>
            <p:nvPr/>
          </p:nvSpPr>
          <p:spPr>
            <a:xfrm>
              <a:off x="6867451" y="3073651"/>
              <a:ext cx="102383" cy="56919"/>
            </a:xfrm>
            <a:custGeom>
              <a:avLst/>
              <a:gdLst/>
              <a:ahLst/>
              <a:cxnLst/>
              <a:rect l="l" t="t" r="r" b="b"/>
              <a:pathLst>
                <a:path w="17744" h="9869" extrusionOk="0">
                  <a:moveTo>
                    <a:pt x="11775" y="1"/>
                  </a:moveTo>
                  <a:cubicBezTo>
                    <a:pt x="7969" y="1"/>
                    <a:pt x="4175" y="474"/>
                    <a:pt x="479" y="1405"/>
                  </a:cubicBezTo>
                  <a:lnTo>
                    <a:pt x="0" y="1530"/>
                  </a:lnTo>
                  <a:cubicBezTo>
                    <a:pt x="266" y="1749"/>
                    <a:pt x="570" y="1886"/>
                    <a:pt x="955" y="1886"/>
                  </a:cubicBezTo>
                  <a:cubicBezTo>
                    <a:pt x="1161" y="1886"/>
                    <a:pt x="1391" y="1847"/>
                    <a:pt x="1651" y="1760"/>
                  </a:cubicBezTo>
                  <a:cubicBezTo>
                    <a:pt x="2029" y="1630"/>
                    <a:pt x="2392" y="1564"/>
                    <a:pt x="2739" y="1564"/>
                  </a:cubicBezTo>
                  <a:cubicBezTo>
                    <a:pt x="3580" y="1564"/>
                    <a:pt x="4337" y="1950"/>
                    <a:pt x="5040" y="2754"/>
                  </a:cubicBezTo>
                  <a:cubicBezTo>
                    <a:pt x="5749" y="3588"/>
                    <a:pt x="7204" y="3428"/>
                    <a:pt x="7967" y="4422"/>
                  </a:cubicBezTo>
                  <a:cubicBezTo>
                    <a:pt x="8017" y="4486"/>
                    <a:pt x="8125" y="4504"/>
                    <a:pt x="8257" y="4504"/>
                  </a:cubicBezTo>
                  <a:cubicBezTo>
                    <a:pt x="8429" y="4504"/>
                    <a:pt x="8642" y="4473"/>
                    <a:pt x="8821" y="4473"/>
                  </a:cubicBezTo>
                  <a:cubicBezTo>
                    <a:pt x="8844" y="4473"/>
                    <a:pt x="8868" y="4474"/>
                    <a:pt x="8890" y="4475"/>
                  </a:cubicBezTo>
                  <a:lnTo>
                    <a:pt x="8233" y="6054"/>
                  </a:lnTo>
                  <a:cubicBezTo>
                    <a:pt x="9475" y="6533"/>
                    <a:pt x="11019" y="6640"/>
                    <a:pt x="11605" y="7420"/>
                  </a:cubicBezTo>
                  <a:cubicBezTo>
                    <a:pt x="13095" y="9479"/>
                    <a:pt x="15065" y="9745"/>
                    <a:pt x="17744" y="9869"/>
                  </a:cubicBezTo>
                  <a:cubicBezTo>
                    <a:pt x="17105" y="8982"/>
                    <a:pt x="16271" y="8325"/>
                    <a:pt x="16342" y="7828"/>
                  </a:cubicBezTo>
                  <a:cubicBezTo>
                    <a:pt x="16502" y="6888"/>
                    <a:pt x="16892" y="6125"/>
                    <a:pt x="15632" y="5717"/>
                  </a:cubicBezTo>
                  <a:lnTo>
                    <a:pt x="16857" y="4706"/>
                  </a:lnTo>
                  <a:lnTo>
                    <a:pt x="16484" y="3215"/>
                  </a:lnTo>
                  <a:cubicBezTo>
                    <a:pt x="16786" y="3073"/>
                    <a:pt x="17123" y="3002"/>
                    <a:pt x="17336" y="2772"/>
                  </a:cubicBezTo>
                  <a:cubicBezTo>
                    <a:pt x="17531" y="2559"/>
                    <a:pt x="17549" y="2222"/>
                    <a:pt x="17744" y="1689"/>
                  </a:cubicBezTo>
                  <a:cubicBezTo>
                    <a:pt x="16928" y="1441"/>
                    <a:pt x="16218" y="1281"/>
                    <a:pt x="15579" y="660"/>
                  </a:cubicBezTo>
                  <a:cubicBezTo>
                    <a:pt x="15384" y="465"/>
                    <a:pt x="15171" y="270"/>
                    <a:pt x="14940" y="110"/>
                  </a:cubicBezTo>
                  <a:cubicBezTo>
                    <a:pt x="13885" y="37"/>
                    <a:pt x="12830" y="1"/>
                    <a:pt x="11775"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5645;p102">
              <a:extLst>
                <a:ext uri="{FF2B5EF4-FFF2-40B4-BE49-F238E27FC236}">
                  <a16:creationId xmlns:a16="http://schemas.microsoft.com/office/drawing/2014/main" id="{C7A1428E-8DDF-8FF7-893D-3F39A0681C43}"/>
                </a:ext>
              </a:extLst>
            </p:cNvPr>
            <p:cNvSpPr/>
            <p:nvPr/>
          </p:nvSpPr>
          <p:spPr>
            <a:xfrm>
              <a:off x="7069097" y="3119476"/>
              <a:ext cx="78535" cy="76898"/>
            </a:xfrm>
            <a:custGeom>
              <a:avLst/>
              <a:gdLst/>
              <a:ahLst/>
              <a:cxnLst/>
              <a:rect l="l" t="t" r="r" b="b"/>
              <a:pathLst>
                <a:path w="13611" h="13333" extrusionOk="0">
                  <a:moveTo>
                    <a:pt x="1947" y="1"/>
                  </a:moveTo>
                  <a:cubicBezTo>
                    <a:pt x="1321" y="1"/>
                    <a:pt x="678" y="263"/>
                    <a:pt x="1" y="842"/>
                  </a:cubicBezTo>
                  <a:lnTo>
                    <a:pt x="1420" y="2634"/>
                  </a:lnTo>
                  <a:lnTo>
                    <a:pt x="5856" y="2829"/>
                  </a:lnTo>
                  <a:lnTo>
                    <a:pt x="5342" y="5224"/>
                  </a:lnTo>
                  <a:lnTo>
                    <a:pt x="8802" y="7105"/>
                  </a:lnTo>
                  <a:lnTo>
                    <a:pt x="7453" y="8702"/>
                  </a:lnTo>
                  <a:lnTo>
                    <a:pt x="9884" y="12925"/>
                  </a:lnTo>
                  <a:lnTo>
                    <a:pt x="12386" y="13333"/>
                  </a:lnTo>
                  <a:cubicBezTo>
                    <a:pt x="11889" y="12109"/>
                    <a:pt x="13610" y="10813"/>
                    <a:pt x="11694" y="9891"/>
                  </a:cubicBezTo>
                  <a:cubicBezTo>
                    <a:pt x="11605" y="9181"/>
                    <a:pt x="11232" y="8436"/>
                    <a:pt x="11179" y="7726"/>
                  </a:cubicBezTo>
                  <a:cubicBezTo>
                    <a:pt x="8713" y="4852"/>
                    <a:pt x="5892" y="2297"/>
                    <a:pt x="2769" y="150"/>
                  </a:cubicBezTo>
                  <a:cubicBezTo>
                    <a:pt x="2497" y="52"/>
                    <a:pt x="2224" y="1"/>
                    <a:pt x="1947"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5646;p102">
              <a:extLst>
                <a:ext uri="{FF2B5EF4-FFF2-40B4-BE49-F238E27FC236}">
                  <a16:creationId xmlns:a16="http://schemas.microsoft.com/office/drawing/2014/main" id="{065C20E0-EEE1-B85A-3F9F-019E25E9AD54}"/>
                </a:ext>
              </a:extLst>
            </p:cNvPr>
            <p:cNvSpPr/>
            <p:nvPr/>
          </p:nvSpPr>
          <p:spPr>
            <a:xfrm>
              <a:off x="6946266" y="3181844"/>
              <a:ext cx="21095" cy="14742"/>
            </a:xfrm>
            <a:custGeom>
              <a:avLst/>
              <a:gdLst/>
              <a:ahLst/>
              <a:cxnLst/>
              <a:rect l="l" t="t" r="r" b="b"/>
              <a:pathLst>
                <a:path w="3656" h="2556" extrusionOk="0">
                  <a:moveTo>
                    <a:pt x="498" y="0"/>
                  </a:moveTo>
                  <a:cubicBezTo>
                    <a:pt x="444" y="426"/>
                    <a:pt x="373" y="852"/>
                    <a:pt x="302" y="1278"/>
                  </a:cubicBezTo>
                  <a:cubicBezTo>
                    <a:pt x="231" y="1686"/>
                    <a:pt x="107" y="2076"/>
                    <a:pt x="1" y="2555"/>
                  </a:cubicBezTo>
                  <a:lnTo>
                    <a:pt x="3656" y="2467"/>
                  </a:lnTo>
                  <a:lnTo>
                    <a:pt x="3319" y="1100"/>
                  </a:lnTo>
                  <a:lnTo>
                    <a:pt x="498" y="0"/>
                  </a:ln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5636;p102">
            <a:extLst>
              <a:ext uri="{FF2B5EF4-FFF2-40B4-BE49-F238E27FC236}">
                <a16:creationId xmlns:a16="http://schemas.microsoft.com/office/drawing/2014/main" id="{8ACB5FE4-1E48-5019-06DA-126A014B4121}"/>
              </a:ext>
            </a:extLst>
          </p:cNvPr>
          <p:cNvGrpSpPr/>
          <p:nvPr/>
        </p:nvGrpSpPr>
        <p:grpSpPr>
          <a:xfrm>
            <a:off x="549850" y="651715"/>
            <a:ext cx="819890" cy="705907"/>
            <a:chOff x="6644304" y="3073628"/>
            <a:chExt cx="576302" cy="511871"/>
          </a:xfrm>
        </p:grpSpPr>
        <p:sp>
          <p:nvSpPr>
            <p:cNvPr id="93" name="Google Shape;5637;p102">
              <a:extLst>
                <a:ext uri="{FF2B5EF4-FFF2-40B4-BE49-F238E27FC236}">
                  <a16:creationId xmlns:a16="http://schemas.microsoft.com/office/drawing/2014/main" id="{435B7BD5-B888-2E06-1AE6-ADFCB40E1F58}"/>
                </a:ext>
              </a:extLst>
            </p:cNvPr>
            <p:cNvSpPr/>
            <p:nvPr/>
          </p:nvSpPr>
          <p:spPr>
            <a:xfrm>
              <a:off x="6644304" y="3073628"/>
              <a:ext cx="576302" cy="511871"/>
            </a:xfrm>
            <a:custGeom>
              <a:avLst/>
              <a:gdLst/>
              <a:ahLst/>
              <a:cxnLst/>
              <a:rect l="l" t="t" r="r" b="b"/>
              <a:pathLst>
                <a:path w="99879" h="88751" extrusionOk="0">
                  <a:moveTo>
                    <a:pt x="50483" y="1"/>
                  </a:moveTo>
                  <a:cubicBezTo>
                    <a:pt x="46751" y="1"/>
                    <a:pt x="42953" y="456"/>
                    <a:pt x="39160" y="1409"/>
                  </a:cubicBezTo>
                  <a:cubicBezTo>
                    <a:pt x="14870" y="7513"/>
                    <a:pt x="1" y="31697"/>
                    <a:pt x="5963" y="55420"/>
                  </a:cubicBezTo>
                  <a:cubicBezTo>
                    <a:pt x="10993" y="75452"/>
                    <a:pt x="29236" y="88750"/>
                    <a:pt x="49406" y="88750"/>
                  </a:cubicBezTo>
                  <a:cubicBezTo>
                    <a:pt x="53141" y="88750"/>
                    <a:pt x="56941" y="88294"/>
                    <a:pt x="60736" y="87341"/>
                  </a:cubicBezTo>
                  <a:cubicBezTo>
                    <a:pt x="85027" y="81237"/>
                    <a:pt x="99878" y="57053"/>
                    <a:pt x="93917" y="33330"/>
                  </a:cubicBezTo>
                  <a:cubicBezTo>
                    <a:pt x="88901" y="13311"/>
                    <a:pt x="70655" y="1"/>
                    <a:pt x="50483"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4" name="Google Shape;5638;p102">
              <a:extLst>
                <a:ext uri="{FF2B5EF4-FFF2-40B4-BE49-F238E27FC236}">
                  <a16:creationId xmlns:a16="http://schemas.microsoft.com/office/drawing/2014/main" id="{952AC3DA-7D8C-DA9C-2E62-0D3862948ED0}"/>
                </a:ext>
              </a:extLst>
            </p:cNvPr>
            <p:cNvGrpSpPr/>
            <p:nvPr/>
          </p:nvGrpSpPr>
          <p:grpSpPr>
            <a:xfrm>
              <a:off x="6712169" y="3085440"/>
              <a:ext cx="481623" cy="494913"/>
              <a:chOff x="6712169" y="3085440"/>
              <a:chExt cx="481623" cy="494913"/>
            </a:xfrm>
          </p:grpSpPr>
          <p:sp>
            <p:nvSpPr>
              <p:cNvPr id="98" name="Google Shape;5639;p102">
                <a:extLst>
                  <a:ext uri="{FF2B5EF4-FFF2-40B4-BE49-F238E27FC236}">
                    <a16:creationId xmlns:a16="http://schemas.microsoft.com/office/drawing/2014/main" id="{C9D95242-66D2-D33A-8628-B2394FB5152E}"/>
                  </a:ext>
                </a:extLst>
              </p:cNvPr>
              <p:cNvSpPr/>
              <p:nvPr/>
            </p:nvSpPr>
            <p:spPr>
              <a:xfrm>
                <a:off x="6712169" y="3085440"/>
                <a:ext cx="238757" cy="315615"/>
              </a:xfrm>
              <a:custGeom>
                <a:avLst/>
                <a:gdLst/>
                <a:ahLst/>
                <a:cxnLst/>
                <a:rect l="l" t="t" r="r" b="b"/>
                <a:pathLst>
                  <a:path w="41379" h="54723" extrusionOk="0">
                    <a:moveTo>
                      <a:pt x="20938" y="3904"/>
                    </a:moveTo>
                    <a:lnTo>
                      <a:pt x="22677" y="6583"/>
                    </a:lnTo>
                    <a:lnTo>
                      <a:pt x="22091" y="7097"/>
                    </a:lnTo>
                    <a:lnTo>
                      <a:pt x="18951" y="4400"/>
                    </a:lnTo>
                    <a:lnTo>
                      <a:pt x="20938" y="3904"/>
                    </a:lnTo>
                    <a:close/>
                    <a:moveTo>
                      <a:pt x="25072" y="0"/>
                    </a:moveTo>
                    <a:lnTo>
                      <a:pt x="25072" y="0"/>
                    </a:lnTo>
                    <a:cubicBezTo>
                      <a:pt x="24433" y="195"/>
                      <a:pt x="23812" y="408"/>
                      <a:pt x="23191" y="621"/>
                    </a:cubicBezTo>
                    <a:lnTo>
                      <a:pt x="23493" y="1047"/>
                    </a:lnTo>
                    <a:lnTo>
                      <a:pt x="21861" y="1136"/>
                    </a:lnTo>
                    <a:cubicBezTo>
                      <a:pt x="20920" y="1491"/>
                      <a:pt x="19980" y="1899"/>
                      <a:pt x="19075" y="2307"/>
                    </a:cubicBezTo>
                    <a:lnTo>
                      <a:pt x="17709" y="4489"/>
                    </a:lnTo>
                    <a:lnTo>
                      <a:pt x="19341" y="6778"/>
                    </a:lnTo>
                    <a:lnTo>
                      <a:pt x="19341" y="6778"/>
                    </a:lnTo>
                    <a:lnTo>
                      <a:pt x="16697" y="6086"/>
                    </a:lnTo>
                    <a:lnTo>
                      <a:pt x="17017" y="4542"/>
                    </a:lnTo>
                    <a:lnTo>
                      <a:pt x="15473" y="4205"/>
                    </a:lnTo>
                    <a:cubicBezTo>
                      <a:pt x="14124" y="4968"/>
                      <a:pt x="12811" y="5820"/>
                      <a:pt x="11552" y="6725"/>
                    </a:cubicBezTo>
                    <a:lnTo>
                      <a:pt x="12581" y="6920"/>
                    </a:lnTo>
                    <a:lnTo>
                      <a:pt x="11836" y="8091"/>
                    </a:lnTo>
                    <a:cubicBezTo>
                      <a:pt x="11392" y="7967"/>
                      <a:pt x="10842" y="7772"/>
                      <a:pt x="10363" y="7612"/>
                    </a:cubicBezTo>
                    <a:cubicBezTo>
                      <a:pt x="6300" y="10753"/>
                      <a:pt x="2804" y="14567"/>
                      <a:pt x="1" y="18897"/>
                    </a:cubicBezTo>
                    <a:cubicBezTo>
                      <a:pt x="356" y="19536"/>
                      <a:pt x="498" y="20299"/>
                      <a:pt x="373" y="21026"/>
                    </a:cubicBezTo>
                    <a:cubicBezTo>
                      <a:pt x="285" y="21895"/>
                      <a:pt x="870" y="22800"/>
                      <a:pt x="977" y="23723"/>
                    </a:cubicBezTo>
                    <a:cubicBezTo>
                      <a:pt x="1101" y="24681"/>
                      <a:pt x="835" y="25710"/>
                      <a:pt x="1048" y="26633"/>
                    </a:cubicBezTo>
                    <a:cubicBezTo>
                      <a:pt x="1580" y="28922"/>
                      <a:pt x="1651" y="28904"/>
                      <a:pt x="1314" y="30696"/>
                    </a:cubicBezTo>
                    <a:cubicBezTo>
                      <a:pt x="1260" y="30998"/>
                      <a:pt x="1243" y="31335"/>
                      <a:pt x="1189" y="31654"/>
                    </a:cubicBezTo>
                    <a:cubicBezTo>
                      <a:pt x="906" y="33943"/>
                      <a:pt x="852" y="36090"/>
                      <a:pt x="2378" y="38184"/>
                    </a:cubicBezTo>
                    <a:cubicBezTo>
                      <a:pt x="3194" y="39302"/>
                      <a:pt x="4490" y="39461"/>
                      <a:pt x="5217" y="40473"/>
                    </a:cubicBezTo>
                    <a:cubicBezTo>
                      <a:pt x="5377" y="41147"/>
                      <a:pt x="5679" y="41821"/>
                      <a:pt x="5679" y="42496"/>
                    </a:cubicBezTo>
                    <a:cubicBezTo>
                      <a:pt x="5679" y="43170"/>
                      <a:pt x="7311" y="43347"/>
                      <a:pt x="6406" y="44146"/>
                    </a:cubicBezTo>
                    <a:lnTo>
                      <a:pt x="8429" y="45122"/>
                    </a:lnTo>
                    <a:lnTo>
                      <a:pt x="8429" y="45122"/>
                    </a:lnTo>
                    <a:lnTo>
                      <a:pt x="8269" y="43170"/>
                    </a:lnTo>
                    <a:lnTo>
                      <a:pt x="8269" y="43170"/>
                    </a:lnTo>
                    <a:cubicBezTo>
                      <a:pt x="8872" y="43613"/>
                      <a:pt x="9298" y="43826"/>
                      <a:pt x="9600" y="44146"/>
                    </a:cubicBezTo>
                    <a:cubicBezTo>
                      <a:pt x="10345" y="44909"/>
                      <a:pt x="10948" y="45849"/>
                      <a:pt x="11765" y="46523"/>
                    </a:cubicBezTo>
                    <a:cubicBezTo>
                      <a:pt x="12652" y="47251"/>
                      <a:pt x="13734" y="47730"/>
                      <a:pt x="13255" y="49167"/>
                    </a:cubicBezTo>
                    <a:cubicBezTo>
                      <a:pt x="15142" y="50239"/>
                      <a:pt x="17068" y="51273"/>
                      <a:pt x="19240" y="51273"/>
                    </a:cubicBezTo>
                    <a:cubicBezTo>
                      <a:pt x="19621" y="51273"/>
                      <a:pt x="20009" y="51241"/>
                      <a:pt x="20406" y="51172"/>
                    </a:cubicBezTo>
                    <a:cubicBezTo>
                      <a:pt x="21066" y="51051"/>
                      <a:pt x="21687" y="50867"/>
                      <a:pt x="22299" y="50867"/>
                    </a:cubicBezTo>
                    <a:cubicBezTo>
                      <a:pt x="22856" y="50867"/>
                      <a:pt x="23406" y="51019"/>
                      <a:pt x="23972" y="51509"/>
                    </a:cubicBezTo>
                    <a:cubicBezTo>
                      <a:pt x="24575" y="52042"/>
                      <a:pt x="25551" y="52219"/>
                      <a:pt x="26403" y="52414"/>
                    </a:cubicBezTo>
                    <a:cubicBezTo>
                      <a:pt x="26412" y="52417"/>
                      <a:pt x="26421" y="52418"/>
                      <a:pt x="26431" y="52418"/>
                    </a:cubicBezTo>
                    <a:cubicBezTo>
                      <a:pt x="26612" y="52418"/>
                      <a:pt x="26911" y="51958"/>
                      <a:pt x="27130" y="51722"/>
                    </a:cubicBezTo>
                    <a:cubicBezTo>
                      <a:pt x="29563" y="53875"/>
                      <a:pt x="30553" y="54722"/>
                      <a:pt x="31970" y="54722"/>
                    </a:cubicBezTo>
                    <a:cubicBezTo>
                      <a:pt x="32888" y="54722"/>
                      <a:pt x="33985" y="54367"/>
                      <a:pt x="35771" y="53780"/>
                    </a:cubicBezTo>
                    <a:cubicBezTo>
                      <a:pt x="35754" y="53674"/>
                      <a:pt x="35736" y="53568"/>
                      <a:pt x="35700" y="53461"/>
                    </a:cubicBezTo>
                    <a:cubicBezTo>
                      <a:pt x="35026" y="53479"/>
                      <a:pt x="34387" y="53550"/>
                      <a:pt x="33731" y="53568"/>
                    </a:cubicBezTo>
                    <a:cubicBezTo>
                      <a:pt x="33590" y="53572"/>
                      <a:pt x="33456" y="53574"/>
                      <a:pt x="33329" y="53574"/>
                    </a:cubicBezTo>
                    <a:cubicBezTo>
                      <a:pt x="31461" y="53574"/>
                      <a:pt x="31079" y="53047"/>
                      <a:pt x="30697" y="50871"/>
                    </a:cubicBezTo>
                    <a:cubicBezTo>
                      <a:pt x="30590" y="50179"/>
                      <a:pt x="30005" y="49575"/>
                      <a:pt x="29650" y="48972"/>
                    </a:cubicBezTo>
                    <a:lnTo>
                      <a:pt x="26030" y="49628"/>
                    </a:lnTo>
                    <a:lnTo>
                      <a:pt x="26030" y="49628"/>
                    </a:lnTo>
                    <a:lnTo>
                      <a:pt x="26385" y="45406"/>
                    </a:lnTo>
                    <a:lnTo>
                      <a:pt x="24167" y="45956"/>
                    </a:lnTo>
                    <a:cubicBezTo>
                      <a:pt x="23812" y="46931"/>
                      <a:pt x="24007" y="48085"/>
                      <a:pt x="22553" y="48564"/>
                    </a:cubicBezTo>
                    <a:cubicBezTo>
                      <a:pt x="22259" y="48659"/>
                      <a:pt x="21992" y="48700"/>
                      <a:pt x="21745" y="48700"/>
                    </a:cubicBezTo>
                    <a:cubicBezTo>
                      <a:pt x="20706" y="48700"/>
                      <a:pt x="20016" y="47976"/>
                      <a:pt x="19199" y="47517"/>
                    </a:cubicBezTo>
                    <a:lnTo>
                      <a:pt x="17851" y="42123"/>
                    </a:lnTo>
                    <a:cubicBezTo>
                      <a:pt x="19459" y="40109"/>
                      <a:pt x="19754" y="39740"/>
                      <a:pt x="21393" y="39740"/>
                    </a:cubicBezTo>
                    <a:cubicBezTo>
                      <a:pt x="21761" y="39740"/>
                      <a:pt x="22197" y="39758"/>
                      <a:pt x="22730" y="39781"/>
                    </a:cubicBezTo>
                    <a:lnTo>
                      <a:pt x="22890" y="38237"/>
                    </a:lnTo>
                    <a:lnTo>
                      <a:pt x="27042" y="38113"/>
                    </a:lnTo>
                    <a:lnTo>
                      <a:pt x="30324" y="41786"/>
                    </a:lnTo>
                    <a:cubicBezTo>
                      <a:pt x="30679" y="39550"/>
                      <a:pt x="29064" y="38290"/>
                      <a:pt x="28532" y="36374"/>
                    </a:cubicBezTo>
                    <a:cubicBezTo>
                      <a:pt x="29366" y="35363"/>
                      <a:pt x="30324" y="34280"/>
                      <a:pt x="31229" y="33163"/>
                    </a:cubicBezTo>
                    <a:cubicBezTo>
                      <a:pt x="32045" y="32133"/>
                      <a:pt x="31974" y="31885"/>
                      <a:pt x="30644" y="30359"/>
                    </a:cubicBezTo>
                    <a:cubicBezTo>
                      <a:pt x="31105" y="29916"/>
                      <a:pt x="31886" y="29490"/>
                      <a:pt x="31957" y="28993"/>
                    </a:cubicBezTo>
                    <a:cubicBezTo>
                      <a:pt x="32152" y="27378"/>
                      <a:pt x="33411" y="26757"/>
                      <a:pt x="34441" y="25906"/>
                    </a:cubicBezTo>
                    <a:lnTo>
                      <a:pt x="34245" y="24273"/>
                    </a:lnTo>
                    <a:lnTo>
                      <a:pt x="36588" y="22996"/>
                    </a:lnTo>
                    <a:lnTo>
                      <a:pt x="37120" y="24096"/>
                    </a:lnTo>
                    <a:lnTo>
                      <a:pt x="40438" y="20849"/>
                    </a:lnTo>
                    <a:lnTo>
                      <a:pt x="40048" y="20387"/>
                    </a:lnTo>
                    <a:lnTo>
                      <a:pt x="38184" y="21700"/>
                    </a:lnTo>
                    <a:lnTo>
                      <a:pt x="36410" y="20547"/>
                    </a:lnTo>
                    <a:cubicBezTo>
                      <a:pt x="37315" y="19429"/>
                      <a:pt x="38309" y="18631"/>
                      <a:pt x="38752" y="17584"/>
                    </a:cubicBezTo>
                    <a:cubicBezTo>
                      <a:pt x="39285" y="16377"/>
                      <a:pt x="40686" y="16271"/>
                      <a:pt x="41378" y="15295"/>
                    </a:cubicBezTo>
                    <a:cubicBezTo>
                      <a:pt x="40314" y="14177"/>
                      <a:pt x="39285" y="13663"/>
                      <a:pt x="37989" y="13521"/>
                    </a:cubicBezTo>
                    <a:cubicBezTo>
                      <a:pt x="37031" y="13467"/>
                      <a:pt x="36162" y="12971"/>
                      <a:pt x="35647" y="12154"/>
                    </a:cubicBezTo>
                    <a:cubicBezTo>
                      <a:pt x="35257" y="11622"/>
                      <a:pt x="34813" y="11161"/>
                      <a:pt x="34281" y="10770"/>
                    </a:cubicBezTo>
                    <a:cubicBezTo>
                      <a:pt x="34068" y="10593"/>
                      <a:pt x="33678" y="10628"/>
                      <a:pt x="33323" y="10557"/>
                    </a:cubicBezTo>
                    <a:lnTo>
                      <a:pt x="32773" y="12509"/>
                    </a:lnTo>
                    <a:cubicBezTo>
                      <a:pt x="31022" y="12013"/>
                      <a:pt x="29978" y="9739"/>
                      <a:pt x="28235" y="9739"/>
                    </a:cubicBezTo>
                    <a:cubicBezTo>
                      <a:pt x="27735" y="9739"/>
                      <a:pt x="27176" y="9927"/>
                      <a:pt x="26527" y="10398"/>
                    </a:cubicBezTo>
                    <a:cubicBezTo>
                      <a:pt x="26793" y="11711"/>
                      <a:pt x="25942" y="13290"/>
                      <a:pt x="27343" y="14479"/>
                    </a:cubicBezTo>
                    <a:cubicBezTo>
                      <a:pt x="27538" y="14638"/>
                      <a:pt x="27609" y="15295"/>
                      <a:pt x="27485" y="15419"/>
                    </a:cubicBezTo>
                    <a:cubicBezTo>
                      <a:pt x="26154" y="16590"/>
                      <a:pt x="27095" y="18169"/>
                      <a:pt x="26935" y="19447"/>
                    </a:cubicBezTo>
                    <a:cubicBezTo>
                      <a:pt x="26757" y="19471"/>
                      <a:pt x="26594" y="19483"/>
                      <a:pt x="26444" y="19483"/>
                    </a:cubicBezTo>
                    <a:cubicBezTo>
                      <a:pt x="24534" y="19483"/>
                      <a:pt x="24803" y="17604"/>
                      <a:pt x="24309" y="16732"/>
                    </a:cubicBezTo>
                    <a:cubicBezTo>
                      <a:pt x="23538" y="16756"/>
                      <a:pt x="22881" y="16829"/>
                      <a:pt x="22272" y="16829"/>
                    </a:cubicBezTo>
                    <a:cubicBezTo>
                      <a:pt x="21985" y="16829"/>
                      <a:pt x="21708" y="16813"/>
                      <a:pt x="21435" y="16768"/>
                    </a:cubicBezTo>
                    <a:cubicBezTo>
                      <a:pt x="20583" y="16626"/>
                      <a:pt x="19767" y="16235"/>
                      <a:pt x="18968" y="15880"/>
                    </a:cubicBezTo>
                    <a:cubicBezTo>
                      <a:pt x="18099" y="15508"/>
                      <a:pt x="17904" y="14745"/>
                      <a:pt x="18117" y="13929"/>
                    </a:cubicBezTo>
                    <a:cubicBezTo>
                      <a:pt x="18489" y="12562"/>
                      <a:pt x="19820" y="11799"/>
                      <a:pt x="20317" y="10433"/>
                    </a:cubicBezTo>
                    <a:cubicBezTo>
                      <a:pt x="20420" y="10159"/>
                      <a:pt x="20643" y="10069"/>
                      <a:pt x="20926" y="10069"/>
                    </a:cubicBezTo>
                    <a:cubicBezTo>
                      <a:pt x="21466" y="10069"/>
                      <a:pt x="22224" y="10398"/>
                      <a:pt x="22783" y="10398"/>
                    </a:cubicBezTo>
                    <a:cubicBezTo>
                      <a:pt x="23422" y="10398"/>
                      <a:pt x="24078" y="10114"/>
                      <a:pt x="25445" y="9777"/>
                    </a:cubicBezTo>
                    <a:lnTo>
                      <a:pt x="22925" y="8836"/>
                    </a:lnTo>
                    <a:cubicBezTo>
                      <a:pt x="23351" y="8002"/>
                      <a:pt x="23759" y="7435"/>
                      <a:pt x="23972" y="6796"/>
                    </a:cubicBezTo>
                    <a:cubicBezTo>
                      <a:pt x="24489" y="5333"/>
                      <a:pt x="24808" y="4715"/>
                      <a:pt x="25467" y="4715"/>
                    </a:cubicBezTo>
                    <a:cubicBezTo>
                      <a:pt x="25870" y="4715"/>
                      <a:pt x="26401" y="4947"/>
                      <a:pt x="27184" y="5359"/>
                    </a:cubicBezTo>
                    <a:cubicBezTo>
                      <a:pt x="27485" y="5518"/>
                      <a:pt x="27787" y="5713"/>
                      <a:pt x="28177" y="5944"/>
                    </a:cubicBezTo>
                    <a:lnTo>
                      <a:pt x="26012" y="8694"/>
                    </a:lnTo>
                    <a:cubicBezTo>
                      <a:pt x="26754" y="8600"/>
                      <a:pt x="27262" y="8535"/>
                      <a:pt x="27696" y="8535"/>
                    </a:cubicBezTo>
                    <a:cubicBezTo>
                      <a:pt x="28642" y="8535"/>
                      <a:pt x="29231" y="8844"/>
                      <a:pt x="31105" y="9830"/>
                    </a:cubicBezTo>
                    <a:lnTo>
                      <a:pt x="32844" y="8304"/>
                    </a:lnTo>
                    <a:lnTo>
                      <a:pt x="31886" y="7346"/>
                    </a:lnTo>
                    <a:lnTo>
                      <a:pt x="32861" y="5341"/>
                    </a:lnTo>
                    <a:lnTo>
                      <a:pt x="25232" y="2005"/>
                    </a:lnTo>
                    <a:lnTo>
                      <a:pt x="21577" y="2733"/>
                    </a:lnTo>
                    <a:lnTo>
                      <a:pt x="21452" y="2218"/>
                    </a:lnTo>
                    <a:lnTo>
                      <a:pt x="24540" y="1437"/>
                    </a:lnTo>
                    <a:lnTo>
                      <a:pt x="25072" y="0"/>
                    </a:ln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5640;p102">
                <a:extLst>
                  <a:ext uri="{FF2B5EF4-FFF2-40B4-BE49-F238E27FC236}">
                    <a16:creationId xmlns:a16="http://schemas.microsoft.com/office/drawing/2014/main" id="{A9C28A13-A4A2-BB5F-59FE-872DBD1E947A}"/>
                  </a:ext>
                </a:extLst>
              </p:cNvPr>
              <p:cNvSpPr/>
              <p:nvPr/>
            </p:nvSpPr>
            <p:spPr>
              <a:xfrm>
                <a:off x="6913100" y="3367694"/>
                <a:ext cx="190537" cy="212659"/>
              </a:xfrm>
              <a:custGeom>
                <a:avLst/>
                <a:gdLst/>
                <a:ahLst/>
                <a:cxnLst/>
                <a:rect l="l" t="t" r="r" b="b"/>
                <a:pathLst>
                  <a:path w="33022" h="36872" extrusionOk="0">
                    <a:moveTo>
                      <a:pt x="11233" y="0"/>
                    </a:moveTo>
                    <a:cubicBezTo>
                      <a:pt x="10639" y="505"/>
                      <a:pt x="10418" y="1084"/>
                      <a:pt x="9687" y="1084"/>
                    </a:cubicBezTo>
                    <a:cubicBezTo>
                      <a:pt x="9544" y="1084"/>
                      <a:pt x="9381" y="1061"/>
                      <a:pt x="9192" y="1012"/>
                    </a:cubicBezTo>
                    <a:cubicBezTo>
                      <a:pt x="8542" y="845"/>
                      <a:pt x="7805" y="576"/>
                      <a:pt x="7089" y="576"/>
                    </a:cubicBezTo>
                    <a:cubicBezTo>
                      <a:pt x="6437" y="576"/>
                      <a:pt x="5804" y="799"/>
                      <a:pt x="5271" y="1526"/>
                    </a:cubicBezTo>
                    <a:lnTo>
                      <a:pt x="4632" y="231"/>
                    </a:lnTo>
                    <a:cubicBezTo>
                      <a:pt x="3940" y="1030"/>
                      <a:pt x="3780" y="2165"/>
                      <a:pt x="2591" y="2325"/>
                    </a:cubicBezTo>
                    <a:cubicBezTo>
                      <a:pt x="1208" y="2502"/>
                      <a:pt x="2538" y="4649"/>
                      <a:pt x="959" y="4844"/>
                    </a:cubicBezTo>
                    <a:lnTo>
                      <a:pt x="2006" y="8961"/>
                    </a:lnTo>
                    <a:lnTo>
                      <a:pt x="1" y="12190"/>
                    </a:lnTo>
                    <a:cubicBezTo>
                      <a:pt x="1190" y="12935"/>
                      <a:pt x="143" y="14302"/>
                      <a:pt x="640" y="15153"/>
                    </a:cubicBezTo>
                    <a:cubicBezTo>
                      <a:pt x="1882" y="15987"/>
                      <a:pt x="3071" y="16697"/>
                      <a:pt x="4135" y="17531"/>
                    </a:cubicBezTo>
                    <a:cubicBezTo>
                      <a:pt x="5058" y="18276"/>
                      <a:pt x="5732" y="19359"/>
                      <a:pt x="6726" y="19980"/>
                    </a:cubicBezTo>
                    <a:cubicBezTo>
                      <a:pt x="7808" y="20654"/>
                      <a:pt x="9121" y="20973"/>
                      <a:pt x="10044" y="21364"/>
                    </a:cubicBezTo>
                    <a:cubicBezTo>
                      <a:pt x="11250" y="25161"/>
                      <a:pt x="11587" y="28638"/>
                      <a:pt x="10878" y="32152"/>
                    </a:cubicBezTo>
                    <a:cubicBezTo>
                      <a:pt x="11091" y="32506"/>
                      <a:pt x="11623" y="32968"/>
                      <a:pt x="11605" y="33394"/>
                    </a:cubicBezTo>
                    <a:cubicBezTo>
                      <a:pt x="11552" y="34405"/>
                      <a:pt x="11605" y="35416"/>
                      <a:pt x="11783" y="36428"/>
                    </a:cubicBezTo>
                    <a:cubicBezTo>
                      <a:pt x="11800" y="36587"/>
                      <a:pt x="11836" y="36729"/>
                      <a:pt x="11871" y="36871"/>
                    </a:cubicBezTo>
                    <a:cubicBezTo>
                      <a:pt x="12634" y="36712"/>
                      <a:pt x="13379" y="36552"/>
                      <a:pt x="14125" y="36357"/>
                    </a:cubicBezTo>
                    <a:lnTo>
                      <a:pt x="14568" y="36233"/>
                    </a:lnTo>
                    <a:cubicBezTo>
                      <a:pt x="15172" y="34139"/>
                      <a:pt x="15828" y="32045"/>
                      <a:pt x="17798" y="30785"/>
                    </a:cubicBezTo>
                    <a:cubicBezTo>
                      <a:pt x="18543" y="30324"/>
                      <a:pt x="18951" y="29845"/>
                      <a:pt x="19235" y="29117"/>
                    </a:cubicBezTo>
                    <a:cubicBezTo>
                      <a:pt x="19377" y="28763"/>
                      <a:pt x="19465" y="28230"/>
                      <a:pt x="19732" y="28124"/>
                    </a:cubicBezTo>
                    <a:cubicBezTo>
                      <a:pt x="22233" y="27059"/>
                      <a:pt x="23334" y="24930"/>
                      <a:pt x="24008" y="22535"/>
                    </a:cubicBezTo>
                    <a:cubicBezTo>
                      <a:pt x="24345" y="21346"/>
                      <a:pt x="25232" y="20423"/>
                      <a:pt x="26403" y="20051"/>
                    </a:cubicBezTo>
                    <a:cubicBezTo>
                      <a:pt x="28550" y="19447"/>
                      <a:pt x="29065" y="17904"/>
                      <a:pt x="29615" y="16147"/>
                    </a:cubicBezTo>
                    <a:cubicBezTo>
                      <a:pt x="30449" y="13503"/>
                      <a:pt x="30999" y="10735"/>
                      <a:pt x="32844" y="8517"/>
                    </a:cubicBezTo>
                    <a:cubicBezTo>
                      <a:pt x="32933" y="8429"/>
                      <a:pt x="32986" y="8340"/>
                      <a:pt x="33021" y="8216"/>
                    </a:cubicBezTo>
                    <a:cubicBezTo>
                      <a:pt x="33021" y="7683"/>
                      <a:pt x="33021" y="7133"/>
                      <a:pt x="33021" y="6424"/>
                    </a:cubicBezTo>
                    <a:cubicBezTo>
                      <a:pt x="32898" y="6449"/>
                      <a:pt x="32778" y="6461"/>
                      <a:pt x="32662" y="6461"/>
                    </a:cubicBezTo>
                    <a:cubicBezTo>
                      <a:pt x="31610" y="6461"/>
                      <a:pt x="30838" y="5512"/>
                      <a:pt x="29835" y="5512"/>
                    </a:cubicBezTo>
                    <a:cubicBezTo>
                      <a:pt x="29647" y="5512"/>
                      <a:pt x="29450" y="5546"/>
                      <a:pt x="29242" y="5625"/>
                    </a:cubicBezTo>
                    <a:cubicBezTo>
                      <a:pt x="28763" y="5810"/>
                      <a:pt x="28295" y="5881"/>
                      <a:pt x="27833" y="5881"/>
                    </a:cubicBezTo>
                    <a:cubicBezTo>
                      <a:pt x="27010" y="5881"/>
                      <a:pt x="26203" y="5659"/>
                      <a:pt x="25374" y="5465"/>
                    </a:cubicBezTo>
                    <a:cubicBezTo>
                      <a:pt x="25322" y="5454"/>
                      <a:pt x="25270" y="5449"/>
                      <a:pt x="25215" y="5449"/>
                    </a:cubicBezTo>
                    <a:cubicBezTo>
                      <a:pt x="24767" y="5449"/>
                      <a:pt x="24231" y="5812"/>
                      <a:pt x="23582" y="6033"/>
                    </a:cubicBezTo>
                    <a:lnTo>
                      <a:pt x="20637" y="2112"/>
                    </a:lnTo>
                    <a:lnTo>
                      <a:pt x="16467" y="2201"/>
                    </a:lnTo>
                    <a:lnTo>
                      <a:pt x="11233" y="0"/>
                    </a:ln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5641;p102">
                <a:extLst>
                  <a:ext uri="{FF2B5EF4-FFF2-40B4-BE49-F238E27FC236}">
                    <a16:creationId xmlns:a16="http://schemas.microsoft.com/office/drawing/2014/main" id="{71469740-D26C-36AB-A0AB-39173BFEBD33}"/>
                  </a:ext>
                </a:extLst>
              </p:cNvPr>
              <p:cNvSpPr/>
              <p:nvPr/>
            </p:nvSpPr>
            <p:spPr>
              <a:xfrm>
                <a:off x="7135734" y="3186037"/>
                <a:ext cx="58058" cy="152383"/>
              </a:xfrm>
              <a:custGeom>
                <a:avLst/>
                <a:gdLst/>
                <a:ahLst/>
                <a:cxnLst/>
                <a:rect l="l" t="t" r="r" b="b"/>
                <a:pathLst>
                  <a:path w="10062" h="26421" extrusionOk="0">
                    <a:moveTo>
                      <a:pt x="2520" y="1"/>
                    </a:moveTo>
                    <a:lnTo>
                      <a:pt x="2254" y="19"/>
                    </a:lnTo>
                    <a:cubicBezTo>
                      <a:pt x="2077" y="515"/>
                      <a:pt x="2041" y="1474"/>
                      <a:pt x="1545" y="1864"/>
                    </a:cubicBezTo>
                    <a:cubicBezTo>
                      <a:pt x="107" y="3035"/>
                      <a:pt x="214" y="4401"/>
                      <a:pt x="586" y="5927"/>
                    </a:cubicBezTo>
                    <a:cubicBezTo>
                      <a:pt x="746" y="6566"/>
                      <a:pt x="1012" y="7311"/>
                      <a:pt x="835" y="7897"/>
                    </a:cubicBezTo>
                    <a:cubicBezTo>
                      <a:pt x="1" y="10523"/>
                      <a:pt x="799" y="13202"/>
                      <a:pt x="72" y="15917"/>
                    </a:cubicBezTo>
                    <a:lnTo>
                      <a:pt x="1686" y="15846"/>
                    </a:lnTo>
                    <a:cubicBezTo>
                      <a:pt x="1811" y="17177"/>
                      <a:pt x="2698" y="18241"/>
                      <a:pt x="1970" y="19590"/>
                    </a:cubicBezTo>
                    <a:cubicBezTo>
                      <a:pt x="1740" y="20051"/>
                      <a:pt x="2024" y="21293"/>
                      <a:pt x="2414" y="21506"/>
                    </a:cubicBezTo>
                    <a:cubicBezTo>
                      <a:pt x="4596" y="22642"/>
                      <a:pt x="4632" y="25587"/>
                      <a:pt x="6885" y="26421"/>
                    </a:cubicBezTo>
                    <a:lnTo>
                      <a:pt x="10061" y="24079"/>
                    </a:lnTo>
                    <a:cubicBezTo>
                      <a:pt x="9973" y="15491"/>
                      <a:pt x="7364" y="7098"/>
                      <a:pt x="2520"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5642;p102">
                <a:extLst>
                  <a:ext uri="{FF2B5EF4-FFF2-40B4-BE49-F238E27FC236}">
                    <a16:creationId xmlns:a16="http://schemas.microsoft.com/office/drawing/2014/main" id="{AB19F144-2E59-5D09-C828-08B880569EEA}"/>
                  </a:ext>
                </a:extLst>
              </p:cNvPr>
              <p:cNvSpPr/>
              <p:nvPr/>
            </p:nvSpPr>
            <p:spPr>
              <a:xfrm>
                <a:off x="6870416" y="3332822"/>
                <a:ext cx="47510" cy="11685"/>
              </a:xfrm>
              <a:custGeom>
                <a:avLst/>
                <a:gdLst/>
                <a:ahLst/>
                <a:cxnLst/>
                <a:rect l="l" t="t" r="r" b="b"/>
                <a:pathLst>
                  <a:path w="8234" h="2026" extrusionOk="0">
                    <a:moveTo>
                      <a:pt x="3405" y="1"/>
                    </a:moveTo>
                    <a:cubicBezTo>
                      <a:pt x="2255" y="1"/>
                      <a:pt x="1201" y="655"/>
                      <a:pt x="1" y="919"/>
                    </a:cubicBezTo>
                    <a:cubicBezTo>
                      <a:pt x="371" y="1711"/>
                      <a:pt x="675" y="1974"/>
                      <a:pt x="943" y="1974"/>
                    </a:cubicBezTo>
                    <a:cubicBezTo>
                      <a:pt x="1419" y="1974"/>
                      <a:pt x="1781" y="1142"/>
                      <a:pt x="2201" y="972"/>
                    </a:cubicBezTo>
                    <a:cubicBezTo>
                      <a:pt x="2266" y="967"/>
                      <a:pt x="2330" y="964"/>
                      <a:pt x="2394" y="964"/>
                    </a:cubicBezTo>
                    <a:cubicBezTo>
                      <a:pt x="3717" y="964"/>
                      <a:pt x="4976" y="2025"/>
                      <a:pt x="6356" y="2025"/>
                    </a:cubicBezTo>
                    <a:cubicBezTo>
                      <a:pt x="6954" y="2025"/>
                      <a:pt x="7575" y="1826"/>
                      <a:pt x="8234" y="1256"/>
                    </a:cubicBezTo>
                    <a:cubicBezTo>
                      <a:pt x="7932" y="936"/>
                      <a:pt x="7684" y="440"/>
                      <a:pt x="7400" y="422"/>
                    </a:cubicBezTo>
                    <a:cubicBezTo>
                      <a:pt x="7374" y="421"/>
                      <a:pt x="7348" y="420"/>
                      <a:pt x="7322" y="420"/>
                    </a:cubicBezTo>
                    <a:cubicBezTo>
                      <a:pt x="6763" y="420"/>
                      <a:pt x="6090" y="679"/>
                      <a:pt x="5591" y="679"/>
                    </a:cubicBezTo>
                    <a:cubicBezTo>
                      <a:pt x="5418" y="679"/>
                      <a:pt x="5266" y="648"/>
                      <a:pt x="5147" y="564"/>
                    </a:cubicBezTo>
                    <a:cubicBezTo>
                      <a:pt x="4527" y="150"/>
                      <a:pt x="3955" y="1"/>
                      <a:pt x="3405"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5643;p102">
                <a:extLst>
                  <a:ext uri="{FF2B5EF4-FFF2-40B4-BE49-F238E27FC236}">
                    <a16:creationId xmlns:a16="http://schemas.microsoft.com/office/drawing/2014/main" id="{655E0CFB-CACC-2348-54B9-6E1E1678C592}"/>
                  </a:ext>
                </a:extLst>
              </p:cNvPr>
              <p:cNvSpPr/>
              <p:nvPr/>
            </p:nvSpPr>
            <p:spPr>
              <a:xfrm>
                <a:off x="6925590" y="3336277"/>
                <a:ext cx="38094" cy="14228"/>
              </a:xfrm>
              <a:custGeom>
                <a:avLst/>
                <a:gdLst/>
                <a:ahLst/>
                <a:cxnLst/>
                <a:rect l="l" t="t" r="r" b="b"/>
                <a:pathLst>
                  <a:path w="6602" h="2467" extrusionOk="0">
                    <a:moveTo>
                      <a:pt x="6601" y="0"/>
                    </a:moveTo>
                    <a:cubicBezTo>
                      <a:pt x="4188" y="231"/>
                      <a:pt x="2254" y="391"/>
                      <a:pt x="338" y="604"/>
                    </a:cubicBezTo>
                    <a:cubicBezTo>
                      <a:pt x="231" y="621"/>
                      <a:pt x="160" y="976"/>
                      <a:pt x="1" y="1384"/>
                    </a:cubicBezTo>
                    <a:lnTo>
                      <a:pt x="1438" y="2467"/>
                    </a:lnTo>
                    <a:cubicBezTo>
                      <a:pt x="2573" y="621"/>
                      <a:pt x="4862" y="1491"/>
                      <a:pt x="6601"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 name="Google Shape;5644;p102">
              <a:extLst>
                <a:ext uri="{FF2B5EF4-FFF2-40B4-BE49-F238E27FC236}">
                  <a16:creationId xmlns:a16="http://schemas.microsoft.com/office/drawing/2014/main" id="{A106D88C-2336-52DC-F25E-852D0F8D3F1B}"/>
                </a:ext>
              </a:extLst>
            </p:cNvPr>
            <p:cNvSpPr/>
            <p:nvPr/>
          </p:nvSpPr>
          <p:spPr>
            <a:xfrm>
              <a:off x="6867451" y="3073651"/>
              <a:ext cx="102383" cy="56919"/>
            </a:xfrm>
            <a:custGeom>
              <a:avLst/>
              <a:gdLst/>
              <a:ahLst/>
              <a:cxnLst/>
              <a:rect l="l" t="t" r="r" b="b"/>
              <a:pathLst>
                <a:path w="17744" h="9869" extrusionOk="0">
                  <a:moveTo>
                    <a:pt x="11775" y="1"/>
                  </a:moveTo>
                  <a:cubicBezTo>
                    <a:pt x="7969" y="1"/>
                    <a:pt x="4175" y="474"/>
                    <a:pt x="479" y="1405"/>
                  </a:cubicBezTo>
                  <a:lnTo>
                    <a:pt x="0" y="1530"/>
                  </a:lnTo>
                  <a:cubicBezTo>
                    <a:pt x="266" y="1749"/>
                    <a:pt x="570" y="1886"/>
                    <a:pt x="955" y="1886"/>
                  </a:cubicBezTo>
                  <a:cubicBezTo>
                    <a:pt x="1161" y="1886"/>
                    <a:pt x="1391" y="1847"/>
                    <a:pt x="1651" y="1760"/>
                  </a:cubicBezTo>
                  <a:cubicBezTo>
                    <a:pt x="2029" y="1630"/>
                    <a:pt x="2392" y="1564"/>
                    <a:pt x="2739" y="1564"/>
                  </a:cubicBezTo>
                  <a:cubicBezTo>
                    <a:pt x="3580" y="1564"/>
                    <a:pt x="4337" y="1950"/>
                    <a:pt x="5040" y="2754"/>
                  </a:cubicBezTo>
                  <a:cubicBezTo>
                    <a:pt x="5749" y="3588"/>
                    <a:pt x="7204" y="3428"/>
                    <a:pt x="7967" y="4422"/>
                  </a:cubicBezTo>
                  <a:cubicBezTo>
                    <a:pt x="8017" y="4486"/>
                    <a:pt x="8125" y="4504"/>
                    <a:pt x="8257" y="4504"/>
                  </a:cubicBezTo>
                  <a:cubicBezTo>
                    <a:pt x="8429" y="4504"/>
                    <a:pt x="8642" y="4473"/>
                    <a:pt x="8821" y="4473"/>
                  </a:cubicBezTo>
                  <a:cubicBezTo>
                    <a:pt x="8844" y="4473"/>
                    <a:pt x="8868" y="4474"/>
                    <a:pt x="8890" y="4475"/>
                  </a:cubicBezTo>
                  <a:lnTo>
                    <a:pt x="8233" y="6054"/>
                  </a:lnTo>
                  <a:cubicBezTo>
                    <a:pt x="9475" y="6533"/>
                    <a:pt x="11019" y="6640"/>
                    <a:pt x="11605" y="7420"/>
                  </a:cubicBezTo>
                  <a:cubicBezTo>
                    <a:pt x="13095" y="9479"/>
                    <a:pt x="15065" y="9745"/>
                    <a:pt x="17744" y="9869"/>
                  </a:cubicBezTo>
                  <a:cubicBezTo>
                    <a:pt x="17105" y="8982"/>
                    <a:pt x="16271" y="8325"/>
                    <a:pt x="16342" y="7828"/>
                  </a:cubicBezTo>
                  <a:cubicBezTo>
                    <a:pt x="16502" y="6888"/>
                    <a:pt x="16892" y="6125"/>
                    <a:pt x="15632" y="5717"/>
                  </a:cubicBezTo>
                  <a:lnTo>
                    <a:pt x="16857" y="4706"/>
                  </a:lnTo>
                  <a:lnTo>
                    <a:pt x="16484" y="3215"/>
                  </a:lnTo>
                  <a:cubicBezTo>
                    <a:pt x="16786" y="3073"/>
                    <a:pt x="17123" y="3002"/>
                    <a:pt x="17336" y="2772"/>
                  </a:cubicBezTo>
                  <a:cubicBezTo>
                    <a:pt x="17531" y="2559"/>
                    <a:pt x="17549" y="2222"/>
                    <a:pt x="17744" y="1689"/>
                  </a:cubicBezTo>
                  <a:cubicBezTo>
                    <a:pt x="16928" y="1441"/>
                    <a:pt x="16218" y="1281"/>
                    <a:pt x="15579" y="660"/>
                  </a:cubicBezTo>
                  <a:cubicBezTo>
                    <a:pt x="15384" y="465"/>
                    <a:pt x="15171" y="270"/>
                    <a:pt x="14940" y="110"/>
                  </a:cubicBezTo>
                  <a:cubicBezTo>
                    <a:pt x="13885" y="37"/>
                    <a:pt x="12830" y="1"/>
                    <a:pt x="11775"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5645;p102">
              <a:extLst>
                <a:ext uri="{FF2B5EF4-FFF2-40B4-BE49-F238E27FC236}">
                  <a16:creationId xmlns:a16="http://schemas.microsoft.com/office/drawing/2014/main" id="{E90DB7EE-DED0-2685-992D-471FA268196C}"/>
                </a:ext>
              </a:extLst>
            </p:cNvPr>
            <p:cNvSpPr/>
            <p:nvPr/>
          </p:nvSpPr>
          <p:spPr>
            <a:xfrm>
              <a:off x="7069097" y="3119476"/>
              <a:ext cx="78535" cy="76898"/>
            </a:xfrm>
            <a:custGeom>
              <a:avLst/>
              <a:gdLst/>
              <a:ahLst/>
              <a:cxnLst/>
              <a:rect l="l" t="t" r="r" b="b"/>
              <a:pathLst>
                <a:path w="13611" h="13333" extrusionOk="0">
                  <a:moveTo>
                    <a:pt x="1947" y="1"/>
                  </a:moveTo>
                  <a:cubicBezTo>
                    <a:pt x="1321" y="1"/>
                    <a:pt x="678" y="263"/>
                    <a:pt x="1" y="842"/>
                  </a:cubicBezTo>
                  <a:lnTo>
                    <a:pt x="1420" y="2634"/>
                  </a:lnTo>
                  <a:lnTo>
                    <a:pt x="5856" y="2829"/>
                  </a:lnTo>
                  <a:lnTo>
                    <a:pt x="5342" y="5224"/>
                  </a:lnTo>
                  <a:lnTo>
                    <a:pt x="8802" y="7105"/>
                  </a:lnTo>
                  <a:lnTo>
                    <a:pt x="7453" y="8702"/>
                  </a:lnTo>
                  <a:lnTo>
                    <a:pt x="9884" y="12925"/>
                  </a:lnTo>
                  <a:lnTo>
                    <a:pt x="12386" y="13333"/>
                  </a:lnTo>
                  <a:cubicBezTo>
                    <a:pt x="11889" y="12109"/>
                    <a:pt x="13610" y="10813"/>
                    <a:pt x="11694" y="9891"/>
                  </a:cubicBezTo>
                  <a:cubicBezTo>
                    <a:pt x="11605" y="9181"/>
                    <a:pt x="11232" y="8436"/>
                    <a:pt x="11179" y="7726"/>
                  </a:cubicBezTo>
                  <a:cubicBezTo>
                    <a:pt x="8713" y="4852"/>
                    <a:pt x="5892" y="2297"/>
                    <a:pt x="2769" y="150"/>
                  </a:cubicBezTo>
                  <a:cubicBezTo>
                    <a:pt x="2497" y="52"/>
                    <a:pt x="2224" y="1"/>
                    <a:pt x="1947"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5646;p102">
              <a:extLst>
                <a:ext uri="{FF2B5EF4-FFF2-40B4-BE49-F238E27FC236}">
                  <a16:creationId xmlns:a16="http://schemas.microsoft.com/office/drawing/2014/main" id="{5DAD7887-7E6D-4BC2-8982-D26E0AC8EF7C}"/>
                </a:ext>
              </a:extLst>
            </p:cNvPr>
            <p:cNvSpPr/>
            <p:nvPr/>
          </p:nvSpPr>
          <p:spPr>
            <a:xfrm>
              <a:off x="6946266" y="3181844"/>
              <a:ext cx="21095" cy="14742"/>
            </a:xfrm>
            <a:custGeom>
              <a:avLst/>
              <a:gdLst/>
              <a:ahLst/>
              <a:cxnLst/>
              <a:rect l="l" t="t" r="r" b="b"/>
              <a:pathLst>
                <a:path w="3656" h="2556" extrusionOk="0">
                  <a:moveTo>
                    <a:pt x="498" y="0"/>
                  </a:moveTo>
                  <a:cubicBezTo>
                    <a:pt x="444" y="426"/>
                    <a:pt x="373" y="852"/>
                    <a:pt x="302" y="1278"/>
                  </a:cubicBezTo>
                  <a:cubicBezTo>
                    <a:pt x="231" y="1686"/>
                    <a:pt x="107" y="2076"/>
                    <a:pt x="1" y="2555"/>
                  </a:cubicBezTo>
                  <a:lnTo>
                    <a:pt x="3656" y="2467"/>
                  </a:lnTo>
                  <a:lnTo>
                    <a:pt x="3319" y="1100"/>
                  </a:lnTo>
                  <a:lnTo>
                    <a:pt x="498" y="0"/>
                  </a:ln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86602928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solidFill>
                  <a:srgbClr val="198FA7"/>
                </a:solidFill>
                <a:latin typeface="Calibri"/>
              </a:rPr>
              <a:t>Delo v skupinah</a:t>
            </a:r>
            <a:br>
              <a:rPr lang="sl-SI">
                <a:latin typeface="Calibri"/>
              </a:rPr>
            </a:br>
            <a:r>
              <a:rPr lang="sl-SI" sz="2000">
                <a:solidFill>
                  <a:srgbClr val="198FA7"/>
                </a:solidFill>
                <a:latin typeface="Calibri"/>
              </a:rPr>
              <a:t>22. 8. 2024, OŠ Frana Lešnika Vuka, dopoldan</a:t>
            </a:r>
          </a:p>
        </p:txBody>
      </p:sp>
      <p:cxnSp>
        <p:nvCxnSpPr>
          <p:cNvPr id="3" name="Raven povezovalnik 2"/>
          <p:cNvCxnSpPr/>
          <p:nvPr/>
        </p:nvCxnSpPr>
        <p:spPr>
          <a:xfrm flipV="1">
            <a:off x="166989" y="401195"/>
            <a:ext cx="8742017" cy="8835"/>
          </a:xfrm>
          <a:prstGeom prst="line">
            <a:avLst/>
          </a:prstGeom>
          <a:ln>
            <a:solidFill>
              <a:srgbClr val="198FA7"/>
            </a:solidFill>
          </a:ln>
        </p:spPr>
        <p:style>
          <a:lnRef idx="1">
            <a:schemeClr val="accent1"/>
          </a:lnRef>
          <a:fillRef idx="0">
            <a:schemeClr val="accent1"/>
          </a:fillRef>
          <a:effectRef idx="0">
            <a:schemeClr val="accent1"/>
          </a:effectRef>
          <a:fontRef idx="minor">
            <a:schemeClr val="tx1"/>
          </a:fontRef>
        </p:style>
      </p:cxnSp>
      <p:pic>
        <p:nvPicPr>
          <p:cNvPr id="4" name="Slika 8"/>
          <p:cNvPicPr>
            <a:picLocks noChangeArrowheads="1"/>
          </p:cNvPicPr>
          <p:nvPr/>
        </p:nvPicPr>
        <p:blipFill rotWithShape="1">
          <a:blip r:embed="rId3">
            <a:extLst>
              <a:ext uri="{28A0092B-C50C-407E-A947-70E740481C1C}">
                <a14:useLocalDpi xmlns:a14="http://schemas.microsoft.com/office/drawing/2010/main" val="0"/>
              </a:ext>
            </a:extLst>
          </a:blip>
          <a:srcRect t="-1" r="58972" b="-3355"/>
          <a:stretch/>
        </p:blipFill>
        <p:spPr bwMode="auto">
          <a:xfrm>
            <a:off x="8416816" y="122415"/>
            <a:ext cx="498273" cy="250604"/>
          </a:xfrm>
          <a:prstGeom prst="rect">
            <a:avLst/>
          </a:prstGeom>
          <a:noFill/>
          <a:extLst>
            <a:ext uri="{909E8E84-426E-40DD-AFC4-6F175D3DCCD1}">
              <a14:hiddenFill xmlns:a14="http://schemas.microsoft.com/office/drawing/2010/main">
                <a:solidFill>
                  <a:srgbClr val="FFFFFF"/>
                </a:solidFill>
              </a14:hiddenFill>
            </a:ext>
          </a:extLst>
        </p:spPr>
      </p:pic>
      <p:sp>
        <p:nvSpPr>
          <p:cNvPr id="5" name="PoljeZBesedilom 4">
            <a:extLst>
              <a:ext uri="{FF2B5EF4-FFF2-40B4-BE49-F238E27FC236}">
                <a16:creationId xmlns:a16="http://schemas.microsoft.com/office/drawing/2014/main" id="{75201079-6410-C770-1156-BEF6337881F4}"/>
              </a:ext>
            </a:extLst>
          </p:cNvPr>
          <p:cNvSpPr txBox="1"/>
          <p:nvPr/>
        </p:nvSpPr>
        <p:spPr>
          <a:xfrm>
            <a:off x="713168" y="4186439"/>
            <a:ext cx="7959143"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hlinkClick r:id="rId4"/>
              </a:rPr>
              <a:t>https://drive.google.com/drive/folders/1orxzaOEzGNDSBGQyzjOSSJlH2eoifA9Q?usp=sharing</a:t>
            </a:r>
            <a:endParaRPr lang="sl-SI"/>
          </a:p>
          <a:p>
            <a:endParaRPr lang="en-US"/>
          </a:p>
        </p:txBody>
      </p:sp>
      <p:pic>
        <p:nvPicPr>
          <p:cNvPr id="6" name="Slika 5" descr="Slika, ki vsebuje besede vzorec, piksel&#10;&#10;Opis je samodejno ustvarjen">
            <a:extLst>
              <a:ext uri="{FF2B5EF4-FFF2-40B4-BE49-F238E27FC236}">
                <a16:creationId xmlns:a16="http://schemas.microsoft.com/office/drawing/2014/main" id="{5407DD08-FCF5-21EC-9F92-23C0E4FFC0C9}"/>
              </a:ext>
            </a:extLst>
          </p:cNvPr>
          <p:cNvPicPr>
            <a:picLocks noChangeAspect="1"/>
          </p:cNvPicPr>
          <p:nvPr/>
        </p:nvPicPr>
        <p:blipFill>
          <a:blip r:embed="rId5"/>
          <a:stretch>
            <a:fillRect/>
          </a:stretch>
        </p:blipFill>
        <p:spPr>
          <a:xfrm>
            <a:off x="3212407" y="1509646"/>
            <a:ext cx="2654791" cy="2591067"/>
          </a:xfrm>
          <a:prstGeom prst="rect">
            <a:avLst/>
          </a:prstGeom>
        </p:spPr>
      </p:pic>
    </p:spTree>
    <p:extLst>
      <p:ext uri="{BB962C8B-B14F-4D97-AF65-F5344CB8AC3E}">
        <p14:creationId xmlns:p14="http://schemas.microsoft.com/office/powerpoint/2010/main" val="96914660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solidFill>
                  <a:srgbClr val="198FA7"/>
                </a:solidFill>
                <a:latin typeface="Calibri"/>
              </a:rPr>
              <a:t>Delo v skupinah</a:t>
            </a:r>
            <a:br>
              <a:rPr lang="sl-SI">
                <a:solidFill>
                  <a:srgbClr val="198FA7"/>
                </a:solidFill>
                <a:latin typeface="Calibri"/>
              </a:rPr>
            </a:br>
            <a:r>
              <a:rPr lang="sl-SI" sz="2000">
                <a:solidFill>
                  <a:srgbClr val="198FA7"/>
                </a:solidFill>
                <a:latin typeface="Calibri"/>
              </a:rPr>
              <a:t>22. 8. 2024, OŠ Frana Lešnika Vuka, popoldan</a:t>
            </a:r>
          </a:p>
        </p:txBody>
      </p:sp>
      <p:cxnSp>
        <p:nvCxnSpPr>
          <p:cNvPr id="3" name="Raven povezovalnik 2"/>
          <p:cNvCxnSpPr/>
          <p:nvPr/>
        </p:nvCxnSpPr>
        <p:spPr>
          <a:xfrm flipV="1">
            <a:off x="166989" y="401195"/>
            <a:ext cx="8742017" cy="8835"/>
          </a:xfrm>
          <a:prstGeom prst="line">
            <a:avLst/>
          </a:prstGeom>
          <a:ln>
            <a:solidFill>
              <a:srgbClr val="198FA7"/>
            </a:solidFill>
          </a:ln>
        </p:spPr>
        <p:style>
          <a:lnRef idx="1">
            <a:schemeClr val="accent1"/>
          </a:lnRef>
          <a:fillRef idx="0">
            <a:schemeClr val="accent1"/>
          </a:fillRef>
          <a:effectRef idx="0">
            <a:schemeClr val="accent1"/>
          </a:effectRef>
          <a:fontRef idx="minor">
            <a:schemeClr val="tx1"/>
          </a:fontRef>
        </p:style>
      </p:cxnSp>
      <p:pic>
        <p:nvPicPr>
          <p:cNvPr id="4" name="Slika 8"/>
          <p:cNvPicPr>
            <a:picLocks noChangeArrowheads="1"/>
          </p:cNvPicPr>
          <p:nvPr/>
        </p:nvPicPr>
        <p:blipFill rotWithShape="1">
          <a:blip r:embed="rId3">
            <a:extLst>
              <a:ext uri="{28A0092B-C50C-407E-A947-70E740481C1C}">
                <a14:useLocalDpi xmlns:a14="http://schemas.microsoft.com/office/drawing/2010/main" val="0"/>
              </a:ext>
            </a:extLst>
          </a:blip>
          <a:srcRect t="-1" r="58972" b="-3355"/>
          <a:stretch/>
        </p:blipFill>
        <p:spPr bwMode="auto">
          <a:xfrm>
            <a:off x="8416816" y="122415"/>
            <a:ext cx="498273" cy="250604"/>
          </a:xfrm>
          <a:prstGeom prst="rect">
            <a:avLst/>
          </a:prstGeom>
          <a:noFill/>
          <a:extLst>
            <a:ext uri="{909E8E84-426E-40DD-AFC4-6F175D3DCCD1}">
              <a14:hiddenFill xmlns:a14="http://schemas.microsoft.com/office/drawing/2010/main">
                <a:solidFill>
                  <a:srgbClr val="FFFFFF"/>
                </a:solidFill>
              </a14:hiddenFill>
            </a:ext>
          </a:extLst>
        </p:spPr>
      </p:pic>
      <p:sp>
        <p:nvSpPr>
          <p:cNvPr id="5" name="PoljeZBesedilom 4">
            <a:extLst>
              <a:ext uri="{FF2B5EF4-FFF2-40B4-BE49-F238E27FC236}">
                <a16:creationId xmlns:a16="http://schemas.microsoft.com/office/drawing/2014/main" id="{460ED40D-1817-E742-356C-1A9AC64CEC0E}"/>
              </a:ext>
            </a:extLst>
          </p:cNvPr>
          <p:cNvSpPr txBox="1"/>
          <p:nvPr/>
        </p:nvSpPr>
        <p:spPr>
          <a:xfrm>
            <a:off x="689020" y="4234734"/>
            <a:ext cx="7983291"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hlinkClick r:id="rId4"/>
              </a:rPr>
              <a:t>https://drive.google.com/drive/folders/1rz_DqveThk5UhPHKiartfuHSoAxqsjxB?usp=sharing</a:t>
            </a:r>
            <a:endParaRPr lang="sl-SI"/>
          </a:p>
          <a:p>
            <a:endParaRPr lang="en-US"/>
          </a:p>
        </p:txBody>
      </p:sp>
      <p:pic>
        <p:nvPicPr>
          <p:cNvPr id="6" name="Slika 5" descr="Slika, ki vsebuje besede vzorec, piksel&#10;&#10;Opis je samodejno ustvarjen">
            <a:extLst>
              <a:ext uri="{FF2B5EF4-FFF2-40B4-BE49-F238E27FC236}">
                <a16:creationId xmlns:a16="http://schemas.microsoft.com/office/drawing/2014/main" id="{A8AC3C23-B659-CC4E-0C78-9EBDF7F84122}"/>
              </a:ext>
            </a:extLst>
          </p:cNvPr>
          <p:cNvPicPr>
            <a:picLocks noChangeAspect="1"/>
          </p:cNvPicPr>
          <p:nvPr/>
        </p:nvPicPr>
        <p:blipFill>
          <a:blip r:embed="rId5"/>
          <a:stretch>
            <a:fillRect/>
          </a:stretch>
        </p:blipFill>
        <p:spPr>
          <a:xfrm>
            <a:off x="3293706" y="1487310"/>
            <a:ext cx="2492195" cy="2627691"/>
          </a:xfrm>
          <a:prstGeom prst="rect">
            <a:avLst/>
          </a:prstGeom>
        </p:spPr>
      </p:pic>
    </p:spTree>
    <p:extLst>
      <p:ext uri="{BB962C8B-B14F-4D97-AF65-F5344CB8AC3E}">
        <p14:creationId xmlns:p14="http://schemas.microsoft.com/office/powerpoint/2010/main" val="219418364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solidFill>
                  <a:srgbClr val="198FA7"/>
                </a:solidFill>
                <a:latin typeface="Calibri"/>
              </a:rPr>
              <a:t>Delo v skupinah</a:t>
            </a:r>
            <a:br>
              <a:rPr lang="sl-SI">
                <a:latin typeface="Calibri"/>
              </a:rPr>
            </a:br>
            <a:r>
              <a:rPr lang="sl-SI" sz="2000">
                <a:solidFill>
                  <a:srgbClr val="198FA7"/>
                </a:solidFill>
                <a:latin typeface="Calibri"/>
              </a:rPr>
              <a:t>23. 8. 2024, OŠ Žalec, dopoldan</a:t>
            </a:r>
          </a:p>
        </p:txBody>
      </p:sp>
      <p:cxnSp>
        <p:nvCxnSpPr>
          <p:cNvPr id="3" name="Raven povezovalnik 2"/>
          <p:cNvCxnSpPr/>
          <p:nvPr/>
        </p:nvCxnSpPr>
        <p:spPr>
          <a:xfrm flipV="1">
            <a:off x="166989" y="401195"/>
            <a:ext cx="8742017" cy="8835"/>
          </a:xfrm>
          <a:prstGeom prst="line">
            <a:avLst/>
          </a:prstGeom>
          <a:ln>
            <a:solidFill>
              <a:srgbClr val="198FA7"/>
            </a:solidFill>
          </a:ln>
        </p:spPr>
        <p:style>
          <a:lnRef idx="1">
            <a:schemeClr val="accent1"/>
          </a:lnRef>
          <a:fillRef idx="0">
            <a:schemeClr val="accent1"/>
          </a:fillRef>
          <a:effectRef idx="0">
            <a:schemeClr val="accent1"/>
          </a:effectRef>
          <a:fontRef idx="minor">
            <a:schemeClr val="tx1"/>
          </a:fontRef>
        </p:style>
      </p:cxnSp>
      <p:pic>
        <p:nvPicPr>
          <p:cNvPr id="4" name="Slika 8"/>
          <p:cNvPicPr>
            <a:picLocks noChangeArrowheads="1"/>
          </p:cNvPicPr>
          <p:nvPr/>
        </p:nvPicPr>
        <p:blipFill rotWithShape="1">
          <a:blip r:embed="rId3">
            <a:extLst>
              <a:ext uri="{28A0092B-C50C-407E-A947-70E740481C1C}">
                <a14:useLocalDpi xmlns:a14="http://schemas.microsoft.com/office/drawing/2010/main" val="0"/>
              </a:ext>
            </a:extLst>
          </a:blip>
          <a:srcRect t="-1" r="58972" b="-3355"/>
          <a:stretch/>
        </p:blipFill>
        <p:spPr bwMode="auto">
          <a:xfrm>
            <a:off x="8416816" y="122415"/>
            <a:ext cx="498273" cy="250604"/>
          </a:xfrm>
          <a:prstGeom prst="rect">
            <a:avLst/>
          </a:prstGeom>
          <a:noFill/>
          <a:extLst>
            <a:ext uri="{909E8E84-426E-40DD-AFC4-6F175D3DCCD1}">
              <a14:hiddenFill xmlns:a14="http://schemas.microsoft.com/office/drawing/2010/main">
                <a:solidFill>
                  <a:srgbClr val="FFFFFF"/>
                </a:solidFill>
              </a14:hiddenFill>
            </a:ext>
          </a:extLst>
        </p:spPr>
      </p:pic>
      <p:sp>
        <p:nvSpPr>
          <p:cNvPr id="5" name="PoljeZBesedilom 4">
            <a:extLst>
              <a:ext uri="{FF2B5EF4-FFF2-40B4-BE49-F238E27FC236}">
                <a16:creationId xmlns:a16="http://schemas.microsoft.com/office/drawing/2014/main" id="{DAAC9970-BBE3-1774-9040-9F5B110D7FDB}"/>
              </a:ext>
            </a:extLst>
          </p:cNvPr>
          <p:cNvSpPr txBox="1"/>
          <p:nvPr/>
        </p:nvSpPr>
        <p:spPr>
          <a:xfrm>
            <a:off x="801711" y="4210587"/>
            <a:ext cx="787060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hlinkClick r:id="rId4"/>
              </a:rPr>
              <a:t>https://drive.google.com/drive/folders/1uQWkMXNdGLHr88EYfG-QRa2IcVCKY4ck?usp=sharing</a:t>
            </a:r>
            <a:endParaRPr lang="sl-SI"/>
          </a:p>
          <a:p>
            <a:endParaRPr lang="en-US"/>
          </a:p>
        </p:txBody>
      </p:sp>
      <p:pic>
        <p:nvPicPr>
          <p:cNvPr id="6" name="Slika 5" descr="Slika, ki vsebuje besede vzorec, šiv&#10;&#10;Opis je samodejno ustvarjen">
            <a:extLst>
              <a:ext uri="{FF2B5EF4-FFF2-40B4-BE49-F238E27FC236}">
                <a16:creationId xmlns:a16="http://schemas.microsoft.com/office/drawing/2014/main" id="{066FDADC-047F-613D-54C5-83E562377FD1}"/>
              </a:ext>
            </a:extLst>
          </p:cNvPr>
          <p:cNvPicPr>
            <a:picLocks noChangeAspect="1"/>
          </p:cNvPicPr>
          <p:nvPr/>
        </p:nvPicPr>
        <p:blipFill>
          <a:blip r:embed="rId5"/>
          <a:stretch>
            <a:fillRect/>
          </a:stretch>
        </p:blipFill>
        <p:spPr>
          <a:xfrm>
            <a:off x="3285657" y="1525410"/>
            <a:ext cx="2508293" cy="2535393"/>
          </a:xfrm>
          <a:prstGeom prst="rect">
            <a:avLst/>
          </a:prstGeom>
        </p:spPr>
      </p:pic>
    </p:spTree>
    <p:extLst>
      <p:ext uri="{BB962C8B-B14F-4D97-AF65-F5344CB8AC3E}">
        <p14:creationId xmlns:p14="http://schemas.microsoft.com/office/powerpoint/2010/main" val="39087208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aven povezovalnik 2"/>
          <p:cNvCxnSpPr/>
          <p:nvPr/>
        </p:nvCxnSpPr>
        <p:spPr>
          <a:xfrm flipV="1">
            <a:off x="166989" y="401195"/>
            <a:ext cx="8742017" cy="8835"/>
          </a:xfrm>
          <a:prstGeom prst="line">
            <a:avLst/>
          </a:prstGeom>
          <a:ln>
            <a:solidFill>
              <a:srgbClr val="198FA7"/>
            </a:solidFill>
          </a:ln>
        </p:spPr>
        <p:style>
          <a:lnRef idx="1">
            <a:schemeClr val="accent1"/>
          </a:lnRef>
          <a:fillRef idx="0">
            <a:schemeClr val="accent1"/>
          </a:fillRef>
          <a:effectRef idx="0">
            <a:schemeClr val="accent1"/>
          </a:effectRef>
          <a:fontRef idx="minor">
            <a:schemeClr val="tx1"/>
          </a:fontRef>
        </p:style>
      </p:cxnSp>
      <p:pic>
        <p:nvPicPr>
          <p:cNvPr id="4" name="Slika 8"/>
          <p:cNvPicPr>
            <a:picLocks noChangeArrowheads="1"/>
          </p:cNvPicPr>
          <p:nvPr/>
        </p:nvPicPr>
        <p:blipFill rotWithShape="1">
          <a:blip r:embed="rId3">
            <a:extLst>
              <a:ext uri="{28A0092B-C50C-407E-A947-70E740481C1C}">
                <a14:useLocalDpi xmlns:a14="http://schemas.microsoft.com/office/drawing/2010/main" val="0"/>
              </a:ext>
            </a:extLst>
          </a:blip>
          <a:srcRect t="-1" r="58972" b="-3355"/>
          <a:stretch/>
        </p:blipFill>
        <p:spPr bwMode="auto">
          <a:xfrm>
            <a:off x="8416816" y="122415"/>
            <a:ext cx="498273" cy="250604"/>
          </a:xfrm>
          <a:prstGeom prst="rect">
            <a:avLst/>
          </a:prstGeom>
          <a:noFill/>
          <a:extLst>
            <a:ext uri="{909E8E84-426E-40DD-AFC4-6F175D3DCCD1}">
              <a14:hiddenFill xmlns:a14="http://schemas.microsoft.com/office/drawing/2010/main">
                <a:solidFill>
                  <a:srgbClr val="FFFFFF"/>
                </a:solidFill>
              </a14:hiddenFill>
            </a:ext>
          </a:extLst>
        </p:spPr>
      </p:pic>
      <p:sp>
        <p:nvSpPr>
          <p:cNvPr id="10" name="PoljeZBesedilom 9">
            <a:extLst>
              <a:ext uri="{FF2B5EF4-FFF2-40B4-BE49-F238E27FC236}">
                <a16:creationId xmlns:a16="http://schemas.microsoft.com/office/drawing/2014/main" id="{20A21FFF-395D-4472-9ACD-3BC265C6DC68}"/>
              </a:ext>
            </a:extLst>
          </p:cNvPr>
          <p:cNvSpPr txBox="1"/>
          <p:nvPr/>
        </p:nvSpPr>
        <p:spPr>
          <a:xfrm>
            <a:off x="323936" y="2096145"/>
            <a:ext cx="2982516"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err="1">
                <a:solidFill>
                  <a:srgbClr val="1A95AE"/>
                </a:solidFill>
                <a:latin typeface="Calibri"/>
              </a:rPr>
              <a:t>Vstop</a:t>
            </a:r>
            <a:r>
              <a:rPr lang="en-US" sz="2800" b="1">
                <a:solidFill>
                  <a:srgbClr val="1A95AE"/>
                </a:solidFill>
                <a:latin typeface="Calibri"/>
              </a:rPr>
              <a:t> v </a:t>
            </a:r>
            <a:r>
              <a:rPr lang="en-US" sz="2800" b="1" err="1">
                <a:solidFill>
                  <a:srgbClr val="1A95AE"/>
                </a:solidFill>
                <a:latin typeface="Calibri"/>
              </a:rPr>
              <a:t>okolje</a:t>
            </a:r>
            <a:r>
              <a:rPr lang="en-US" sz="2800" b="1">
                <a:solidFill>
                  <a:srgbClr val="1A95AE"/>
                </a:solidFill>
                <a:latin typeface="Calibri"/>
              </a:rPr>
              <a:t> </a:t>
            </a:r>
            <a:r>
              <a:rPr lang="en-US" sz="2800" b="1" err="1">
                <a:solidFill>
                  <a:srgbClr val="1A95AE"/>
                </a:solidFill>
                <a:latin typeface="Calibri"/>
              </a:rPr>
              <a:t>Confiva</a:t>
            </a:r>
          </a:p>
        </p:txBody>
      </p:sp>
      <p:pic>
        <p:nvPicPr>
          <p:cNvPr id="5" name="Slika 4" descr="Slika, ki vsebuje besede besedilo, posnetek zaslona, pisava, oblikovanje&#10;&#10;Opis je samodejno ustvarjen">
            <a:extLst>
              <a:ext uri="{FF2B5EF4-FFF2-40B4-BE49-F238E27FC236}">
                <a16:creationId xmlns:a16="http://schemas.microsoft.com/office/drawing/2014/main" id="{F9E7274A-13A3-496A-0A53-970CBFEE2278}"/>
              </a:ext>
            </a:extLst>
          </p:cNvPr>
          <p:cNvPicPr>
            <a:picLocks noChangeAspect="1"/>
          </p:cNvPicPr>
          <p:nvPr/>
        </p:nvPicPr>
        <p:blipFill rotWithShape="1">
          <a:blip r:embed="rId4"/>
          <a:srcRect l="3501" t="2692" r="219"/>
          <a:stretch/>
        </p:blipFill>
        <p:spPr>
          <a:xfrm>
            <a:off x="2900994" y="228987"/>
            <a:ext cx="3477868" cy="4676944"/>
          </a:xfrm>
          <a:prstGeom prst="rect">
            <a:avLst/>
          </a:prstGeom>
        </p:spPr>
      </p:pic>
      <p:sp>
        <p:nvSpPr>
          <p:cNvPr id="6" name="PoljeZBesedilom 5">
            <a:extLst>
              <a:ext uri="{FF2B5EF4-FFF2-40B4-BE49-F238E27FC236}">
                <a16:creationId xmlns:a16="http://schemas.microsoft.com/office/drawing/2014/main" id="{0232DFAC-A2A5-D8B9-8CBD-FEC32ACFB1DC}"/>
              </a:ext>
            </a:extLst>
          </p:cNvPr>
          <p:cNvSpPr txBox="1"/>
          <p:nvPr/>
        </p:nvSpPr>
        <p:spPr>
          <a:xfrm>
            <a:off x="543983" y="3539067"/>
            <a:ext cx="274320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solidFill>
                  <a:srgbClr val="FFFFFF"/>
                </a:solidFill>
                <a:hlinkClick r:id="rId5"/>
              </a:rPr>
              <a:t>Vstopi</a:t>
            </a:r>
            <a:endParaRPr lang="en-US"/>
          </a:p>
        </p:txBody>
      </p:sp>
      <p:sp>
        <p:nvSpPr>
          <p:cNvPr id="8" name="PoljeZBesedilom 7">
            <a:extLst>
              <a:ext uri="{FF2B5EF4-FFF2-40B4-BE49-F238E27FC236}">
                <a16:creationId xmlns:a16="http://schemas.microsoft.com/office/drawing/2014/main" id="{705F2A5B-0B3C-A267-3738-AAD0D954BE7E}"/>
              </a:ext>
            </a:extLst>
          </p:cNvPr>
          <p:cNvSpPr txBox="1"/>
          <p:nvPr/>
        </p:nvSpPr>
        <p:spPr>
          <a:xfrm>
            <a:off x="6925464" y="2435024"/>
            <a:ext cx="2067791" cy="2308324"/>
          </a:xfrm>
          <a:prstGeom prst="rect">
            <a:avLst/>
          </a:prstGeom>
          <a:solidFill>
            <a:schemeClr val="tx1">
              <a:lumMod val="40000"/>
              <a:lumOff val="6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l-SI" sz="1200" b="1"/>
              <a:t>Obveznosti za potrdilo:</a:t>
            </a:r>
          </a:p>
          <a:p>
            <a:pPr marL="228600" indent="-228600">
              <a:buAutoNum type="arabicPeriod"/>
            </a:pPr>
            <a:r>
              <a:rPr lang="sl-SI" sz="1200"/>
              <a:t>sklic: udeležba na </a:t>
            </a:r>
            <a:r>
              <a:rPr lang="sl-SI" sz="1200" err="1"/>
              <a:t>srečaju</a:t>
            </a:r>
            <a:r>
              <a:rPr lang="sl-SI" sz="1200"/>
              <a:t> v živo;</a:t>
            </a:r>
          </a:p>
          <a:p>
            <a:pPr marL="228600" indent="-228600">
              <a:buAutoNum type="arabicPeriod"/>
            </a:pPr>
            <a:r>
              <a:rPr lang="sl-SI" sz="1200"/>
              <a:t>sklic: samostojno delo v </a:t>
            </a:r>
            <a:r>
              <a:rPr lang="sl-SI" sz="1200" err="1"/>
              <a:t>Confivi</a:t>
            </a:r>
            <a:r>
              <a:rPr lang="sl-SI" sz="1200"/>
              <a:t> (izbrana tema UN z DP, osnutek UN, oddan vprašalnik;</a:t>
            </a:r>
          </a:p>
          <a:p>
            <a:pPr marL="228600" indent="-228600">
              <a:buAutoNum type="arabicPeriod"/>
            </a:pPr>
            <a:r>
              <a:rPr lang="sl-SI" sz="1200"/>
              <a:t>sklic: udeležba na srečanju </a:t>
            </a:r>
            <a:r>
              <a:rPr lang="sl-SI" sz="1200" err="1"/>
              <a:t>Teams</a:t>
            </a:r>
            <a:r>
              <a:rPr lang="sl-SI" sz="1200"/>
              <a:t>.</a:t>
            </a:r>
          </a:p>
          <a:p>
            <a:pPr marL="342900" indent="-342900">
              <a:buAutoNum type="arabicPeriod"/>
            </a:pPr>
            <a:endParaRPr lang="sl-SI" sz="1200"/>
          </a:p>
          <a:p>
            <a:r>
              <a:rPr lang="sl-SI" sz="1200"/>
              <a:t>Potrdila si udeleženci natisnejo sami. </a:t>
            </a:r>
          </a:p>
        </p:txBody>
      </p:sp>
    </p:spTree>
    <p:extLst>
      <p:ext uri="{BB962C8B-B14F-4D97-AF65-F5344CB8AC3E}">
        <p14:creationId xmlns:p14="http://schemas.microsoft.com/office/powerpoint/2010/main" val="308273289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solidFill>
                  <a:srgbClr val="198FA7"/>
                </a:solidFill>
                <a:latin typeface="Calibri"/>
              </a:rPr>
              <a:t>Delo v skupinah</a:t>
            </a:r>
            <a:br>
              <a:rPr lang="sl-SI">
                <a:latin typeface="Calibri"/>
              </a:rPr>
            </a:br>
            <a:r>
              <a:rPr lang="sl-SI" sz="2000">
                <a:solidFill>
                  <a:srgbClr val="198FA7"/>
                </a:solidFill>
                <a:latin typeface="Calibri"/>
              </a:rPr>
              <a:t>23. 8. 2024, OŠ Žalec, popoldan</a:t>
            </a:r>
          </a:p>
        </p:txBody>
      </p:sp>
      <p:cxnSp>
        <p:nvCxnSpPr>
          <p:cNvPr id="3" name="Raven povezovalnik 2"/>
          <p:cNvCxnSpPr/>
          <p:nvPr/>
        </p:nvCxnSpPr>
        <p:spPr>
          <a:xfrm flipV="1">
            <a:off x="166989" y="401195"/>
            <a:ext cx="8742017" cy="8835"/>
          </a:xfrm>
          <a:prstGeom prst="line">
            <a:avLst/>
          </a:prstGeom>
          <a:ln>
            <a:solidFill>
              <a:srgbClr val="198FA7"/>
            </a:solidFill>
          </a:ln>
        </p:spPr>
        <p:style>
          <a:lnRef idx="1">
            <a:schemeClr val="accent1"/>
          </a:lnRef>
          <a:fillRef idx="0">
            <a:schemeClr val="accent1"/>
          </a:fillRef>
          <a:effectRef idx="0">
            <a:schemeClr val="accent1"/>
          </a:effectRef>
          <a:fontRef idx="minor">
            <a:schemeClr val="tx1"/>
          </a:fontRef>
        </p:style>
      </p:cxnSp>
      <p:pic>
        <p:nvPicPr>
          <p:cNvPr id="4" name="Slika 8"/>
          <p:cNvPicPr>
            <a:picLocks noChangeArrowheads="1"/>
          </p:cNvPicPr>
          <p:nvPr/>
        </p:nvPicPr>
        <p:blipFill rotWithShape="1">
          <a:blip r:embed="rId3">
            <a:extLst>
              <a:ext uri="{28A0092B-C50C-407E-A947-70E740481C1C}">
                <a14:useLocalDpi xmlns:a14="http://schemas.microsoft.com/office/drawing/2010/main" val="0"/>
              </a:ext>
            </a:extLst>
          </a:blip>
          <a:srcRect t="-1" r="58972" b="-3355"/>
          <a:stretch/>
        </p:blipFill>
        <p:spPr bwMode="auto">
          <a:xfrm>
            <a:off x="8416816" y="122415"/>
            <a:ext cx="498273" cy="250604"/>
          </a:xfrm>
          <a:prstGeom prst="rect">
            <a:avLst/>
          </a:prstGeom>
          <a:noFill/>
          <a:extLst>
            <a:ext uri="{909E8E84-426E-40DD-AFC4-6F175D3DCCD1}">
              <a14:hiddenFill xmlns:a14="http://schemas.microsoft.com/office/drawing/2010/main">
                <a:solidFill>
                  <a:srgbClr val="FFFFFF"/>
                </a:solidFill>
              </a14:hiddenFill>
            </a:ext>
          </a:extLst>
        </p:spPr>
      </p:pic>
      <p:sp>
        <p:nvSpPr>
          <p:cNvPr id="5" name="PoljeZBesedilom 4">
            <a:extLst>
              <a:ext uri="{FF2B5EF4-FFF2-40B4-BE49-F238E27FC236}">
                <a16:creationId xmlns:a16="http://schemas.microsoft.com/office/drawing/2014/main" id="{B4588D61-1140-7D4E-E987-472B2F10A7DB}"/>
              </a:ext>
            </a:extLst>
          </p:cNvPr>
          <p:cNvSpPr txBox="1"/>
          <p:nvPr/>
        </p:nvSpPr>
        <p:spPr>
          <a:xfrm>
            <a:off x="713168" y="4291080"/>
            <a:ext cx="7926945"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hlinkClick r:id="rId4"/>
              </a:rPr>
              <a:t>https://drive.google.com/drive/folders/1gOmQWCq5r4L7K5Dx67y2oufvhC2fYjy_?usp=sharing</a:t>
            </a:r>
            <a:endParaRPr lang="en-US"/>
          </a:p>
          <a:p>
            <a:endParaRPr lang="en-US"/>
          </a:p>
        </p:txBody>
      </p:sp>
      <p:pic>
        <p:nvPicPr>
          <p:cNvPr id="6" name="Slika 5" descr="Slika, ki vsebuje besede vzorec, piksel&#10;&#10;Opis je samodejno ustvarjen">
            <a:extLst>
              <a:ext uri="{FF2B5EF4-FFF2-40B4-BE49-F238E27FC236}">
                <a16:creationId xmlns:a16="http://schemas.microsoft.com/office/drawing/2014/main" id="{2BB7B138-2587-5212-21B7-5EDF7D29206A}"/>
              </a:ext>
            </a:extLst>
          </p:cNvPr>
          <p:cNvPicPr>
            <a:picLocks noChangeAspect="1"/>
          </p:cNvPicPr>
          <p:nvPr/>
        </p:nvPicPr>
        <p:blipFill>
          <a:blip r:embed="rId5"/>
          <a:stretch>
            <a:fillRect/>
          </a:stretch>
        </p:blipFill>
        <p:spPr>
          <a:xfrm>
            <a:off x="3224079" y="1602616"/>
            <a:ext cx="2711940" cy="2469523"/>
          </a:xfrm>
          <a:prstGeom prst="rect">
            <a:avLst/>
          </a:prstGeom>
        </p:spPr>
      </p:pic>
    </p:spTree>
    <p:extLst>
      <p:ext uri="{BB962C8B-B14F-4D97-AF65-F5344CB8AC3E}">
        <p14:creationId xmlns:p14="http://schemas.microsoft.com/office/powerpoint/2010/main" val="296231413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solidFill>
                  <a:srgbClr val="198FA7"/>
                </a:solidFill>
                <a:latin typeface="Calibri"/>
              </a:rPr>
              <a:t>Delo v skupinah</a:t>
            </a:r>
            <a:br>
              <a:rPr lang="sl-SI">
                <a:solidFill>
                  <a:srgbClr val="198FA7"/>
                </a:solidFill>
                <a:latin typeface="Calibri"/>
              </a:rPr>
            </a:br>
            <a:r>
              <a:rPr lang="sl-SI" sz="2000">
                <a:solidFill>
                  <a:srgbClr val="198FA7"/>
                </a:solidFill>
                <a:latin typeface="Calibri"/>
              </a:rPr>
              <a:t>26. 8. 2024, OŠ Antona Globočnika, dopoldan</a:t>
            </a:r>
          </a:p>
        </p:txBody>
      </p:sp>
      <p:cxnSp>
        <p:nvCxnSpPr>
          <p:cNvPr id="3" name="Raven povezovalnik 2"/>
          <p:cNvCxnSpPr/>
          <p:nvPr/>
        </p:nvCxnSpPr>
        <p:spPr>
          <a:xfrm flipV="1">
            <a:off x="166989" y="401195"/>
            <a:ext cx="8742017" cy="8835"/>
          </a:xfrm>
          <a:prstGeom prst="line">
            <a:avLst/>
          </a:prstGeom>
          <a:ln>
            <a:solidFill>
              <a:srgbClr val="198FA7"/>
            </a:solidFill>
          </a:ln>
        </p:spPr>
        <p:style>
          <a:lnRef idx="1">
            <a:schemeClr val="accent1"/>
          </a:lnRef>
          <a:fillRef idx="0">
            <a:schemeClr val="accent1"/>
          </a:fillRef>
          <a:effectRef idx="0">
            <a:schemeClr val="accent1"/>
          </a:effectRef>
          <a:fontRef idx="minor">
            <a:schemeClr val="tx1"/>
          </a:fontRef>
        </p:style>
      </p:cxnSp>
      <p:pic>
        <p:nvPicPr>
          <p:cNvPr id="4" name="Slika 8"/>
          <p:cNvPicPr>
            <a:picLocks noChangeArrowheads="1"/>
          </p:cNvPicPr>
          <p:nvPr/>
        </p:nvPicPr>
        <p:blipFill rotWithShape="1">
          <a:blip r:embed="rId3">
            <a:extLst>
              <a:ext uri="{28A0092B-C50C-407E-A947-70E740481C1C}">
                <a14:useLocalDpi xmlns:a14="http://schemas.microsoft.com/office/drawing/2010/main" val="0"/>
              </a:ext>
            </a:extLst>
          </a:blip>
          <a:srcRect t="-1" r="58972" b="-3355"/>
          <a:stretch/>
        </p:blipFill>
        <p:spPr bwMode="auto">
          <a:xfrm>
            <a:off x="8416816" y="122415"/>
            <a:ext cx="498273" cy="250604"/>
          </a:xfrm>
          <a:prstGeom prst="rect">
            <a:avLst/>
          </a:prstGeom>
          <a:noFill/>
          <a:extLst>
            <a:ext uri="{909E8E84-426E-40DD-AFC4-6F175D3DCCD1}">
              <a14:hiddenFill xmlns:a14="http://schemas.microsoft.com/office/drawing/2010/main">
                <a:solidFill>
                  <a:srgbClr val="FFFFFF"/>
                </a:solidFill>
              </a14:hiddenFill>
            </a:ext>
          </a:extLst>
        </p:spPr>
      </p:pic>
      <p:sp>
        <p:nvSpPr>
          <p:cNvPr id="7" name="PoljeZBesedilom 6">
            <a:extLst>
              <a:ext uri="{FF2B5EF4-FFF2-40B4-BE49-F238E27FC236}">
                <a16:creationId xmlns:a16="http://schemas.microsoft.com/office/drawing/2014/main" id="{2BA35303-DA3A-A60D-7B5B-1BB2438B5F10}"/>
              </a:ext>
            </a:extLst>
          </p:cNvPr>
          <p:cNvSpPr txBox="1"/>
          <p:nvPr/>
        </p:nvSpPr>
        <p:spPr>
          <a:xfrm>
            <a:off x="801711" y="4339375"/>
            <a:ext cx="787060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hlinkClick r:id="rId4"/>
              </a:rPr>
              <a:t>https://drive.google.com/drive/folders/1Vs-j6e35oZyYVmrVoueN4aiXCyRaKv73?usp=sharing</a:t>
            </a:r>
            <a:endParaRPr lang="sl-SI"/>
          </a:p>
          <a:p>
            <a:endParaRPr lang="en-US"/>
          </a:p>
        </p:txBody>
      </p:sp>
      <p:pic>
        <p:nvPicPr>
          <p:cNvPr id="8" name="Slika 7" descr="Slika, ki vsebuje besede vzorec, šiv&#10;&#10;Opis je samodejno ustvarjen">
            <a:extLst>
              <a:ext uri="{FF2B5EF4-FFF2-40B4-BE49-F238E27FC236}">
                <a16:creationId xmlns:a16="http://schemas.microsoft.com/office/drawing/2014/main" id="{6F3DA84B-FD11-B2D6-EC49-61E78BE39649}"/>
              </a:ext>
            </a:extLst>
          </p:cNvPr>
          <p:cNvPicPr>
            <a:picLocks noChangeAspect="1"/>
          </p:cNvPicPr>
          <p:nvPr/>
        </p:nvPicPr>
        <p:blipFill>
          <a:blip r:embed="rId5"/>
          <a:stretch>
            <a:fillRect/>
          </a:stretch>
        </p:blipFill>
        <p:spPr>
          <a:xfrm>
            <a:off x="3192351" y="1461015"/>
            <a:ext cx="2702953" cy="2712478"/>
          </a:xfrm>
          <a:prstGeom prst="rect">
            <a:avLst/>
          </a:prstGeom>
        </p:spPr>
      </p:pic>
    </p:spTree>
    <p:extLst>
      <p:ext uri="{BB962C8B-B14F-4D97-AF65-F5344CB8AC3E}">
        <p14:creationId xmlns:p14="http://schemas.microsoft.com/office/powerpoint/2010/main" val="360550704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solidFill>
                  <a:srgbClr val="198FA7"/>
                </a:solidFill>
                <a:latin typeface="Calibri"/>
              </a:rPr>
              <a:t>Delo v skupinah</a:t>
            </a:r>
            <a:br>
              <a:rPr lang="sl-SI">
                <a:latin typeface="Calibri"/>
              </a:rPr>
            </a:br>
            <a:r>
              <a:rPr lang="sl-SI" sz="2000">
                <a:solidFill>
                  <a:srgbClr val="198FA7"/>
                </a:solidFill>
                <a:latin typeface="Calibri"/>
              </a:rPr>
              <a:t>26. 8. 2024, OŠ Antona Globočnika, popoldan</a:t>
            </a:r>
          </a:p>
        </p:txBody>
      </p:sp>
      <p:cxnSp>
        <p:nvCxnSpPr>
          <p:cNvPr id="3" name="Raven povezovalnik 2"/>
          <p:cNvCxnSpPr/>
          <p:nvPr/>
        </p:nvCxnSpPr>
        <p:spPr>
          <a:xfrm flipV="1">
            <a:off x="166989" y="401195"/>
            <a:ext cx="8742017" cy="8835"/>
          </a:xfrm>
          <a:prstGeom prst="line">
            <a:avLst/>
          </a:prstGeom>
          <a:ln>
            <a:solidFill>
              <a:srgbClr val="198FA7"/>
            </a:solidFill>
          </a:ln>
        </p:spPr>
        <p:style>
          <a:lnRef idx="1">
            <a:schemeClr val="accent1"/>
          </a:lnRef>
          <a:fillRef idx="0">
            <a:schemeClr val="accent1"/>
          </a:fillRef>
          <a:effectRef idx="0">
            <a:schemeClr val="accent1"/>
          </a:effectRef>
          <a:fontRef idx="minor">
            <a:schemeClr val="tx1"/>
          </a:fontRef>
        </p:style>
      </p:cxnSp>
      <p:pic>
        <p:nvPicPr>
          <p:cNvPr id="4" name="Slika 8"/>
          <p:cNvPicPr>
            <a:picLocks noChangeArrowheads="1"/>
          </p:cNvPicPr>
          <p:nvPr/>
        </p:nvPicPr>
        <p:blipFill rotWithShape="1">
          <a:blip r:embed="rId3">
            <a:extLst>
              <a:ext uri="{28A0092B-C50C-407E-A947-70E740481C1C}">
                <a14:useLocalDpi xmlns:a14="http://schemas.microsoft.com/office/drawing/2010/main" val="0"/>
              </a:ext>
            </a:extLst>
          </a:blip>
          <a:srcRect t="-1" r="58972" b="-3355"/>
          <a:stretch/>
        </p:blipFill>
        <p:spPr bwMode="auto">
          <a:xfrm>
            <a:off x="8416816" y="122415"/>
            <a:ext cx="498273" cy="250604"/>
          </a:xfrm>
          <a:prstGeom prst="rect">
            <a:avLst/>
          </a:prstGeom>
          <a:noFill/>
          <a:extLst>
            <a:ext uri="{909E8E84-426E-40DD-AFC4-6F175D3DCCD1}">
              <a14:hiddenFill xmlns:a14="http://schemas.microsoft.com/office/drawing/2010/main">
                <a:solidFill>
                  <a:srgbClr val="FFFFFF"/>
                </a:solidFill>
              </a14:hiddenFill>
            </a:ext>
          </a:extLst>
        </p:spPr>
      </p:pic>
      <p:sp>
        <p:nvSpPr>
          <p:cNvPr id="5" name="PoljeZBesedilom 4">
            <a:extLst>
              <a:ext uri="{FF2B5EF4-FFF2-40B4-BE49-F238E27FC236}">
                <a16:creationId xmlns:a16="http://schemas.microsoft.com/office/drawing/2014/main" id="{1B22E1F5-1723-FA18-01E4-D3255AB4C933}"/>
              </a:ext>
            </a:extLst>
          </p:cNvPr>
          <p:cNvSpPr txBox="1"/>
          <p:nvPr/>
        </p:nvSpPr>
        <p:spPr>
          <a:xfrm>
            <a:off x="689021" y="4323277"/>
            <a:ext cx="7701565"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hlinkClick r:id="rId4"/>
              </a:rPr>
              <a:t>https://drive.google.com/drive/folders/1SgLJM8pjxv6iMjs0SqJdVVnRpVtBypDm?usp=sharing</a:t>
            </a:r>
            <a:endParaRPr lang="sl-SI"/>
          </a:p>
          <a:p>
            <a:endParaRPr lang="en-US"/>
          </a:p>
        </p:txBody>
      </p:sp>
      <p:pic>
        <p:nvPicPr>
          <p:cNvPr id="6" name="Slika 5" descr="Slika, ki vsebuje besede vzorec, šiv, tkanina, enobarvno&#10;&#10;Opis je samodejno ustvarjen">
            <a:extLst>
              <a:ext uri="{FF2B5EF4-FFF2-40B4-BE49-F238E27FC236}">
                <a16:creationId xmlns:a16="http://schemas.microsoft.com/office/drawing/2014/main" id="{111CD919-B4E0-1212-23A5-5C35550FF8ED}"/>
              </a:ext>
            </a:extLst>
          </p:cNvPr>
          <p:cNvPicPr>
            <a:picLocks noChangeAspect="1"/>
          </p:cNvPicPr>
          <p:nvPr/>
        </p:nvPicPr>
        <p:blipFill>
          <a:blip r:embed="rId5"/>
          <a:stretch>
            <a:fillRect/>
          </a:stretch>
        </p:blipFill>
        <p:spPr>
          <a:xfrm>
            <a:off x="3239640" y="1540166"/>
            <a:ext cx="2656669" cy="2586372"/>
          </a:xfrm>
          <a:prstGeom prst="rect">
            <a:avLst/>
          </a:prstGeom>
        </p:spPr>
      </p:pic>
    </p:spTree>
    <p:extLst>
      <p:ext uri="{BB962C8B-B14F-4D97-AF65-F5344CB8AC3E}">
        <p14:creationId xmlns:p14="http://schemas.microsoft.com/office/powerpoint/2010/main" val="48916314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solidFill>
                  <a:srgbClr val="198FA7"/>
                </a:solidFill>
                <a:latin typeface="Calibri"/>
              </a:rPr>
              <a:t>Delo v skupinah</a:t>
            </a:r>
            <a:br>
              <a:rPr lang="sl-SI">
                <a:latin typeface="Calibri"/>
              </a:rPr>
            </a:br>
            <a:r>
              <a:rPr lang="sl-SI" sz="2000">
                <a:solidFill>
                  <a:srgbClr val="198FA7"/>
                </a:solidFill>
                <a:latin typeface="Calibri"/>
              </a:rPr>
              <a:t>28. 8. 2024, OŠ Frana Metelka, dopoldan</a:t>
            </a:r>
          </a:p>
        </p:txBody>
      </p:sp>
      <p:cxnSp>
        <p:nvCxnSpPr>
          <p:cNvPr id="3" name="Raven povezovalnik 2"/>
          <p:cNvCxnSpPr/>
          <p:nvPr/>
        </p:nvCxnSpPr>
        <p:spPr>
          <a:xfrm flipV="1">
            <a:off x="166989" y="401195"/>
            <a:ext cx="8742017" cy="8835"/>
          </a:xfrm>
          <a:prstGeom prst="line">
            <a:avLst/>
          </a:prstGeom>
          <a:ln>
            <a:solidFill>
              <a:srgbClr val="198FA7"/>
            </a:solidFill>
          </a:ln>
        </p:spPr>
        <p:style>
          <a:lnRef idx="1">
            <a:schemeClr val="accent1"/>
          </a:lnRef>
          <a:fillRef idx="0">
            <a:schemeClr val="accent1"/>
          </a:fillRef>
          <a:effectRef idx="0">
            <a:schemeClr val="accent1"/>
          </a:effectRef>
          <a:fontRef idx="minor">
            <a:schemeClr val="tx1"/>
          </a:fontRef>
        </p:style>
      </p:cxnSp>
      <p:pic>
        <p:nvPicPr>
          <p:cNvPr id="4" name="Slika 8"/>
          <p:cNvPicPr>
            <a:picLocks noChangeArrowheads="1"/>
          </p:cNvPicPr>
          <p:nvPr/>
        </p:nvPicPr>
        <p:blipFill rotWithShape="1">
          <a:blip r:embed="rId3">
            <a:extLst>
              <a:ext uri="{28A0092B-C50C-407E-A947-70E740481C1C}">
                <a14:useLocalDpi xmlns:a14="http://schemas.microsoft.com/office/drawing/2010/main" val="0"/>
              </a:ext>
            </a:extLst>
          </a:blip>
          <a:srcRect t="-1" r="58972" b="-3355"/>
          <a:stretch/>
        </p:blipFill>
        <p:spPr bwMode="auto">
          <a:xfrm>
            <a:off x="8416816" y="122415"/>
            <a:ext cx="498273" cy="250604"/>
          </a:xfrm>
          <a:prstGeom prst="rect">
            <a:avLst/>
          </a:prstGeom>
          <a:noFill/>
          <a:extLst>
            <a:ext uri="{909E8E84-426E-40DD-AFC4-6F175D3DCCD1}">
              <a14:hiddenFill xmlns:a14="http://schemas.microsoft.com/office/drawing/2010/main">
                <a:solidFill>
                  <a:srgbClr val="FFFFFF"/>
                </a:solidFill>
              </a14:hiddenFill>
            </a:ext>
          </a:extLst>
        </p:spPr>
      </p:pic>
      <p:sp>
        <p:nvSpPr>
          <p:cNvPr id="5" name="PoljeZBesedilom 4">
            <a:extLst>
              <a:ext uri="{FF2B5EF4-FFF2-40B4-BE49-F238E27FC236}">
                <a16:creationId xmlns:a16="http://schemas.microsoft.com/office/drawing/2014/main" id="{A965D25A-20BA-C465-5FC1-D6AD8E356146}"/>
              </a:ext>
            </a:extLst>
          </p:cNvPr>
          <p:cNvSpPr txBox="1"/>
          <p:nvPr/>
        </p:nvSpPr>
        <p:spPr>
          <a:xfrm>
            <a:off x="833908" y="4105946"/>
            <a:ext cx="7838402"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hlinkClick r:id="rId4"/>
              </a:rPr>
              <a:t>https://drive.google.com/drive/folders/1Oei2_mmMD8uDTcaYhJKu9Bs2hw-VlFBK?usp=sharing</a:t>
            </a:r>
            <a:endParaRPr lang="sl-SI"/>
          </a:p>
          <a:p>
            <a:endParaRPr lang="en-US"/>
          </a:p>
        </p:txBody>
      </p:sp>
      <p:pic>
        <p:nvPicPr>
          <p:cNvPr id="6" name="Slika 5" descr="Slika, ki vsebuje besede vzorec, šiv&#10;&#10;Opis je samodejno ustvarjen">
            <a:extLst>
              <a:ext uri="{FF2B5EF4-FFF2-40B4-BE49-F238E27FC236}">
                <a16:creationId xmlns:a16="http://schemas.microsoft.com/office/drawing/2014/main" id="{B91E14B2-09FD-E73D-5BDE-4E0C07461E9C}"/>
              </a:ext>
            </a:extLst>
          </p:cNvPr>
          <p:cNvPicPr>
            <a:picLocks noChangeAspect="1"/>
          </p:cNvPicPr>
          <p:nvPr/>
        </p:nvPicPr>
        <p:blipFill>
          <a:blip r:embed="rId5"/>
          <a:stretch>
            <a:fillRect/>
          </a:stretch>
        </p:blipFill>
        <p:spPr>
          <a:xfrm>
            <a:off x="3425781" y="1417481"/>
            <a:ext cx="2598311" cy="2678804"/>
          </a:xfrm>
          <a:prstGeom prst="rect">
            <a:avLst/>
          </a:prstGeom>
        </p:spPr>
      </p:pic>
    </p:spTree>
    <p:extLst>
      <p:ext uri="{BB962C8B-B14F-4D97-AF65-F5344CB8AC3E}">
        <p14:creationId xmlns:p14="http://schemas.microsoft.com/office/powerpoint/2010/main" val="376379952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solidFill>
                  <a:srgbClr val="198FA7"/>
                </a:solidFill>
                <a:latin typeface="Calibri"/>
              </a:rPr>
              <a:t>Delo v skupinah</a:t>
            </a:r>
            <a:br>
              <a:rPr lang="sl-SI">
                <a:latin typeface="Calibri"/>
              </a:rPr>
            </a:br>
            <a:r>
              <a:rPr lang="sl-SI" sz="2000">
                <a:solidFill>
                  <a:srgbClr val="198FA7"/>
                </a:solidFill>
                <a:latin typeface="Calibri"/>
              </a:rPr>
              <a:t>28. 8. 2024, OŠ Frana Metelka, popoldan</a:t>
            </a:r>
          </a:p>
        </p:txBody>
      </p:sp>
      <p:cxnSp>
        <p:nvCxnSpPr>
          <p:cNvPr id="3" name="Raven povezovalnik 2"/>
          <p:cNvCxnSpPr/>
          <p:nvPr/>
        </p:nvCxnSpPr>
        <p:spPr>
          <a:xfrm flipV="1">
            <a:off x="166989" y="401195"/>
            <a:ext cx="8742017" cy="8835"/>
          </a:xfrm>
          <a:prstGeom prst="line">
            <a:avLst/>
          </a:prstGeom>
          <a:ln>
            <a:solidFill>
              <a:srgbClr val="198FA7"/>
            </a:solidFill>
          </a:ln>
        </p:spPr>
        <p:style>
          <a:lnRef idx="1">
            <a:schemeClr val="accent1"/>
          </a:lnRef>
          <a:fillRef idx="0">
            <a:schemeClr val="accent1"/>
          </a:fillRef>
          <a:effectRef idx="0">
            <a:schemeClr val="accent1"/>
          </a:effectRef>
          <a:fontRef idx="minor">
            <a:schemeClr val="tx1"/>
          </a:fontRef>
        </p:style>
      </p:cxnSp>
      <p:pic>
        <p:nvPicPr>
          <p:cNvPr id="4" name="Slika 8"/>
          <p:cNvPicPr>
            <a:picLocks noChangeArrowheads="1"/>
          </p:cNvPicPr>
          <p:nvPr/>
        </p:nvPicPr>
        <p:blipFill rotWithShape="1">
          <a:blip r:embed="rId3">
            <a:extLst>
              <a:ext uri="{28A0092B-C50C-407E-A947-70E740481C1C}">
                <a14:useLocalDpi xmlns:a14="http://schemas.microsoft.com/office/drawing/2010/main" val="0"/>
              </a:ext>
            </a:extLst>
          </a:blip>
          <a:srcRect t="-1" r="58972" b="-3355"/>
          <a:stretch/>
        </p:blipFill>
        <p:spPr bwMode="auto">
          <a:xfrm>
            <a:off x="8416816" y="122415"/>
            <a:ext cx="498273" cy="250604"/>
          </a:xfrm>
          <a:prstGeom prst="rect">
            <a:avLst/>
          </a:prstGeom>
          <a:noFill/>
          <a:extLst>
            <a:ext uri="{909E8E84-426E-40DD-AFC4-6F175D3DCCD1}">
              <a14:hiddenFill xmlns:a14="http://schemas.microsoft.com/office/drawing/2010/main">
                <a:solidFill>
                  <a:srgbClr val="FFFFFF"/>
                </a:solidFill>
              </a14:hiddenFill>
            </a:ext>
          </a:extLst>
        </p:spPr>
      </p:pic>
      <p:sp>
        <p:nvSpPr>
          <p:cNvPr id="7" name="PoljeZBesedilom 6">
            <a:extLst>
              <a:ext uri="{FF2B5EF4-FFF2-40B4-BE49-F238E27FC236}">
                <a16:creationId xmlns:a16="http://schemas.microsoft.com/office/drawing/2014/main" id="{9D8258EA-43D8-C3D0-A680-D112EE8EA5E3}"/>
              </a:ext>
            </a:extLst>
          </p:cNvPr>
          <p:cNvSpPr txBox="1"/>
          <p:nvPr/>
        </p:nvSpPr>
        <p:spPr>
          <a:xfrm>
            <a:off x="930499" y="4154241"/>
            <a:ext cx="7741812"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hlinkClick r:id="rId4"/>
              </a:rPr>
              <a:t>https://drive.google.com/drive/folders/1aTFCB4ic_ezG6rShC_3ZSF2uB_ywqZM7?usp=sharing</a:t>
            </a:r>
            <a:endParaRPr lang="sl-SI"/>
          </a:p>
          <a:p>
            <a:endParaRPr lang="en-US"/>
          </a:p>
        </p:txBody>
      </p:sp>
      <p:pic>
        <p:nvPicPr>
          <p:cNvPr id="8" name="Slika 7" descr="Slika, ki vsebuje besede vzorec, šiv, križanka, piksel&#10;&#10;Opis je samodejno ustvarjen">
            <a:extLst>
              <a:ext uri="{FF2B5EF4-FFF2-40B4-BE49-F238E27FC236}">
                <a16:creationId xmlns:a16="http://schemas.microsoft.com/office/drawing/2014/main" id="{B5326BC8-2B3D-F78A-2691-01038C783D8B}"/>
              </a:ext>
            </a:extLst>
          </p:cNvPr>
          <p:cNvPicPr>
            <a:picLocks noChangeAspect="1"/>
          </p:cNvPicPr>
          <p:nvPr/>
        </p:nvPicPr>
        <p:blipFill>
          <a:blip r:embed="rId5"/>
          <a:stretch>
            <a:fillRect/>
          </a:stretch>
        </p:blipFill>
        <p:spPr>
          <a:xfrm>
            <a:off x="3217975" y="1484827"/>
            <a:ext cx="2450473" cy="2431423"/>
          </a:xfrm>
          <a:prstGeom prst="rect">
            <a:avLst/>
          </a:prstGeom>
        </p:spPr>
      </p:pic>
    </p:spTree>
    <p:extLst>
      <p:ext uri="{BB962C8B-B14F-4D97-AF65-F5344CB8AC3E}">
        <p14:creationId xmlns:p14="http://schemas.microsoft.com/office/powerpoint/2010/main" val="10685304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solidFill>
                  <a:srgbClr val="198FA7"/>
                </a:solidFill>
                <a:latin typeface="Calibri"/>
              </a:rPr>
              <a:t>Delo v skupinah</a:t>
            </a:r>
            <a:br>
              <a:rPr lang="sl-SI">
                <a:latin typeface="Calibri"/>
              </a:rPr>
            </a:br>
            <a:r>
              <a:rPr lang="sl-SI" sz="2000">
                <a:solidFill>
                  <a:srgbClr val="198FA7"/>
                </a:solidFill>
                <a:latin typeface="Calibri"/>
              </a:rPr>
              <a:t>29. 8. 2024, OŠ Maksa Pečarja, dopoldan</a:t>
            </a:r>
          </a:p>
        </p:txBody>
      </p:sp>
      <p:cxnSp>
        <p:nvCxnSpPr>
          <p:cNvPr id="3" name="Raven povezovalnik 2"/>
          <p:cNvCxnSpPr/>
          <p:nvPr/>
        </p:nvCxnSpPr>
        <p:spPr>
          <a:xfrm flipV="1">
            <a:off x="166989" y="401195"/>
            <a:ext cx="8742017" cy="8835"/>
          </a:xfrm>
          <a:prstGeom prst="line">
            <a:avLst/>
          </a:prstGeom>
          <a:ln>
            <a:solidFill>
              <a:srgbClr val="198FA7"/>
            </a:solidFill>
          </a:ln>
        </p:spPr>
        <p:style>
          <a:lnRef idx="1">
            <a:schemeClr val="accent1"/>
          </a:lnRef>
          <a:fillRef idx="0">
            <a:schemeClr val="accent1"/>
          </a:fillRef>
          <a:effectRef idx="0">
            <a:schemeClr val="accent1"/>
          </a:effectRef>
          <a:fontRef idx="minor">
            <a:schemeClr val="tx1"/>
          </a:fontRef>
        </p:style>
      </p:cxnSp>
      <p:pic>
        <p:nvPicPr>
          <p:cNvPr id="4" name="Slika 8"/>
          <p:cNvPicPr>
            <a:picLocks noChangeArrowheads="1"/>
          </p:cNvPicPr>
          <p:nvPr/>
        </p:nvPicPr>
        <p:blipFill rotWithShape="1">
          <a:blip r:embed="rId3">
            <a:extLst>
              <a:ext uri="{28A0092B-C50C-407E-A947-70E740481C1C}">
                <a14:useLocalDpi xmlns:a14="http://schemas.microsoft.com/office/drawing/2010/main" val="0"/>
              </a:ext>
            </a:extLst>
          </a:blip>
          <a:srcRect t="-1" r="58972" b="-3355"/>
          <a:stretch/>
        </p:blipFill>
        <p:spPr bwMode="auto">
          <a:xfrm>
            <a:off x="8416816" y="122415"/>
            <a:ext cx="498273" cy="250604"/>
          </a:xfrm>
          <a:prstGeom prst="rect">
            <a:avLst/>
          </a:prstGeom>
          <a:noFill/>
          <a:extLst>
            <a:ext uri="{909E8E84-426E-40DD-AFC4-6F175D3DCCD1}">
              <a14:hiddenFill xmlns:a14="http://schemas.microsoft.com/office/drawing/2010/main">
                <a:solidFill>
                  <a:srgbClr val="FFFFFF"/>
                </a:solidFill>
              </a14:hiddenFill>
            </a:ext>
          </a:extLst>
        </p:spPr>
      </p:pic>
      <p:sp>
        <p:nvSpPr>
          <p:cNvPr id="5" name="PoljeZBesedilom 4">
            <a:extLst>
              <a:ext uri="{FF2B5EF4-FFF2-40B4-BE49-F238E27FC236}">
                <a16:creationId xmlns:a16="http://schemas.microsoft.com/office/drawing/2014/main" id="{B3873609-B9BA-F516-E4A3-D0C99FABDDA5}"/>
              </a:ext>
            </a:extLst>
          </p:cNvPr>
          <p:cNvSpPr txBox="1"/>
          <p:nvPr/>
        </p:nvSpPr>
        <p:spPr>
          <a:xfrm>
            <a:off x="737316" y="4146192"/>
            <a:ext cx="793499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hlinkClick r:id="rId4"/>
              </a:rPr>
              <a:t>https://drive.google.com/drive/folders/1C0i0fOn8OMmU7AkPGpWgjiT0woxr_A2e?usp=sharing</a:t>
            </a:r>
            <a:endParaRPr lang="sl-SI"/>
          </a:p>
          <a:p>
            <a:endParaRPr lang="en-US"/>
          </a:p>
        </p:txBody>
      </p:sp>
      <p:pic>
        <p:nvPicPr>
          <p:cNvPr id="6" name="Slika 5" descr="Slika, ki vsebuje besede vzorec, umetnost, piksel&#10;&#10;Opis je samodejno ustvarjen">
            <a:extLst>
              <a:ext uri="{FF2B5EF4-FFF2-40B4-BE49-F238E27FC236}">
                <a16:creationId xmlns:a16="http://schemas.microsoft.com/office/drawing/2014/main" id="{FA409756-B0D8-2612-80FC-A0121DB2C31E}"/>
              </a:ext>
            </a:extLst>
          </p:cNvPr>
          <p:cNvPicPr>
            <a:picLocks noChangeAspect="1"/>
          </p:cNvPicPr>
          <p:nvPr/>
        </p:nvPicPr>
        <p:blipFill>
          <a:blip r:embed="rId5"/>
          <a:stretch>
            <a:fillRect/>
          </a:stretch>
        </p:blipFill>
        <p:spPr>
          <a:xfrm>
            <a:off x="3279754" y="1557942"/>
            <a:ext cx="2504001" cy="2470327"/>
          </a:xfrm>
          <a:prstGeom prst="rect">
            <a:avLst/>
          </a:prstGeom>
        </p:spPr>
      </p:pic>
    </p:spTree>
    <p:extLst>
      <p:ext uri="{BB962C8B-B14F-4D97-AF65-F5344CB8AC3E}">
        <p14:creationId xmlns:p14="http://schemas.microsoft.com/office/powerpoint/2010/main" val="216028165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solidFill>
                  <a:srgbClr val="198FA7"/>
                </a:solidFill>
                <a:latin typeface="Calibri"/>
              </a:rPr>
              <a:t>Delo v skupinah</a:t>
            </a:r>
            <a:br>
              <a:rPr lang="sl-SI">
                <a:latin typeface="Calibri"/>
              </a:rPr>
            </a:br>
            <a:r>
              <a:rPr lang="sl-SI" sz="2000">
                <a:solidFill>
                  <a:srgbClr val="198FA7"/>
                </a:solidFill>
                <a:latin typeface="Calibri"/>
              </a:rPr>
              <a:t>29. 8. 2024, OŠ Maksa Pečarja, popoldan</a:t>
            </a:r>
          </a:p>
        </p:txBody>
      </p:sp>
      <p:cxnSp>
        <p:nvCxnSpPr>
          <p:cNvPr id="3" name="Raven povezovalnik 2"/>
          <p:cNvCxnSpPr/>
          <p:nvPr/>
        </p:nvCxnSpPr>
        <p:spPr>
          <a:xfrm flipV="1">
            <a:off x="166989" y="401195"/>
            <a:ext cx="8742017" cy="8835"/>
          </a:xfrm>
          <a:prstGeom prst="line">
            <a:avLst/>
          </a:prstGeom>
          <a:ln>
            <a:solidFill>
              <a:srgbClr val="198FA7"/>
            </a:solidFill>
          </a:ln>
        </p:spPr>
        <p:style>
          <a:lnRef idx="1">
            <a:schemeClr val="accent1"/>
          </a:lnRef>
          <a:fillRef idx="0">
            <a:schemeClr val="accent1"/>
          </a:fillRef>
          <a:effectRef idx="0">
            <a:schemeClr val="accent1"/>
          </a:effectRef>
          <a:fontRef idx="minor">
            <a:schemeClr val="tx1"/>
          </a:fontRef>
        </p:style>
      </p:cxnSp>
      <p:pic>
        <p:nvPicPr>
          <p:cNvPr id="4" name="Slika 8"/>
          <p:cNvPicPr>
            <a:picLocks noChangeArrowheads="1"/>
          </p:cNvPicPr>
          <p:nvPr/>
        </p:nvPicPr>
        <p:blipFill rotWithShape="1">
          <a:blip r:embed="rId3">
            <a:extLst>
              <a:ext uri="{28A0092B-C50C-407E-A947-70E740481C1C}">
                <a14:useLocalDpi xmlns:a14="http://schemas.microsoft.com/office/drawing/2010/main" val="0"/>
              </a:ext>
            </a:extLst>
          </a:blip>
          <a:srcRect t="-1" r="58972" b="-3355"/>
          <a:stretch/>
        </p:blipFill>
        <p:spPr bwMode="auto">
          <a:xfrm>
            <a:off x="8416816" y="122415"/>
            <a:ext cx="498273" cy="250604"/>
          </a:xfrm>
          <a:prstGeom prst="rect">
            <a:avLst/>
          </a:prstGeom>
          <a:noFill/>
          <a:extLst>
            <a:ext uri="{909E8E84-426E-40DD-AFC4-6F175D3DCCD1}">
              <a14:hiddenFill xmlns:a14="http://schemas.microsoft.com/office/drawing/2010/main">
                <a:solidFill>
                  <a:srgbClr val="FFFFFF"/>
                </a:solidFill>
              </a14:hiddenFill>
            </a:ext>
          </a:extLst>
        </p:spPr>
      </p:pic>
      <p:sp>
        <p:nvSpPr>
          <p:cNvPr id="5" name="PoljeZBesedilom 4">
            <a:extLst>
              <a:ext uri="{FF2B5EF4-FFF2-40B4-BE49-F238E27FC236}">
                <a16:creationId xmlns:a16="http://schemas.microsoft.com/office/drawing/2014/main" id="{8DCC7347-48FE-7E8B-4784-DF9564087F44}"/>
              </a:ext>
            </a:extLst>
          </p:cNvPr>
          <p:cNvSpPr txBox="1"/>
          <p:nvPr/>
        </p:nvSpPr>
        <p:spPr>
          <a:xfrm>
            <a:off x="689020" y="4138143"/>
            <a:ext cx="8224769"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hlinkClick r:id="rId4"/>
              </a:rPr>
              <a:t>https://drive.google.com/drive/folders/1_TYNHbg6p27LydycEk0D7otZ_Q5nL_dO?usp=sharing</a:t>
            </a:r>
            <a:endParaRPr lang="en-US"/>
          </a:p>
          <a:p>
            <a:endParaRPr lang="en-US"/>
          </a:p>
        </p:txBody>
      </p:sp>
      <p:pic>
        <p:nvPicPr>
          <p:cNvPr id="6" name="Slika 5" descr="Slika, ki vsebuje besede vzorec, šiv, piksel&#10;&#10;Opis je samodejno ustvarjen">
            <a:extLst>
              <a:ext uri="{FF2B5EF4-FFF2-40B4-BE49-F238E27FC236}">
                <a16:creationId xmlns:a16="http://schemas.microsoft.com/office/drawing/2014/main" id="{275D6D3C-2CE3-FCAB-9AB5-E8DCB2D667EC}"/>
              </a:ext>
            </a:extLst>
          </p:cNvPr>
          <p:cNvPicPr>
            <a:picLocks noChangeAspect="1"/>
          </p:cNvPicPr>
          <p:nvPr/>
        </p:nvPicPr>
        <p:blipFill>
          <a:blip r:embed="rId5"/>
          <a:stretch>
            <a:fillRect/>
          </a:stretch>
        </p:blipFill>
        <p:spPr>
          <a:xfrm>
            <a:off x="3308329" y="1536410"/>
            <a:ext cx="2519294" cy="2457047"/>
          </a:xfrm>
          <a:prstGeom prst="rect">
            <a:avLst/>
          </a:prstGeom>
        </p:spPr>
      </p:pic>
    </p:spTree>
    <p:extLst>
      <p:ext uri="{BB962C8B-B14F-4D97-AF65-F5344CB8AC3E}">
        <p14:creationId xmlns:p14="http://schemas.microsoft.com/office/powerpoint/2010/main" val="6372822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z="3000">
                <a:solidFill>
                  <a:srgbClr val="198FA7"/>
                </a:solidFill>
                <a:latin typeface="Calibri"/>
              </a:rPr>
              <a:t>Hvala</a:t>
            </a:r>
          </a:p>
        </p:txBody>
      </p:sp>
      <p:cxnSp>
        <p:nvCxnSpPr>
          <p:cNvPr id="3" name="Raven povezovalnik 2"/>
          <p:cNvCxnSpPr/>
          <p:nvPr/>
        </p:nvCxnSpPr>
        <p:spPr>
          <a:xfrm flipV="1">
            <a:off x="166989" y="401195"/>
            <a:ext cx="8742017" cy="8835"/>
          </a:xfrm>
          <a:prstGeom prst="line">
            <a:avLst/>
          </a:prstGeom>
          <a:ln>
            <a:solidFill>
              <a:srgbClr val="198FA7"/>
            </a:solidFill>
          </a:ln>
        </p:spPr>
        <p:style>
          <a:lnRef idx="1">
            <a:schemeClr val="accent1"/>
          </a:lnRef>
          <a:fillRef idx="0">
            <a:schemeClr val="accent1"/>
          </a:fillRef>
          <a:effectRef idx="0">
            <a:schemeClr val="accent1"/>
          </a:effectRef>
          <a:fontRef idx="minor">
            <a:schemeClr val="tx1"/>
          </a:fontRef>
        </p:style>
      </p:cxnSp>
      <p:pic>
        <p:nvPicPr>
          <p:cNvPr id="4" name="Slika 8"/>
          <p:cNvPicPr>
            <a:picLocks noChangeArrowheads="1"/>
          </p:cNvPicPr>
          <p:nvPr/>
        </p:nvPicPr>
        <p:blipFill rotWithShape="1">
          <a:blip r:embed="rId3">
            <a:extLst>
              <a:ext uri="{28A0092B-C50C-407E-A947-70E740481C1C}">
                <a14:useLocalDpi xmlns:a14="http://schemas.microsoft.com/office/drawing/2010/main" val="0"/>
              </a:ext>
            </a:extLst>
          </a:blip>
          <a:srcRect t="-1" r="58972" b="-3355"/>
          <a:stretch/>
        </p:blipFill>
        <p:spPr bwMode="auto">
          <a:xfrm>
            <a:off x="8416816" y="122415"/>
            <a:ext cx="498273" cy="250604"/>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oogle Shape;2338;p75"/>
          <p:cNvGrpSpPr/>
          <p:nvPr/>
        </p:nvGrpSpPr>
        <p:grpSpPr>
          <a:xfrm>
            <a:off x="1974575" y="1466574"/>
            <a:ext cx="5319600" cy="2937565"/>
            <a:chOff x="233350" y="949250"/>
            <a:chExt cx="7137300" cy="3802300"/>
          </a:xfrm>
        </p:grpSpPr>
        <p:sp>
          <p:nvSpPr>
            <p:cNvPr id="6" name="Google Shape;2339;p75"/>
            <p:cNvSpPr/>
            <p:nvPr/>
          </p:nvSpPr>
          <p:spPr>
            <a:xfrm>
              <a:off x="4428450" y="2808675"/>
              <a:ext cx="1478900" cy="330100"/>
            </a:xfrm>
            <a:custGeom>
              <a:avLst/>
              <a:gdLst/>
              <a:ahLst/>
              <a:cxnLst/>
              <a:rect l="l" t="t" r="r" b="b"/>
              <a:pathLst>
                <a:path w="59156" h="13204" extrusionOk="0">
                  <a:moveTo>
                    <a:pt x="1" y="0"/>
                  </a:moveTo>
                  <a:lnTo>
                    <a:pt x="1" y="0"/>
                  </a:lnTo>
                  <a:close/>
                  <a:moveTo>
                    <a:pt x="59155" y="13203"/>
                  </a:move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2340;p75"/>
            <p:cNvSpPr/>
            <p:nvPr/>
          </p:nvSpPr>
          <p:spPr>
            <a:xfrm>
              <a:off x="2909400" y="1076125"/>
              <a:ext cx="4118650" cy="3109225"/>
            </a:xfrm>
            <a:custGeom>
              <a:avLst/>
              <a:gdLst/>
              <a:ahLst/>
              <a:cxnLst/>
              <a:rect l="l" t="t" r="r" b="b"/>
              <a:pathLst>
                <a:path w="164746" h="124369" extrusionOk="0">
                  <a:moveTo>
                    <a:pt x="49520" y="11070"/>
                  </a:moveTo>
                  <a:cubicBezTo>
                    <a:pt x="49737" y="11070"/>
                    <a:pt x="49861" y="11136"/>
                    <a:pt x="49875" y="11358"/>
                  </a:cubicBezTo>
                  <a:cubicBezTo>
                    <a:pt x="49875" y="11575"/>
                    <a:pt x="49818" y="11698"/>
                    <a:pt x="49684" y="11698"/>
                  </a:cubicBezTo>
                  <a:cubicBezTo>
                    <a:pt x="49636" y="11698"/>
                    <a:pt x="49580" y="11683"/>
                    <a:pt x="49512" y="11651"/>
                  </a:cubicBezTo>
                  <a:cubicBezTo>
                    <a:pt x="49305" y="11565"/>
                    <a:pt x="49115" y="11444"/>
                    <a:pt x="48925" y="11323"/>
                  </a:cubicBezTo>
                  <a:lnTo>
                    <a:pt x="49339" y="11081"/>
                  </a:lnTo>
                  <a:cubicBezTo>
                    <a:pt x="49405" y="11074"/>
                    <a:pt x="49465" y="11070"/>
                    <a:pt x="49520" y="11070"/>
                  </a:cubicBezTo>
                  <a:close/>
                  <a:moveTo>
                    <a:pt x="46983" y="11081"/>
                  </a:moveTo>
                  <a:cubicBezTo>
                    <a:pt x="47014" y="11081"/>
                    <a:pt x="47051" y="11087"/>
                    <a:pt x="47093" y="11098"/>
                  </a:cubicBezTo>
                  <a:cubicBezTo>
                    <a:pt x="47369" y="11185"/>
                    <a:pt x="47870" y="11168"/>
                    <a:pt x="47767" y="11686"/>
                  </a:cubicBezTo>
                  <a:cubicBezTo>
                    <a:pt x="47732" y="11893"/>
                    <a:pt x="47888" y="12274"/>
                    <a:pt x="47490" y="12343"/>
                  </a:cubicBezTo>
                  <a:cubicBezTo>
                    <a:pt x="47110" y="12222"/>
                    <a:pt x="46834" y="11893"/>
                    <a:pt x="46799" y="11496"/>
                  </a:cubicBezTo>
                  <a:cubicBezTo>
                    <a:pt x="46784" y="11302"/>
                    <a:pt x="46782" y="11081"/>
                    <a:pt x="46983" y="11081"/>
                  </a:cubicBezTo>
                  <a:close/>
                  <a:moveTo>
                    <a:pt x="38158" y="11530"/>
                  </a:moveTo>
                  <a:cubicBezTo>
                    <a:pt x="38279" y="11530"/>
                    <a:pt x="38417" y="11703"/>
                    <a:pt x="38642" y="11876"/>
                  </a:cubicBezTo>
                  <a:cubicBezTo>
                    <a:pt x="38366" y="12118"/>
                    <a:pt x="38089" y="12360"/>
                    <a:pt x="37778" y="12585"/>
                  </a:cubicBezTo>
                  <a:cubicBezTo>
                    <a:pt x="35549" y="13967"/>
                    <a:pt x="35514" y="15903"/>
                    <a:pt x="37692" y="17268"/>
                  </a:cubicBezTo>
                  <a:cubicBezTo>
                    <a:pt x="38003" y="17458"/>
                    <a:pt x="38227" y="17631"/>
                    <a:pt x="38158" y="18080"/>
                  </a:cubicBezTo>
                  <a:cubicBezTo>
                    <a:pt x="38106" y="18529"/>
                    <a:pt x="37951" y="18599"/>
                    <a:pt x="37553" y="18737"/>
                  </a:cubicBezTo>
                  <a:cubicBezTo>
                    <a:pt x="36568" y="19117"/>
                    <a:pt x="36309" y="19981"/>
                    <a:pt x="36378" y="20949"/>
                  </a:cubicBezTo>
                  <a:cubicBezTo>
                    <a:pt x="36427" y="21679"/>
                    <a:pt x="36279" y="22143"/>
                    <a:pt x="35819" y="22143"/>
                  </a:cubicBezTo>
                  <a:cubicBezTo>
                    <a:pt x="35625" y="22143"/>
                    <a:pt x="35377" y="22061"/>
                    <a:pt x="35065" y="21882"/>
                  </a:cubicBezTo>
                  <a:cubicBezTo>
                    <a:pt x="34913" y="21798"/>
                    <a:pt x="34745" y="21754"/>
                    <a:pt x="34578" y="21754"/>
                  </a:cubicBezTo>
                  <a:cubicBezTo>
                    <a:pt x="34403" y="21754"/>
                    <a:pt x="34230" y="21802"/>
                    <a:pt x="34080" y="21899"/>
                  </a:cubicBezTo>
                  <a:cubicBezTo>
                    <a:pt x="33134" y="22372"/>
                    <a:pt x="32094" y="22613"/>
                    <a:pt x="31041" y="22613"/>
                  </a:cubicBezTo>
                  <a:cubicBezTo>
                    <a:pt x="30747" y="22613"/>
                    <a:pt x="30451" y="22594"/>
                    <a:pt x="30157" y="22556"/>
                  </a:cubicBezTo>
                  <a:cubicBezTo>
                    <a:pt x="29915" y="22521"/>
                    <a:pt x="29759" y="22608"/>
                    <a:pt x="29829" y="22262"/>
                  </a:cubicBezTo>
                  <a:lnTo>
                    <a:pt x="29829" y="22262"/>
                  </a:lnTo>
                  <a:lnTo>
                    <a:pt x="29829" y="22279"/>
                  </a:lnTo>
                  <a:cubicBezTo>
                    <a:pt x="29898" y="21986"/>
                    <a:pt x="29984" y="21882"/>
                    <a:pt x="30364" y="21830"/>
                  </a:cubicBezTo>
                  <a:cubicBezTo>
                    <a:pt x="31505" y="21675"/>
                    <a:pt x="32836" y="21467"/>
                    <a:pt x="33354" y="20361"/>
                  </a:cubicBezTo>
                  <a:cubicBezTo>
                    <a:pt x="33821" y="19342"/>
                    <a:pt x="33872" y="18184"/>
                    <a:pt x="34927" y="17458"/>
                  </a:cubicBezTo>
                  <a:cubicBezTo>
                    <a:pt x="35238" y="17216"/>
                    <a:pt x="34978" y="16836"/>
                    <a:pt x="34667" y="16594"/>
                  </a:cubicBezTo>
                  <a:cubicBezTo>
                    <a:pt x="33216" y="15436"/>
                    <a:pt x="33907" y="14572"/>
                    <a:pt x="35099" y="13846"/>
                  </a:cubicBezTo>
                  <a:cubicBezTo>
                    <a:pt x="35860" y="13380"/>
                    <a:pt x="36724" y="13086"/>
                    <a:pt x="37018" y="12066"/>
                  </a:cubicBezTo>
                  <a:cubicBezTo>
                    <a:pt x="37156" y="11582"/>
                    <a:pt x="37709" y="11548"/>
                    <a:pt x="38158" y="11530"/>
                  </a:cubicBezTo>
                  <a:close/>
                  <a:moveTo>
                    <a:pt x="46802" y="32066"/>
                  </a:moveTo>
                  <a:cubicBezTo>
                    <a:pt x="47245" y="32066"/>
                    <a:pt x="47720" y="32469"/>
                    <a:pt x="47888" y="33080"/>
                  </a:cubicBezTo>
                  <a:cubicBezTo>
                    <a:pt x="48059" y="33754"/>
                    <a:pt x="48393" y="34225"/>
                    <a:pt x="48918" y="34225"/>
                  </a:cubicBezTo>
                  <a:cubicBezTo>
                    <a:pt x="49080" y="34225"/>
                    <a:pt x="49261" y="34181"/>
                    <a:pt x="49460" y="34083"/>
                  </a:cubicBezTo>
                  <a:cubicBezTo>
                    <a:pt x="50103" y="33764"/>
                    <a:pt x="50701" y="33627"/>
                    <a:pt x="51269" y="33627"/>
                  </a:cubicBezTo>
                  <a:cubicBezTo>
                    <a:pt x="52489" y="33627"/>
                    <a:pt x="53566" y="34260"/>
                    <a:pt x="54628" y="35085"/>
                  </a:cubicBezTo>
                  <a:cubicBezTo>
                    <a:pt x="54818" y="35223"/>
                    <a:pt x="55008" y="35396"/>
                    <a:pt x="55163" y="35586"/>
                  </a:cubicBezTo>
                  <a:cubicBezTo>
                    <a:pt x="55543" y="36053"/>
                    <a:pt x="56684" y="36070"/>
                    <a:pt x="56321" y="36917"/>
                  </a:cubicBezTo>
                  <a:lnTo>
                    <a:pt x="56321" y="36934"/>
                  </a:lnTo>
                  <a:cubicBezTo>
                    <a:pt x="56149" y="37350"/>
                    <a:pt x="55751" y="37415"/>
                    <a:pt x="55318" y="37415"/>
                  </a:cubicBezTo>
                  <a:cubicBezTo>
                    <a:pt x="55122" y="37415"/>
                    <a:pt x="54919" y="37401"/>
                    <a:pt x="54727" y="37401"/>
                  </a:cubicBezTo>
                  <a:cubicBezTo>
                    <a:pt x="54620" y="37401"/>
                    <a:pt x="54517" y="37405"/>
                    <a:pt x="54420" y="37418"/>
                  </a:cubicBezTo>
                  <a:cubicBezTo>
                    <a:pt x="54278" y="37432"/>
                    <a:pt x="54136" y="37440"/>
                    <a:pt x="53995" y="37440"/>
                  </a:cubicBezTo>
                  <a:cubicBezTo>
                    <a:pt x="53292" y="37440"/>
                    <a:pt x="52602" y="37262"/>
                    <a:pt x="51983" y="36917"/>
                  </a:cubicBezTo>
                  <a:cubicBezTo>
                    <a:pt x="51332" y="36539"/>
                    <a:pt x="50680" y="36418"/>
                    <a:pt x="50028" y="36418"/>
                  </a:cubicBezTo>
                  <a:cubicBezTo>
                    <a:pt x="48867" y="36418"/>
                    <a:pt x="47706" y="36802"/>
                    <a:pt x="46545" y="36802"/>
                  </a:cubicBezTo>
                  <a:cubicBezTo>
                    <a:pt x="46302" y="36802"/>
                    <a:pt x="46058" y="36785"/>
                    <a:pt x="45814" y="36744"/>
                  </a:cubicBezTo>
                  <a:cubicBezTo>
                    <a:pt x="44881" y="36588"/>
                    <a:pt x="44552" y="36105"/>
                    <a:pt x="44673" y="35241"/>
                  </a:cubicBezTo>
                  <a:cubicBezTo>
                    <a:pt x="44846" y="34083"/>
                    <a:pt x="45537" y="33115"/>
                    <a:pt x="46263" y="32320"/>
                  </a:cubicBezTo>
                  <a:cubicBezTo>
                    <a:pt x="46417" y="32145"/>
                    <a:pt x="46607" y="32066"/>
                    <a:pt x="46802" y="32066"/>
                  </a:cubicBezTo>
                  <a:close/>
                  <a:moveTo>
                    <a:pt x="64554" y="31370"/>
                  </a:moveTo>
                  <a:cubicBezTo>
                    <a:pt x="64860" y="31370"/>
                    <a:pt x="65185" y="31437"/>
                    <a:pt x="65532" y="31594"/>
                  </a:cubicBezTo>
                  <a:cubicBezTo>
                    <a:pt x="65878" y="31767"/>
                    <a:pt x="65930" y="32251"/>
                    <a:pt x="65636" y="32493"/>
                  </a:cubicBezTo>
                  <a:cubicBezTo>
                    <a:pt x="64063" y="34065"/>
                    <a:pt x="64184" y="35085"/>
                    <a:pt x="65895" y="36588"/>
                  </a:cubicBezTo>
                  <a:cubicBezTo>
                    <a:pt x="67243" y="37815"/>
                    <a:pt x="67762" y="39544"/>
                    <a:pt x="68211" y="41237"/>
                  </a:cubicBezTo>
                  <a:cubicBezTo>
                    <a:pt x="68364" y="41802"/>
                    <a:pt x="68057" y="41990"/>
                    <a:pt x="67435" y="41990"/>
                  </a:cubicBezTo>
                  <a:cubicBezTo>
                    <a:pt x="67353" y="41990"/>
                    <a:pt x="67266" y="41986"/>
                    <a:pt x="67174" y="41980"/>
                  </a:cubicBezTo>
                  <a:cubicBezTo>
                    <a:pt x="66517" y="41064"/>
                    <a:pt x="64271" y="41825"/>
                    <a:pt x="64547" y="39146"/>
                  </a:cubicBezTo>
                  <a:lnTo>
                    <a:pt x="64547" y="39146"/>
                  </a:lnTo>
                  <a:lnTo>
                    <a:pt x="64547" y="39181"/>
                  </a:lnTo>
                  <a:cubicBezTo>
                    <a:pt x="64685" y="37885"/>
                    <a:pt x="63113" y="36295"/>
                    <a:pt x="62076" y="35050"/>
                  </a:cubicBezTo>
                  <a:cubicBezTo>
                    <a:pt x="61281" y="34100"/>
                    <a:pt x="61385" y="33288"/>
                    <a:pt x="62076" y="32683"/>
                  </a:cubicBezTo>
                  <a:cubicBezTo>
                    <a:pt x="62786" y="32052"/>
                    <a:pt x="63577" y="31370"/>
                    <a:pt x="64554" y="31370"/>
                  </a:cubicBezTo>
                  <a:close/>
                  <a:moveTo>
                    <a:pt x="30705" y="33465"/>
                  </a:moveTo>
                  <a:cubicBezTo>
                    <a:pt x="30874" y="33465"/>
                    <a:pt x="31043" y="33637"/>
                    <a:pt x="31090" y="33720"/>
                  </a:cubicBezTo>
                  <a:cubicBezTo>
                    <a:pt x="31920" y="35120"/>
                    <a:pt x="33579" y="35258"/>
                    <a:pt x="34719" y="36226"/>
                  </a:cubicBezTo>
                  <a:cubicBezTo>
                    <a:pt x="36205" y="37487"/>
                    <a:pt x="36275" y="39354"/>
                    <a:pt x="37191" y="40822"/>
                  </a:cubicBezTo>
                  <a:cubicBezTo>
                    <a:pt x="37484" y="41289"/>
                    <a:pt x="37571" y="41980"/>
                    <a:pt x="37968" y="42274"/>
                  </a:cubicBezTo>
                  <a:cubicBezTo>
                    <a:pt x="38403" y="42594"/>
                    <a:pt x="39075" y="43217"/>
                    <a:pt x="39556" y="43217"/>
                  </a:cubicBezTo>
                  <a:cubicBezTo>
                    <a:pt x="39725" y="43217"/>
                    <a:pt x="39870" y="43141"/>
                    <a:pt x="39973" y="42948"/>
                  </a:cubicBezTo>
                  <a:cubicBezTo>
                    <a:pt x="40336" y="42274"/>
                    <a:pt x="41234" y="41289"/>
                    <a:pt x="40543" y="40183"/>
                  </a:cubicBezTo>
                  <a:cubicBezTo>
                    <a:pt x="40301" y="39803"/>
                    <a:pt x="39610" y="39215"/>
                    <a:pt x="40284" y="38904"/>
                  </a:cubicBezTo>
                  <a:cubicBezTo>
                    <a:pt x="40592" y="38765"/>
                    <a:pt x="41024" y="38302"/>
                    <a:pt x="41439" y="38302"/>
                  </a:cubicBezTo>
                  <a:cubicBezTo>
                    <a:pt x="41746" y="38302"/>
                    <a:pt x="42043" y="38557"/>
                    <a:pt x="42271" y="39388"/>
                  </a:cubicBezTo>
                  <a:cubicBezTo>
                    <a:pt x="42782" y="41200"/>
                    <a:pt x="43748" y="43327"/>
                    <a:pt x="46038" y="43327"/>
                  </a:cubicBezTo>
                  <a:cubicBezTo>
                    <a:pt x="46150" y="43327"/>
                    <a:pt x="46266" y="43321"/>
                    <a:pt x="46384" y="43311"/>
                  </a:cubicBezTo>
                  <a:cubicBezTo>
                    <a:pt x="46463" y="43304"/>
                    <a:pt x="46542" y="43300"/>
                    <a:pt x="46620" y="43300"/>
                  </a:cubicBezTo>
                  <a:cubicBezTo>
                    <a:pt x="47585" y="43300"/>
                    <a:pt x="48526" y="43802"/>
                    <a:pt x="49487" y="43802"/>
                  </a:cubicBezTo>
                  <a:cubicBezTo>
                    <a:pt x="49955" y="43802"/>
                    <a:pt x="50429" y="43683"/>
                    <a:pt x="50912" y="43328"/>
                  </a:cubicBezTo>
                  <a:cubicBezTo>
                    <a:pt x="51106" y="43191"/>
                    <a:pt x="51242" y="43135"/>
                    <a:pt x="51336" y="43135"/>
                  </a:cubicBezTo>
                  <a:cubicBezTo>
                    <a:pt x="51643" y="43135"/>
                    <a:pt x="51508" y="43736"/>
                    <a:pt x="51534" y="44054"/>
                  </a:cubicBezTo>
                  <a:cubicBezTo>
                    <a:pt x="51845" y="45488"/>
                    <a:pt x="50843" y="46629"/>
                    <a:pt x="50618" y="47942"/>
                  </a:cubicBezTo>
                  <a:cubicBezTo>
                    <a:pt x="50585" y="48144"/>
                    <a:pt x="50240" y="48444"/>
                    <a:pt x="50046" y="48444"/>
                  </a:cubicBezTo>
                  <a:cubicBezTo>
                    <a:pt x="50041" y="48444"/>
                    <a:pt x="50036" y="48444"/>
                    <a:pt x="50031" y="48444"/>
                  </a:cubicBezTo>
                  <a:cubicBezTo>
                    <a:pt x="49523" y="48389"/>
                    <a:pt x="49010" y="48372"/>
                    <a:pt x="48494" y="48372"/>
                  </a:cubicBezTo>
                  <a:cubicBezTo>
                    <a:pt x="47534" y="48372"/>
                    <a:pt x="46564" y="48433"/>
                    <a:pt x="45600" y="48433"/>
                  </a:cubicBezTo>
                  <a:cubicBezTo>
                    <a:pt x="43779" y="48433"/>
                    <a:pt x="41984" y="48215"/>
                    <a:pt x="40336" y="46957"/>
                  </a:cubicBezTo>
                  <a:cubicBezTo>
                    <a:pt x="40033" y="46726"/>
                    <a:pt x="39675" y="46623"/>
                    <a:pt x="39308" y="46623"/>
                  </a:cubicBezTo>
                  <a:cubicBezTo>
                    <a:pt x="38250" y="46623"/>
                    <a:pt x="37116" y="47478"/>
                    <a:pt x="37000" y="48582"/>
                  </a:cubicBezTo>
                  <a:cubicBezTo>
                    <a:pt x="36972" y="48947"/>
                    <a:pt x="36796" y="49426"/>
                    <a:pt x="36527" y="49426"/>
                  </a:cubicBezTo>
                  <a:cubicBezTo>
                    <a:pt x="36465" y="49426"/>
                    <a:pt x="36398" y="49400"/>
                    <a:pt x="36326" y="49342"/>
                  </a:cubicBezTo>
                  <a:cubicBezTo>
                    <a:pt x="35376" y="48582"/>
                    <a:pt x="34045" y="48772"/>
                    <a:pt x="33147" y="47752"/>
                  </a:cubicBezTo>
                  <a:cubicBezTo>
                    <a:pt x="32334" y="46819"/>
                    <a:pt x="30900" y="46785"/>
                    <a:pt x="29673" y="46525"/>
                  </a:cubicBezTo>
                  <a:cubicBezTo>
                    <a:pt x="28913" y="46370"/>
                    <a:pt x="27807" y="46422"/>
                    <a:pt x="28567" y="44953"/>
                  </a:cubicBezTo>
                  <a:cubicBezTo>
                    <a:pt x="28982" y="44158"/>
                    <a:pt x="29034" y="43000"/>
                    <a:pt x="28515" y="42257"/>
                  </a:cubicBezTo>
                  <a:cubicBezTo>
                    <a:pt x="28230" y="41853"/>
                    <a:pt x="27848" y="41722"/>
                    <a:pt x="27412" y="41722"/>
                  </a:cubicBezTo>
                  <a:cubicBezTo>
                    <a:pt x="27028" y="41722"/>
                    <a:pt x="26602" y="41823"/>
                    <a:pt x="26165" y="41928"/>
                  </a:cubicBezTo>
                  <a:cubicBezTo>
                    <a:pt x="25497" y="42091"/>
                    <a:pt x="24818" y="42128"/>
                    <a:pt x="24133" y="42128"/>
                  </a:cubicBezTo>
                  <a:cubicBezTo>
                    <a:pt x="23569" y="42128"/>
                    <a:pt x="23001" y="42103"/>
                    <a:pt x="22432" y="42103"/>
                  </a:cubicBezTo>
                  <a:cubicBezTo>
                    <a:pt x="21707" y="42103"/>
                    <a:pt x="20980" y="42143"/>
                    <a:pt x="20255" y="42326"/>
                  </a:cubicBezTo>
                  <a:cubicBezTo>
                    <a:pt x="19287" y="42585"/>
                    <a:pt x="18319" y="42862"/>
                    <a:pt x="17559" y="43380"/>
                  </a:cubicBezTo>
                  <a:cubicBezTo>
                    <a:pt x="17082" y="43705"/>
                    <a:pt x="16613" y="43798"/>
                    <a:pt x="16149" y="43798"/>
                  </a:cubicBezTo>
                  <a:cubicBezTo>
                    <a:pt x="15538" y="43798"/>
                    <a:pt x="14935" y="43638"/>
                    <a:pt x="14326" y="43638"/>
                  </a:cubicBezTo>
                  <a:cubicBezTo>
                    <a:pt x="14292" y="43638"/>
                    <a:pt x="14258" y="43638"/>
                    <a:pt x="14223" y="43639"/>
                  </a:cubicBezTo>
                  <a:cubicBezTo>
                    <a:pt x="14120" y="43622"/>
                    <a:pt x="14016" y="43570"/>
                    <a:pt x="13930" y="43466"/>
                  </a:cubicBezTo>
                  <a:cubicBezTo>
                    <a:pt x="14043" y="43169"/>
                    <a:pt x="14308" y="43115"/>
                    <a:pt x="14562" y="43115"/>
                  </a:cubicBezTo>
                  <a:cubicBezTo>
                    <a:pt x="14617" y="43115"/>
                    <a:pt x="14672" y="43118"/>
                    <a:pt x="14725" y="43121"/>
                  </a:cubicBezTo>
                  <a:cubicBezTo>
                    <a:pt x="14838" y="43129"/>
                    <a:pt x="14949" y="43134"/>
                    <a:pt x="15058" y="43134"/>
                  </a:cubicBezTo>
                  <a:cubicBezTo>
                    <a:pt x="16723" y="43134"/>
                    <a:pt x="17967" y="42165"/>
                    <a:pt x="18388" y="40771"/>
                  </a:cubicBezTo>
                  <a:cubicBezTo>
                    <a:pt x="18976" y="38921"/>
                    <a:pt x="20808" y="38282"/>
                    <a:pt x="21482" y="37090"/>
                  </a:cubicBezTo>
                  <a:cubicBezTo>
                    <a:pt x="22174" y="35865"/>
                    <a:pt x="22770" y="35535"/>
                    <a:pt x="23579" y="35535"/>
                  </a:cubicBezTo>
                  <a:cubicBezTo>
                    <a:pt x="23899" y="35535"/>
                    <a:pt x="24254" y="35587"/>
                    <a:pt x="24661" y="35655"/>
                  </a:cubicBezTo>
                  <a:cubicBezTo>
                    <a:pt x="24682" y="35658"/>
                    <a:pt x="24703" y="35660"/>
                    <a:pt x="24725" y="35660"/>
                  </a:cubicBezTo>
                  <a:cubicBezTo>
                    <a:pt x="25065" y="35660"/>
                    <a:pt x="25513" y="35293"/>
                    <a:pt x="25854" y="35033"/>
                  </a:cubicBezTo>
                  <a:cubicBezTo>
                    <a:pt x="26267" y="34730"/>
                    <a:pt x="26584" y="34570"/>
                    <a:pt x="26849" y="34570"/>
                  </a:cubicBezTo>
                  <a:cubicBezTo>
                    <a:pt x="27249" y="34570"/>
                    <a:pt x="27529" y="34935"/>
                    <a:pt x="27841" y="35724"/>
                  </a:cubicBezTo>
                  <a:cubicBezTo>
                    <a:pt x="28325" y="36969"/>
                    <a:pt x="29742" y="37574"/>
                    <a:pt x="30952" y="38161"/>
                  </a:cubicBezTo>
                  <a:cubicBezTo>
                    <a:pt x="31712" y="38524"/>
                    <a:pt x="32732" y="38852"/>
                    <a:pt x="32680" y="39716"/>
                  </a:cubicBezTo>
                  <a:cubicBezTo>
                    <a:pt x="32594" y="40753"/>
                    <a:pt x="31488" y="40546"/>
                    <a:pt x="30710" y="40615"/>
                  </a:cubicBezTo>
                  <a:cubicBezTo>
                    <a:pt x="30312" y="40650"/>
                    <a:pt x="29794" y="40598"/>
                    <a:pt x="29673" y="41134"/>
                  </a:cubicBezTo>
                  <a:cubicBezTo>
                    <a:pt x="29552" y="41669"/>
                    <a:pt x="30036" y="41825"/>
                    <a:pt x="30382" y="42032"/>
                  </a:cubicBezTo>
                  <a:cubicBezTo>
                    <a:pt x="30898" y="42336"/>
                    <a:pt x="31474" y="42934"/>
                    <a:pt x="32011" y="42934"/>
                  </a:cubicBezTo>
                  <a:cubicBezTo>
                    <a:pt x="32175" y="42934"/>
                    <a:pt x="32336" y="42878"/>
                    <a:pt x="32490" y="42741"/>
                  </a:cubicBezTo>
                  <a:cubicBezTo>
                    <a:pt x="33354" y="41963"/>
                    <a:pt x="33890" y="40788"/>
                    <a:pt x="34512" y="39751"/>
                  </a:cubicBezTo>
                  <a:cubicBezTo>
                    <a:pt x="34586" y="39617"/>
                    <a:pt x="34289" y="39329"/>
                    <a:pt x="34602" y="39329"/>
                  </a:cubicBezTo>
                  <a:cubicBezTo>
                    <a:pt x="34653" y="39329"/>
                    <a:pt x="34719" y="39337"/>
                    <a:pt x="34806" y="39354"/>
                  </a:cubicBezTo>
                  <a:cubicBezTo>
                    <a:pt x="34890" y="39373"/>
                    <a:pt x="34965" y="39381"/>
                    <a:pt x="35031" y="39381"/>
                  </a:cubicBezTo>
                  <a:cubicBezTo>
                    <a:pt x="35567" y="39381"/>
                    <a:pt x="35557" y="38814"/>
                    <a:pt x="35341" y="38507"/>
                  </a:cubicBezTo>
                  <a:cubicBezTo>
                    <a:pt x="34806" y="37781"/>
                    <a:pt x="34546" y="36658"/>
                    <a:pt x="33561" y="36468"/>
                  </a:cubicBezTo>
                  <a:cubicBezTo>
                    <a:pt x="32248" y="36208"/>
                    <a:pt x="31591" y="35206"/>
                    <a:pt x="30727" y="34411"/>
                  </a:cubicBezTo>
                  <a:cubicBezTo>
                    <a:pt x="30468" y="34169"/>
                    <a:pt x="30278" y="33910"/>
                    <a:pt x="30485" y="33599"/>
                  </a:cubicBezTo>
                  <a:cubicBezTo>
                    <a:pt x="30551" y="33501"/>
                    <a:pt x="30628" y="33465"/>
                    <a:pt x="30705" y="33465"/>
                  </a:cubicBezTo>
                  <a:close/>
                  <a:moveTo>
                    <a:pt x="65829" y="50622"/>
                  </a:moveTo>
                  <a:cubicBezTo>
                    <a:pt x="66138" y="50622"/>
                    <a:pt x="66376" y="50877"/>
                    <a:pt x="66569" y="51209"/>
                  </a:cubicBezTo>
                  <a:cubicBezTo>
                    <a:pt x="67601" y="52923"/>
                    <a:pt x="68767" y="54401"/>
                    <a:pt x="70703" y="54401"/>
                  </a:cubicBezTo>
                  <a:cubicBezTo>
                    <a:pt x="71167" y="54401"/>
                    <a:pt x="71676" y="54316"/>
                    <a:pt x="72237" y="54129"/>
                  </a:cubicBezTo>
                  <a:cubicBezTo>
                    <a:pt x="72263" y="54119"/>
                    <a:pt x="72291" y="54114"/>
                    <a:pt x="72320" y="54114"/>
                  </a:cubicBezTo>
                  <a:cubicBezTo>
                    <a:pt x="72487" y="54114"/>
                    <a:pt x="72701" y="54260"/>
                    <a:pt x="72877" y="54319"/>
                  </a:cubicBezTo>
                  <a:cubicBezTo>
                    <a:pt x="72687" y="54406"/>
                    <a:pt x="72514" y="54527"/>
                    <a:pt x="72358" y="54665"/>
                  </a:cubicBezTo>
                  <a:lnTo>
                    <a:pt x="72358" y="54682"/>
                  </a:lnTo>
                  <a:cubicBezTo>
                    <a:pt x="71675" y="55659"/>
                    <a:pt x="71022" y="56681"/>
                    <a:pt x="69648" y="56681"/>
                  </a:cubicBezTo>
                  <a:cubicBezTo>
                    <a:pt x="69564" y="56681"/>
                    <a:pt x="69476" y="56678"/>
                    <a:pt x="69386" y="56669"/>
                  </a:cubicBezTo>
                  <a:cubicBezTo>
                    <a:pt x="69196" y="56600"/>
                    <a:pt x="68850" y="56549"/>
                    <a:pt x="68850" y="56445"/>
                  </a:cubicBezTo>
                  <a:cubicBezTo>
                    <a:pt x="68660" y="54216"/>
                    <a:pt x="66258" y="53559"/>
                    <a:pt x="65532" y="51727"/>
                  </a:cubicBezTo>
                  <a:cubicBezTo>
                    <a:pt x="65394" y="51381"/>
                    <a:pt x="64945" y="50932"/>
                    <a:pt x="65584" y="50673"/>
                  </a:cubicBezTo>
                  <a:cubicBezTo>
                    <a:pt x="65670" y="50638"/>
                    <a:pt x="65752" y="50622"/>
                    <a:pt x="65829" y="50622"/>
                  </a:cubicBezTo>
                  <a:close/>
                  <a:moveTo>
                    <a:pt x="50497" y="52695"/>
                  </a:moveTo>
                  <a:lnTo>
                    <a:pt x="50497" y="52695"/>
                  </a:lnTo>
                  <a:cubicBezTo>
                    <a:pt x="51016" y="52885"/>
                    <a:pt x="51863" y="52937"/>
                    <a:pt x="52001" y="53265"/>
                  </a:cubicBezTo>
                  <a:cubicBezTo>
                    <a:pt x="53055" y="55840"/>
                    <a:pt x="55734" y="57464"/>
                    <a:pt x="56114" y="60420"/>
                  </a:cubicBezTo>
                  <a:cubicBezTo>
                    <a:pt x="56252" y="61439"/>
                    <a:pt x="57323" y="61802"/>
                    <a:pt x="57859" y="62580"/>
                  </a:cubicBezTo>
                  <a:cubicBezTo>
                    <a:pt x="59294" y="64654"/>
                    <a:pt x="60106" y="66952"/>
                    <a:pt x="60763" y="69337"/>
                  </a:cubicBezTo>
                  <a:cubicBezTo>
                    <a:pt x="58533" y="67643"/>
                    <a:pt x="56615" y="65656"/>
                    <a:pt x="55336" y="63133"/>
                  </a:cubicBezTo>
                  <a:cubicBezTo>
                    <a:pt x="55198" y="62874"/>
                    <a:pt x="55008" y="62614"/>
                    <a:pt x="55008" y="62355"/>
                  </a:cubicBezTo>
                  <a:cubicBezTo>
                    <a:pt x="54990" y="58916"/>
                    <a:pt x="52139" y="56739"/>
                    <a:pt x="51189" y="53697"/>
                  </a:cubicBezTo>
                  <a:cubicBezTo>
                    <a:pt x="51085" y="53334"/>
                    <a:pt x="50739" y="53040"/>
                    <a:pt x="50497" y="52695"/>
                  </a:cubicBezTo>
                  <a:close/>
                  <a:moveTo>
                    <a:pt x="87976" y="1"/>
                  </a:moveTo>
                  <a:cubicBezTo>
                    <a:pt x="87018" y="1"/>
                    <a:pt x="85745" y="1010"/>
                    <a:pt x="84455" y="1127"/>
                  </a:cubicBezTo>
                  <a:cubicBezTo>
                    <a:pt x="83776" y="1176"/>
                    <a:pt x="83111" y="1512"/>
                    <a:pt x="82448" y="1512"/>
                  </a:cubicBezTo>
                  <a:cubicBezTo>
                    <a:pt x="82403" y="1512"/>
                    <a:pt x="82358" y="1511"/>
                    <a:pt x="82313" y="1507"/>
                  </a:cubicBezTo>
                  <a:cubicBezTo>
                    <a:pt x="82281" y="1506"/>
                    <a:pt x="82250" y="1506"/>
                    <a:pt x="82218" y="1506"/>
                  </a:cubicBezTo>
                  <a:cubicBezTo>
                    <a:pt x="80376" y="1506"/>
                    <a:pt x="79245" y="3375"/>
                    <a:pt x="77443" y="3375"/>
                  </a:cubicBezTo>
                  <a:cubicBezTo>
                    <a:pt x="77340" y="3375"/>
                    <a:pt x="77235" y="3369"/>
                    <a:pt x="77128" y="3356"/>
                  </a:cubicBezTo>
                  <a:cubicBezTo>
                    <a:pt x="77026" y="3344"/>
                    <a:pt x="76928" y="3335"/>
                    <a:pt x="76837" y="3335"/>
                  </a:cubicBezTo>
                  <a:cubicBezTo>
                    <a:pt x="76434" y="3335"/>
                    <a:pt x="76136" y="3491"/>
                    <a:pt x="75953" y="4082"/>
                  </a:cubicBezTo>
                  <a:cubicBezTo>
                    <a:pt x="75843" y="4459"/>
                    <a:pt x="75132" y="4980"/>
                    <a:pt x="74758" y="4980"/>
                  </a:cubicBezTo>
                  <a:cubicBezTo>
                    <a:pt x="74720" y="4980"/>
                    <a:pt x="74687" y="4974"/>
                    <a:pt x="74657" y="4964"/>
                  </a:cubicBezTo>
                  <a:cubicBezTo>
                    <a:pt x="73910" y="4715"/>
                    <a:pt x="73366" y="4590"/>
                    <a:pt x="73013" y="4590"/>
                  </a:cubicBezTo>
                  <a:cubicBezTo>
                    <a:pt x="72190" y="4590"/>
                    <a:pt x="72409" y="5268"/>
                    <a:pt x="73534" y="6623"/>
                  </a:cubicBezTo>
                  <a:cubicBezTo>
                    <a:pt x="73585" y="6692"/>
                    <a:pt x="73499" y="6882"/>
                    <a:pt x="73482" y="7003"/>
                  </a:cubicBezTo>
                  <a:cubicBezTo>
                    <a:pt x="73413" y="6968"/>
                    <a:pt x="73292" y="6951"/>
                    <a:pt x="73240" y="6882"/>
                  </a:cubicBezTo>
                  <a:cubicBezTo>
                    <a:pt x="72877" y="6381"/>
                    <a:pt x="72324" y="5914"/>
                    <a:pt x="72220" y="5344"/>
                  </a:cubicBezTo>
                  <a:cubicBezTo>
                    <a:pt x="72065" y="4531"/>
                    <a:pt x="71961" y="3840"/>
                    <a:pt x="71010" y="3650"/>
                  </a:cubicBezTo>
                  <a:cubicBezTo>
                    <a:pt x="70839" y="3615"/>
                    <a:pt x="70680" y="3599"/>
                    <a:pt x="70533" y="3599"/>
                  </a:cubicBezTo>
                  <a:cubicBezTo>
                    <a:pt x="69359" y="3599"/>
                    <a:pt x="68898" y="4626"/>
                    <a:pt x="68315" y="5517"/>
                  </a:cubicBezTo>
                  <a:cubicBezTo>
                    <a:pt x="67865" y="6208"/>
                    <a:pt x="68349" y="6536"/>
                    <a:pt x="68729" y="6934"/>
                  </a:cubicBezTo>
                  <a:cubicBezTo>
                    <a:pt x="68798" y="7003"/>
                    <a:pt x="68850" y="7089"/>
                    <a:pt x="68902" y="7176"/>
                  </a:cubicBezTo>
                  <a:cubicBezTo>
                    <a:pt x="68817" y="7188"/>
                    <a:pt x="68731" y="7200"/>
                    <a:pt x="68645" y="7200"/>
                  </a:cubicBezTo>
                  <a:cubicBezTo>
                    <a:pt x="68610" y="7200"/>
                    <a:pt x="68575" y="7198"/>
                    <a:pt x="68539" y="7193"/>
                  </a:cubicBezTo>
                  <a:cubicBezTo>
                    <a:pt x="67376" y="7024"/>
                    <a:pt x="66212" y="6691"/>
                    <a:pt x="65033" y="6691"/>
                  </a:cubicBezTo>
                  <a:cubicBezTo>
                    <a:pt x="65003" y="6691"/>
                    <a:pt x="64974" y="6691"/>
                    <a:pt x="64945" y="6692"/>
                  </a:cubicBezTo>
                  <a:cubicBezTo>
                    <a:pt x="64584" y="6692"/>
                    <a:pt x="63909" y="6196"/>
                    <a:pt x="63437" y="6196"/>
                  </a:cubicBezTo>
                  <a:cubicBezTo>
                    <a:pt x="63072" y="6196"/>
                    <a:pt x="62827" y="6492"/>
                    <a:pt x="62940" y="7538"/>
                  </a:cubicBezTo>
                  <a:cubicBezTo>
                    <a:pt x="62940" y="7608"/>
                    <a:pt x="62525" y="7711"/>
                    <a:pt x="62283" y="7798"/>
                  </a:cubicBezTo>
                  <a:cubicBezTo>
                    <a:pt x="61879" y="7955"/>
                    <a:pt x="61464" y="8005"/>
                    <a:pt x="61043" y="8005"/>
                  </a:cubicBezTo>
                  <a:cubicBezTo>
                    <a:pt x="60325" y="8005"/>
                    <a:pt x="59591" y="7860"/>
                    <a:pt x="58870" y="7860"/>
                  </a:cubicBezTo>
                  <a:cubicBezTo>
                    <a:pt x="58295" y="7860"/>
                    <a:pt x="57729" y="7952"/>
                    <a:pt x="57185" y="8282"/>
                  </a:cubicBezTo>
                  <a:cubicBezTo>
                    <a:pt x="56736" y="8610"/>
                    <a:pt x="56304" y="8938"/>
                    <a:pt x="55837" y="9267"/>
                  </a:cubicBezTo>
                  <a:cubicBezTo>
                    <a:pt x="55671" y="9381"/>
                    <a:pt x="55417" y="9527"/>
                    <a:pt x="55226" y="9527"/>
                  </a:cubicBezTo>
                  <a:cubicBezTo>
                    <a:pt x="55100" y="9527"/>
                    <a:pt x="55001" y="9463"/>
                    <a:pt x="54973" y="9284"/>
                  </a:cubicBezTo>
                  <a:cubicBezTo>
                    <a:pt x="54819" y="8258"/>
                    <a:pt x="54209" y="8003"/>
                    <a:pt x="53545" y="8003"/>
                  </a:cubicBezTo>
                  <a:cubicBezTo>
                    <a:pt x="53313" y="8003"/>
                    <a:pt x="53075" y="8034"/>
                    <a:pt x="52848" y="8074"/>
                  </a:cubicBezTo>
                  <a:cubicBezTo>
                    <a:pt x="51897" y="8264"/>
                    <a:pt x="52416" y="9232"/>
                    <a:pt x="52295" y="9854"/>
                  </a:cubicBezTo>
                  <a:cubicBezTo>
                    <a:pt x="52156" y="10615"/>
                    <a:pt x="51344" y="10096"/>
                    <a:pt x="50998" y="10545"/>
                  </a:cubicBezTo>
                  <a:cubicBezTo>
                    <a:pt x="50949" y="10609"/>
                    <a:pt x="50910" y="10635"/>
                    <a:pt x="50880" y="10635"/>
                  </a:cubicBezTo>
                  <a:cubicBezTo>
                    <a:pt x="50805" y="10635"/>
                    <a:pt x="50789" y="10469"/>
                    <a:pt x="50826" y="10321"/>
                  </a:cubicBezTo>
                  <a:cubicBezTo>
                    <a:pt x="51033" y="8990"/>
                    <a:pt x="50221" y="8541"/>
                    <a:pt x="49115" y="8161"/>
                  </a:cubicBezTo>
                  <a:cubicBezTo>
                    <a:pt x="46903" y="7400"/>
                    <a:pt x="44535" y="7176"/>
                    <a:pt x="42392" y="6070"/>
                  </a:cubicBezTo>
                  <a:cubicBezTo>
                    <a:pt x="41667" y="5697"/>
                    <a:pt x="40852" y="5536"/>
                    <a:pt x="40032" y="5536"/>
                  </a:cubicBezTo>
                  <a:cubicBezTo>
                    <a:pt x="39367" y="5536"/>
                    <a:pt x="38699" y="5642"/>
                    <a:pt x="38072" y="5828"/>
                  </a:cubicBezTo>
                  <a:cubicBezTo>
                    <a:pt x="36033" y="6432"/>
                    <a:pt x="33838" y="6502"/>
                    <a:pt x="31989" y="7642"/>
                  </a:cubicBezTo>
                  <a:cubicBezTo>
                    <a:pt x="31263" y="8074"/>
                    <a:pt x="29206" y="7296"/>
                    <a:pt x="30226" y="9457"/>
                  </a:cubicBezTo>
                  <a:cubicBezTo>
                    <a:pt x="30278" y="9578"/>
                    <a:pt x="29984" y="9854"/>
                    <a:pt x="29863" y="10079"/>
                  </a:cubicBezTo>
                  <a:cubicBezTo>
                    <a:pt x="28653" y="12412"/>
                    <a:pt x="26234" y="13224"/>
                    <a:pt x="24229" y="14555"/>
                  </a:cubicBezTo>
                  <a:cubicBezTo>
                    <a:pt x="22536" y="15661"/>
                    <a:pt x="23486" y="17112"/>
                    <a:pt x="24022" y="18236"/>
                  </a:cubicBezTo>
                  <a:cubicBezTo>
                    <a:pt x="24328" y="18880"/>
                    <a:pt x="24972" y="19241"/>
                    <a:pt x="25627" y="19241"/>
                  </a:cubicBezTo>
                  <a:cubicBezTo>
                    <a:pt x="26008" y="19241"/>
                    <a:pt x="26393" y="19119"/>
                    <a:pt x="26718" y="18858"/>
                  </a:cubicBezTo>
                  <a:cubicBezTo>
                    <a:pt x="27228" y="18470"/>
                    <a:pt x="27609" y="18306"/>
                    <a:pt x="27903" y="18306"/>
                  </a:cubicBezTo>
                  <a:cubicBezTo>
                    <a:pt x="28524" y="18306"/>
                    <a:pt x="28748" y="19042"/>
                    <a:pt x="28947" y="19946"/>
                  </a:cubicBezTo>
                  <a:cubicBezTo>
                    <a:pt x="28982" y="20223"/>
                    <a:pt x="28999" y="20499"/>
                    <a:pt x="28982" y="20776"/>
                  </a:cubicBezTo>
                  <a:cubicBezTo>
                    <a:pt x="28774" y="20551"/>
                    <a:pt x="28446" y="20396"/>
                    <a:pt x="28342" y="20119"/>
                  </a:cubicBezTo>
                  <a:cubicBezTo>
                    <a:pt x="28124" y="19474"/>
                    <a:pt x="27849" y="19234"/>
                    <a:pt x="27528" y="19234"/>
                  </a:cubicBezTo>
                  <a:cubicBezTo>
                    <a:pt x="27212" y="19234"/>
                    <a:pt x="26853" y="19465"/>
                    <a:pt x="26459" y="19774"/>
                  </a:cubicBezTo>
                  <a:cubicBezTo>
                    <a:pt x="25646" y="20379"/>
                    <a:pt x="25958" y="21260"/>
                    <a:pt x="26130" y="21899"/>
                  </a:cubicBezTo>
                  <a:cubicBezTo>
                    <a:pt x="26459" y="23092"/>
                    <a:pt x="25802" y="23420"/>
                    <a:pt x="24938" y="23627"/>
                  </a:cubicBezTo>
                  <a:cubicBezTo>
                    <a:pt x="23901" y="23852"/>
                    <a:pt x="23072" y="24267"/>
                    <a:pt x="22553" y="25269"/>
                  </a:cubicBezTo>
                  <a:cubicBezTo>
                    <a:pt x="22273" y="25790"/>
                    <a:pt x="21682" y="26043"/>
                    <a:pt x="21157" y="26043"/>
                  </a:cubicBezTo>
                  <a:cubicBezTo>
                    <a:pt x="21003" y="26043"/>
                    <a:pt x="20855" y="26021"/>
                    <a:pt x="20721" y="25978"/>
                  </a:cubicBezTo>
                  <a:cubicBezTo>
                    <a:pt x="20116" y="25788"/>
                    <a:pt x="20963" y="25390"/>
                    <a:pt x="20946" y="24993"/>
                  </a:cubicBezTo>
                  <a:cubicBezTo>
                    <a:pt x="20929" y="24543"/>
                    <a:pt x="20738" y="24129"/>
                    <a:pt x="20410" y="23835"/>
                  </a:cubicBezTo>
                  <a:cubicBezTo>
                    <a:pt x="19477" y="22798"/>
                    <a:pt x="18354" y="21709"/>
                    <a:pt x="18215" y="20327"/>
                  </a:cubicBezTo>
                  <a:cubicBezTo>
                    <a:pt x="18098" y="19205"/>
                    <a:pt x="17332" y="17921"/>
                    <a:pt x="16200" y="17921"/>
                  </a:cubicBezTo>
                  <a:cubicBezTo>
                    <a:pt x="16163" y="17921"/>
                    <a:pt x="16127" y="17922"/>
                    <a:pt x="16090" y="17925"/>
                  </a:cubicBezTo>
                  <a:cubicBezTo>
                    <a:pt x="15105" y="17976"/>
                    <a:pt x="14068" y="18391"/>
                    <a:pt x="13930" y="19221"/>
                  </a:cubicBezTo>
                  <a:cubicBezTo>
                    <a:pt x="13670" y="20430"/>
                    <a:pt x="14137" y="21709"/>
                    <a:pt x="15122" y="22470"/>
                  </a:cubicBezTo>
                  <a:cubicBezTo>
                    <a:pt x="15952" y="23109"/>
                    <a:pt x="15952" y="23161"/>
                    <a:pt x="15589" y="23489"/>
                  </a:cubicBezTo>
                  <a:cubicBezTo>
                    <a:pt x="14448" y="24526"/>
                    <a:pt x="14915" y="26116"/>
                    <a:pt x="14292" y="27377"/>
                  </a:cubicBezTo>
                  <a:cubicBezTo>
                    <a:pt x="14143" y="27687"/>
                    <a:pt x="14420" y="27822"/>
                    <a:pt x="14760" y="27822"/>
                  </a:cubicBezTo>
                  <a:cubicBezTo>
                    <a:pt x="14932" y="27822"/>
                    <a:pt x="15121" y="27787"/>
                    <a:pt x="15278" y="27723"/>
                  </a:cubicBezTo>
                  <a:cubicBezTo>
                    <a:pt x="16510" y="27249"/>
                    <a:pt x="17772" y="26919"/>
                    <a:pt x="19089" y="26919"/>
                  </a:cubicBezTo>
                  <a:cubicBezTo>
                    <a:pt x="19212" y="26919"/>
                    <a:pt x="19336" y="26922"/>
                    <a:pt x="19460" y="26928"/>
                  </a:cubicBezTo>
                  <a:lnTo>
                    <a:pt x="19874" y="26928"/>
                  </a:lnTo>
                  <a:cubicBezTo>
                    <a:pt x="19840" y="26997"/>
                    <a:pt x="19823" y="27136"/>
                    <a:pt x="19753" y="27153"/>
                  </a:cubicBezTo>
                  <a:cubicBezTo>
                    <a:pt x="18630" y="27585"/>
                    <a:pt x="17507" y="28138"/>
                    <a:pt x="16349" y="28414"/>
                  </a:cubicBezTo>
                  <a:cubicBezTo>
                    <a:pt x="15692" y="28570"/>
                    <a:pt x="14915" y="28432"/>
                    <a:pt x="14707" y="29209"/>
                  </a:cubicBezTo>
                  <a:cubicBezTo>
                    <a:pt x="14500" y="30004"/>
                    <a:pt x="15260" y="30194"/>
                    <a:pt x="15813" y="30505"/>
                  </a:cubicBezTo>
                  <a:cubicBezTo>
                    <a:pt x="17161" y="31318"/>
                    <a:pt x="17369" y="32493"/>
                    <a:pt x="16867" y="33910"/>
                  </a:cubicBezTo>
                  <a:cubicBezTo>
                    <a:pt x="16664" y="34503"/>
                    <a:pt x="16349" y="34660"/>
                    <a:pt x="15995" y="34660"/>
                  </a:cubicBezTo>
                  <a:cubicBezTo>
                    <a:pt x="15626" y="34660"/>
                    <a:pt x="15216" y="34489"/>
                    <a:pt x="14846" y="34463"/>
                  </a:cubicBezTo>
                  <a:cubicBezTo>
                    <a:pt x="13916" y="34396"/>
                    <a:pt x="12987" y="34203"/>
                    <a:pt x="12042" y="34203"/>
                  </a:cubicBezTo>
                  <a:cubicBezTo>
                    <a:pt x="12003" y="34203"/>
                    <a:pt x="11964" y="34203"/>
                    <a:pt x="11925" y="34204"/>
                  </a:cubicBezTo>
                  <a:cubicBezTo>
                    <a:pt x="10957" y="34221"/>
                    <a:pt x="9834" y="34446"/>
                    <a:pt x="9989" y="35759"/>
                  </a:cubicBezTo>
                  <a:cubicBezTo>
                    <a:pt x="10128" y="37072"/>
                    <a:pt x="9834" y="38196"/>
                    <a:pt x="9592" y="39440"/>
                  </a:cubicBezTo>
                  <a:cubicBezTo>
                    <a:pt x="9385" y="40425"/>
                    <a:pt x="8693" y="42136"/>
                    <a:pt x="10542" y="42464"/>
                  </a:cubicBezTo>
                  <a:cubicBezTo>
                    <a:pt x="12305" y="42758"/>
                    <a:pt x="12668" y="43173"/>
                    <a:pt x="11735" y="44693"/>
                  </a:cubicBezTo>
                  <a:cubicBezTo>
                    <a:pt x="11389" y="45298"/>
                    <a:pt x="10888" y="45817"/>
                    <a:pt x="10300" y="46180"/>
                  </a:cubicBezTo>
                  <a:cubicBezTo>
                    <a:pt x="9108" y="46871"/>
                    <a:pt x="8175" y="47752"/>
                    <a:pt x="8313" y="49342"/>
                  </a:cubicBezTo>
                  <a:cubicBezTo>
                    <a:pt x="8365" y="49964"/>
                    <a:pt x="8140" y="50707"/>
                    <a:pt x="7535" y="50967"/>
                  </a:cubicBezTo>
                  <a:cubicBezTo>
                    <a:pt x="5168" y="52021"/>
                    <a:pt x="3768" y="53991"/>
                    <a:pt x="2662" y="56168"/>
                  </a:cubicBezTo>
                  <a:cubicBezTo>
                    <a:pt x="1781" y="57931"/>
                    <a:pt x="122" y="59469"/>
                    <a:pt x="1279" y="61888"/>
                  </a:cubicBezTo>
                  <a:cubicBezTo>
                    <a:pt x="1936" y="63236"/>
                    <a:pt x="1573" y="64792"/>
                    <a:pt x="830" y="66209"/>
                  </a:cubicBezTo>
                  <a:cubicBezTo>
                    <a:pt x="1" y="67781"/>
                    <a:pt x="744" y="70477"/>
                    <a:pt x="2126" y="71687"/>
                  </a:cubicBezTo>
                  <a:cubicBezTo>
                    <a:pt x="2420" y="71946"/>
                    <a:pt x="2662" y="72240"/>
                    <a:pt x="2818" y="72586"/>
                  </a:cubicBezTo>
                  <a:cubicBezTo>
                    <a:pt x="4027" y="75040"/>
                    <a:pt x="5462" y="77303"/>
                    <a:pt x="7881" y="78755"/>
                  </a:cubicBezTo>
                  <a:cubicBezTo>
                    <a:pt x="8455" y="79100"/>
                    <a:pt x="9053" y="79742"/>
                    <a:pt x="9645" y="79742"/>
                  </a:cubicBezTo>
                  <a:cubicBezTo>
                    <a:pt x="9766" y="79742"/>
                    <a:pt x="9887" y="79715"/>
                    <a:pt x="10007" y="79654"/>
                  </a:cubicBezTo>
                  <a:cubicBezTo>
                    <a:pt x="12824" y="78254"/>
                    <a:pt x="16142" y="79844"/>
                    <a:pt x="18889" y="77874"/>
                  </a:cubicBezTo>
                  <a:cubicBezTo>
                    <a:pt x="19326" y="77562"/>
                    <a:pt x="19938" y="77352"/>
                    <a:pt x="20558" y="77352"/>
                  </a:cubicBezTo>
                  <a:cubicBezTo>
                    <a:pt x="21313" y="77352"/>
                    <a:pt x="22079" y="77663"/>
                    <a:pt x="22553" y="78479"/>
                  </a:cubicBezTo>
                  <a:cubicBezTo>
                    <a:pt x="23034" y="79313"/>
                    <a:pt x="23538" y="79650"/>
                    <a:pt x="24283" y="79650"/>
                  </a:cubicBezTo>
                  <a:cubicBezTo>
                    <a:pt x="24448" y="79650"/>
                    <a:pt x="24626" y="79633"/>
                    <a:pt x="24817" y="79602"/>
                  </a:cubicBezTo>
                  <a:cubicBezTo>
                    <a:pt x="24994" y="79574"/>
                    <a:pt x="25161" y="79561"/>
                    <a:pt x="25317" y="79561"/>
                  </a:cubicBezTo>
                  <a:cubicBezTo>
                    <a:pt x="26715" y="79561"/>
                    <a:pt x="27271" y="80640"/>
                    <a:pt x="26960" y="82194"/>
                  </a:cubicBezTo>
                  <a:cubicBezTo>
                    <a:pt x="26683" y="83611"/>
                    <a:pt x="25750" y="85218"/>
                    <a:pt x="26545" y="86480"/>
                  </a:cubicBezTo>
                  <a:cubicBezTo>
                    <a:pt x="27461" y="87966"/>
                    <a:pt x="28515" y="89400"/>
                    <a:pt x="29206" y="90973"/>
                  </a:cubicBezTo>
                  <a:cubicBezTo>
                    <a:pt x="30416" y="93721"/>
                    <a:pt x="31298" y="96641"/>
                    <a:pt x="29777" y="99631"/>
                  </a:cubicBezTo>
                  <a:cubicBezTo>
                    <a:pt x="28809" y="101515"/>
                    <a:pt x="28619" y="103502"/>
                    <a:pt x="29535" y="105369"/>
                  </a:cubicBezTo>
                  <a:cubicBezTo>
                    <a:pt x="30503" y="107321"/>
                    <a:pt x="31228" y="109274"/>
                    <a:pt x="31488" y="111469"/>
                  </a:cubicBezTo>
                  <a:cubicBezTo>
                    <a:pt x="31712" y="113456"/>
                    <a:pt x="31695" y="115599"/>
                    <a:pt x="33371" y="117172"/>
                  </a:cubicBezTo>
                  <a:cubicBezTo>
                    <a:pt x="34322" y="118088"/>
                    <a:pt x="34581" y="119436"/>
                    <a:pt x="35013" y="120645"/>
                  </a:cubicBezTo>
                  <a:cubicBezTo>
                    <a:pt x="35393" y="121717"/>
                    <a:pt x="34546" y="123065"/>
                    <a:pt x="35843" y="123998"/>
                  </a:cubicBezTo>
                  <a:cubicBezTo>
                    <a:pt x="36206" y="124270"/>
                    <a:pt x="36549" y="124368"/>
                    <a:pt x="36881" y="124368"/>
                  </a:cubicBezTo>
                  <a:cubicBezTo>
                    <a:pt x="37735" y="124368"/>
                    <a:pt x="38515" y="123721"/>
                    <a:pt x="39372" y="123721"/>
                  </a:cubicBezTo>
                  <a:cubicBezTo>
                    <a:pt x="39388" y="123721"/>
                    <a:pt x="39404" y="123721"/>
                    <a:pt x="39420" y="123721"/>
                  </a:cubicBezTo>
                  <a:cubicBezTo>
                    <a:pt x="39526" y="123724"/>
                    <a:pt x="39630" y="123725"/>
                    <a:pt x="39734" y="123725"/>
                  </a:cubicBezTo>
                  <a:cubicBezTo>
                    <a:pt x="44937" y="123725"/>
                    <a:pt x="47636" y="120353"/>
                    <a:pt x="49754" y="116100"/>
                  </a:cubicBezTo>
                  <a:cubicBezTo>
                    <a:pt x="50186" y="115236"/>
                    <a:pt x="49720" y="113957"/>
                    <a:pt x="50826" y="113508"/>
                  </a:cubicBezTo>
                  <a:cubicBezTo>
                    <a:pt x="52761" y="112713"/>
                    <a:pt x="53193" y="111175"/>
                    <a:pt x="52692" y="109499"/>
                  </a:cubicBezTo>
                  <a:cubicBezTo>
                    <a:pt x="51949" y="107028"/>
                    <a:pt x="53297" y="106112"/>
                    <a:pt x="55181" y="105282"/>
                  </a:cubicBezTo>
                  <a:cubicBezTo>
                    <a:pt x="57773" y="104107"/>
                    <a:pt x="59449" y="98370"/>
                    <a:pt x="57963" y="96071"/>
                  </a:cubicBezTo>
                  <a:cubicBezTo>
                    <a:pt x="56770" y="94239"/>
                    <a:pt x="57099" y="92217"/>
                    <a:pt x="57444" y="90316"/>
                  </a:cubicBezTo>
                  <a:cubicBezTo>
                    <a:pt x="57911" y="87621"/>
                    <a:pt x="59933" y="85823"/>
                    <a:pt x="61851" y="84164"/>
                  </a:cubicBezTo>
                  <a:cubicBezTo>
                    <a:pt x="65601" y="80915"/>
                    <a:pt x="68055" y="76992"/>
                    <a:pt x="69109" y="72171"/>
                  </a:cubicBezTo>
                  <a:cubicBezTo>
                    <a:pt x="69271" y="71459"/>
                    <a:pt x="69266" y="70656"/>
                    <a:pt x="68371" y="70656"/>
                  </a:cubicBezTo>
                  <a:cubicBezTo>
                    <a:pt x="68311" y="70656"/>
                    <a:pt x="68246" y="70660"/>
                    <a:pt x="68176" y="70667"/>
                  </a:cubicBezTo>
                  <a:cubicBezTo>
                    <a:pt x="67157" y="70788"/>
                    <a:pt x="66154" y="71151"/>
                    <a:pt x="65152" y="71462"/>
                  </a:cubicBezTo>
                  <a:cubicBezTo>
                    <a:pt x="63960" y="71826"/>
                    <a:pt x="63201" y="72060"/>
                    <a:pt x="62664" y="72060"/>
                  </a:cubicBezTo>
                  <a:cubicBezTo>
                    <a:pt x="61727" y="72060"/>
                    <a:pt x="61469" y="71346"/>
                    <a:pt x="60772" y="69363"/>
                  </a:cubicBezTo>
                  <a:lnTo>
                    <a:pt x="60772" y="69363"/>
                  </a:lnTo>
                  <a:cubicBezTo>
                    <a:pt x="61180" y="69747"/>
                    <a:pt x="61467" y="70422"/>
                    <a:pt x="62074" y="70422"/>
                  </a:cubicBezTo>
                  <a:cubicBezTo>
                    <a:pt x="62180" y="70422"/>
                    <a:pt x="62295" y="70402"/>
                    <a:pt x="62422" y="70356"/>
                  </a:cubicBezTo>
                  <a:cubicBezTo>
                    <a:pt x="63925" y="69769"/>
                    <a:pt x="65359" y="68957"/>
                    <a:pt x="66897" y="68455"/>
                  </a:cubicBezTo>
                  <a:cubicBezTo>
                    <a:pt x="68660" y="67868"/>
                    <a:pt x="69732" y="66209"/>
                    <a:pt x="71391" y="65639"/>
                  </a:cubicBezTo>
                  <a:cubicBezTo>
                    <a:pt x="73706" y="64844"/>
                    <a:pt x="76713" y="61716"/>
                    <a:pt x="76852" y="59383"/>
                  </a:cubicBezTo>
                  <a:cubicBezTo>
                    <a:pt x="76834" y="59072"/>
                    <a:pt x="76713" y="58778"/>
                    <a:pt x="76506" y="58553"/>
                  </a:cubicBezTo>
                  <a:cubicBezTo>
                    <a:pt x="75918" y="57810"/>
                    <a:pt x="75279" y="57153"/>
                    <a:pt x="74294" y="56894"/>
                  </a:cubicBezTo>
                  <a:cubicBezTo>
                    <a:pt x="73724" y="56739"/>
                    <a:pt x="73378" y="56151"/>
                    <a:pt x="73516" y="55581"/>
                  </a:cubicBezTo>
                  <a:cubicBezTo>
                    <a:pt x="73547" y="55481"/>
                    <a:pt x="73596" y="55443"/>
                    <a:pt x="73658" y="55443"/>
                  </a:cubicBezTo>
                  <a:cubicBezTo>
                    <a:pt x="73842" y="55443"/>
                    <a:pt x="74139" y="55775"/>
                    <a:pt x="74398" y="55788"/>
                  </a:cubicBezTo>
                  <a:cubicBezTo>
                    <a:pt x="75366" y="55855"/>
                    <a:pt x="76333" y="56083"/>
                    <a:pt x="77301" y="56083"/>
                  </a:cubicBezTo>
                  <a:cubicBezTo>
                    <a:pt x="77336" y="56083"/>
                    <a:pt x="77370" y="56083"/>
                    <a:pt x="77405" y="56082"/>
                  </a:cubicBezTo>
                  <a:cubicBezTo>
                    <a:pt x="77727" y="56077"/>
                    <a:pt x="78047" y="56073"/>
                    <a:pt x="78365" y="56073"/>
                  </a:cubicBezTo>
                  <a:cubicBezTo>
                    <a:pt x="81373" y="56073"/>
                    <a:pt x="84145" y="56432"/>
                    <a:pt x="85786" y="59746"/>
                  </a:cubicBezTo>
                  <a:cubicBezTo>
                    <a:pt x="86136" y="60461"/>
                    <a:pt x="86996" y="61297"/>
                    <a:pt x="88011" y="61297"/>
                  </a:cubicBezTo>
                  <a:cubicBezTo>
                    <a:pt x="88148" y="61297"/>
                    <a:pt x="88288" y="61282"/>
                    <a:pt x="88430" y="61249"/>
                  </a:cubicBezTo>
                  <a:cubicBezTo>
                    <a:pt x="88585" y="61214"/>
                    <a:pt x="88707" y="61197"/>
                    <a:pt x="88805" y="61197"/>
                  </a:cubicBezTo>
                  <a:cubicBezTo>
                    <a:pt x="89186" y="61197"/>
                    <a:pt x="89184" y="61451"/>
                    <a:pt x="89225" y="61837"/>
                  </a:cubicBezTo>
                  <a:cubicBezTo>
                    <a:pt x="89830" y="66554"/>
                    <a:pt x="91990" y="70685"/>
                    <a:pt x="94133" y="74832"/>
                  </a:cubicBezTo>
                  <a:cubicBezTo>
                    <a:pt x="94475" y="75487"/>
                    <a:pt x="94875" y="75911"/>
                    <a:pt x="95290" y="75911"/>
                  </a:cubicBezTo>
                  <a:cubicBezTo>
                    <a:pt x="95652" y="75911"/>
                    <a:pt x="96025" y="75588"/>
                    <a:pt x="96380" y="74815"/>
                  </a:cubicBezTo>
                  <a:cubicBezTo>
                    <a:pt x="96622" y="74297"/>
                    <a:pt x="97036" y="73847"/>
                    <a:pt x="97382" y="73381"/>
                  </a:cubicBezTo>
                  <a:lnTo>
                    <a:pt x="97538" y="73225"/>
                  </a:lnTo>
                  <a:cubicBezTo>
                    <a:pt x="98212" y="71618"/>
                    <a:pt x="98056" y="69993"/>
                    <a:pt x="97831" y="68317"/>
                  </a:cubicBezTo>
                  <a:cubicBezTo>
                    <a:pt x="97762" y="67833"/>
                    <a:pt x="97589" y="67211"/>
                    <a:pt x="98194" y="67073"/>
                  </a:cubicBezTo>
                  <a:cubicBezTo>
                    <a:pt x="99784" y="66693"/>
                    <a:pt x="100268" y="65258"/>
                    <a:pt x="101149" y="64187"/>
                  </a:cubicBezTo>
                  <a:cubicBezTo>
                    <a:pt x="102117" y="63029"/>
                    <a:pt x="103137" y="61629"/>
                    <a:pt x="104243" y="60903"/>
                  </a:cubicBezTo>
                  <a:cubicBezTo>
                    <a:pt x="104825" y="60515"/>
                    <a:pt x="105739" y="59942"/>
                    <a:pt x="106690" y="59942"/>
                  </a:cubicBezTo>
                  <a:cubicBezTo>
                    <a:pt x="107432" y="59942"/>
                    <a:pt x="108196" y="60292"/>
                    <a:pt x="108840" y="61353"/>
                  </a:cubicBezTo>
                  <a:cubicBezTo>
                    <a:pt x="109600" y="62632"/>
                    <a:pt x="110965" y="63565"/>
                    <a:pt x="111017" y="65258"/>
                  </a:cubicBezTo>
                  <a:cubicBezTo>
                    <a:pt x="111034" y="65777"/>
                    <a:pt x="110793" y="66433"/>
                    <a:pt x="111536" y="66693"/>
                  </a:cubicBezTo>
                  <a:cubicBezTo>
                    <a:pt x="111822" y="66788"/>
                    <a:pt x="112112" y="66862"/>
                    <a:pt x="112391" y="66862"/>
                  </a:cubicBezTo>
                  <a:cubicBezTo>
                    <a:pt x="112769" y="66862"/>
                    <a:pt x="113129" y="66727"/>
                    <a:pt x="113437" y="66330"/>
                  </a:cubicBezTo>
                  <a:cubicBezTo>
                    <a:pt x="113540" y="66205"/>
                    <a:pt x="113700" y="66031"/>
                    <a:pt x="113856" y="66031"/>
                  </a:cubicBezTo>
                  <a:cubicBezTo>
                    <a:pt x="113960" y="66031"/>
                    <a:pt x="114062" y="66109"/>
                    <a:pt x="114145" y="66330"/>
                  </a:cubicBezTo>
                  <a:cubicBezTo>
                    <a:pt x="114543" y="67470"/>
                    <a:pt x="114802" y="68663"/>
                    <a:pt x="115286" y="69769"/>
                  </a:cubicBezTo>
                  <a:cubicBezTo>
                    <a:pt x="116271" y="72033"/>
                    <a:pt x="114940" y="74677"/>
                    <a:pt x="116858" y="76871"/>
                  </a:cubicBezTo>
                  <a:cubicBezTo>
                    <a:pt x="118241" y="78461"/>
                    <a:pt x="118362" y="80915"/>
                    <a:pt x="119900" y="82540"/>
                  </a:cubicBezTo>
                  <a:cubicBezTo>
                    <a:pt x="120401" y="82799"/>
                    <a:pt x="120885" y="83058"/>
                    <a:pt x="121386" y="83300"/>
                  </a:cubicBezTo>
                  <a:cubicBezTo>
                    <a:pt x="121538" y="83368"/>
                    <a:pt x="121699" y="83403"/>
                    <a:pt x="121846" y="83403"/>
                  </a:cubicBezTo>
                  <a:cubicBezTo>
                    <a:pt x="122184" y="83403"/>
                    <a:pt x="122445" y="83219"/>
                    <a:pt x="122337" y="82834"/>
                  </a:cubicBezTo>
                  <a:cubicBezTo>
                    <a:pt x="121818" y="80915"/>
                    <a:pt x="121991" y="78790"/>
                    <a:pt x="119969" y="77355"/>
                  </a:cubicBezTo>
                  <a:cubicBezTo>
                    <a:pt x="118414" y="76249"/>
                    <a:pt x="117239" y="74521"/>
                    <a:pt x="117463" y="72378"/>
                  </a:cubicBezTo>
                  <a:cubicBezTo>
                    <a:pt x="117528" y="71821"/>
                    <a:pt x="116912" y="70437"/>
                    <a:pt x="117695" y="70437"/>
                  </a:cubicBezTo>
                  <a:cubicBezTo>
                    <a:pt x="117955" y="70437"/>
                    <a:pt x="118371" y="70590"/>
                    <a:pt x="119019" y="70979"/>
                  </a:cubicBezTo>
                  <a:cubicBezTo>
                    <a:pt x="120194" y="71704"/>
                    <a:pt x="121386" y="72655"/>
                    <a:pt x="121749" y="73605"/>
                  </a:cubicBezTo>
                  <a:cubicBezTo>
                    <a:pt x="122096" y="74553"/>
                    <a:pt x="122434" y="74868"/>
                    <a:pt x="122776" y="74868"/>
                  </a:cubicBezTo>
                  <a:cubicBezTo>
                    <a:pt x="123251" y="74868"/>
                    <a:pt x="123732" y="74261"/>
                    <a:pt x="124255" y="73899"/>
                  </a:cubicBezTo>
                  <a:cubicBezTo>
                    <a:pt x="124531" y="73709"/>
                    <a:pt x="124721" y="73363"/>
                    <a:pt x="125015" y="73208"/>
                  </a:cubicBezTo>
                  <a:cubicBezTo>
                    <a:pt x="126743" y="72292"/>
                    <a:pt x="127210" y="70961"/>
                    <a:pt x="126743" y="69043"/>
                  </a:cubicBezTo>
                  <a:cubicBezTo>
                    <a:pt x="126294" y="67159"/>
                    <a:pt x="125292" y="65725"/>
                    <a:pt x="123892" y="64533"/>
                  </a:cubicBezTo>
                  <a:cubicBezTo>
                    <a:pt x="122596" y="63409"/>
                    <a:pt x="122285" y="62459"/>
                    <a:pt x="123546" y="61059"/>
                  </a:cubicBezTo>
                  <a:cubicBezTo>
                    <a:pt x="123952" y="60621"/>
                    <a:pt x="124332" y="60388"/>
                    <a:pt x="124705" y="60388"/>
                  </a:cubicBezTo>
                  <a:cubicBezTo>
                    <a:pt x="124936" y="60388"/>
                    <a:pt x="125164" y="60477"/>
                    <a:pt x="125395" y="60661"/>
                  </a:cubicBezTo>
                  <a:cubicBezTo>
                    <a:pt x="126000" y="61145"/>
                    <a:pt x="125810" y="61750"/>
                    <a:pt x="125119" y="62234"/>
                  </a:cubicBezTo>
                  <a:cubicBezTo>
                    <a:pt x="124618" y="62580"/>
                    <a:pt x="124445" y="63219"/>
                    <a:pt x="125050" y="63651"/>
                  </a:cubicBezTo>
                  <a:cubicBezTo>
                    <a:pt x="125442" y="63952"/>
                    <a:pt x="125858" y="64171"/>
                    <a:pt x="126268" y="64171"/>
                  </a:cubicBezTo>
                  <a:cubicBezTo>
                    <a:pt x="126635" y="64171"/>
                    <a:pt x="126996" y="63996"/>
                    <a:pt x="127331" y="63547"/>
                  </a:cubicBezTo>
                  <a:cubicBezTo>
                    <a:pt x="127694" y="63046"/>
                    <a:pt x="128247" y="62407"/>
                    <a:pt x="127469" y="61940"/>
                  </a:cubicBezTo>
                  <a:cubicBezTo>
                    <a:pt x="126398" y="61318"/>
                    <a:pt x="127037" y="61042"/>
                    <a:pt x="127590" y="60696"/>
                  </a:cubicBezTo>
                  <a:cubicBezTo>
                    <a:pt x="130061" y="59210"/>
                    <a:pt x="133449" y="59106"/>
                    <a:pt x="134693" y="55788"/>
                  </a:cubicBezTo>
                  <a:cubicBezTo>
                    <a:pt x="135298" y="54146"/>
                    <a:pt x="136093" y="52591"/>
                    <a:pt x="135851" y="50725"/>
                  </a:cubicBezTo>
                  <a:cubicBezTo>
                    <a:pt x="135522" y="48288"/>
                    <a:pt x="133932" y="46629"/>
                    <a:pt x="132498" y="44918"/>
                  </a:cubicBezTo>
                  <a:cubicBezTo>
                    <a:pt x="131772" y="44054"/>
                    <a:pt x="131859" y="43622"/>
                    <a:pt x="132775" y="43173"/>
                  </a:cubicBezTo>
                  <a:cubicBezTo>
                    <a:pt x="133120" y="43017"/>
                    <a:pt x="133397" y="42793"/>
                    <a:pt x="133362" y="42378"/>
                  </a:cubicBezTo>
                  <a:cubicBezTo>
                    <a:pt x="133345" y="41980"/>
                    <a:pt x="133051" y="41635"/>
                    <a:pt x="132671" y="41548"/>
                  </a:cubicBezTo>
                  <a:cubicBezTo>
                    <a:pt x="132227" y="41462"/>
                    <a:pt x="131713" y="41297"/>
                    <a:pt x="131292" y="41297"/>
                  </a:cubicBezTo>
                  <a:cubicBezTo>
                    <a:pt x="131122" y="41297"/>
                    <a:pt x="130968" y="41323"/>
                    <a:pt x="130839" y="41393"/>
                  </a:cubicBezTo>
                  <a:cubicBezTo>
                    <a:pt x="130667" y="41486"/>
                    <a:pt x="130517" y="41524"/>
                    <a:pt x="130385" y="41524"/>
                  </a:cubicBezTo>
                  <a:cubicBezTo>
                    <a:pt x="129751" y="41524"/>
                    <a:pt x="129496" y="40648"/>
                    <a:pt x="128935" y="40648"/>
                  </a:cubicBezTo>
                  <a:cubicBezTo>
                    <a:pt x="128871" y="40648"/>
                    <a:pt x="128804" y="40659"/>
                    <a:pt x="128731" y="40684"/>
                  </a:cubicBezTo>
                  <a:cubicBezTo>
                    <a:pt x="129025" y="40425"/>
                    <a:pt x="129336" y="40166"/>
                    <a:pt x="129612" y="39889"/>
                  </a:cubicBezTo>
                  <a:cubicBezTo>
                    <a:pt x="129699" y="39786"/>
                    <a:pt x="129768" y="39647"/>
                    <a:pt x="129802" y="39509"/>
                  </a:cubicBezTo>
                  <a:cubicBezTo>
                    <a:pt x="129896" y="39229"/>
                    <a:pt x="130059" y="38963"/>
                    <a:pt x="130355" y="38963"/>
                  </a:cubicBezTo>
                  <a:cubicBezTo>
                    <a:pt x="130388" y="38963"/>
                    <a:pt x="130423" y="38966"/>
                    <a:pt x="130459" y="38973"/>
                  </a:cubicBezTo>
                  <a:cubicBezTo>
                    <a:pt x="130822" y="39025"/>
                    <a:pt x="130718" y="39405"/>
                    <a:pt x="130753" y="39665"/>
                  </a:cubicBezTo>
                  <a:cubicBezTo>
                    <a:pt x="130885" y="40368"/>
                    <a:pt x="131150" y="40680"/>
                    <a:pt x="131522" y="40680"/>
                  </a:cubicBezTo>
                  <a:cubicBezTo>
                    <a:pt x="131781" y="40680"/>
                    <a:pt x="132092" y="40529"/>
                    <a:pt x="132446" y="40252"/>
                  </a:cubicBezTo>
                  <a:cubicBezTo>
                    <a:pt x="132816" y="39963"/>
                    <a:pt x="133198" y="39825"/>
                    <a:pt x="133552" y="39825"/>
                  </a:cubicBezTo>
                  <a:cubicBezTo>
                    <a:pt x="134190" y="39825"/>
                    <a:pt x="134735" y="40276"/>
                    <a:pt x="134935" y="41099"/>
                  </a:cubicBezTo>
                  <a:cubicBezTo>
                    <a:pt x="135004" y="41410"/>
                    <a:pt x="135246" y="41911"/>
                    <a:pt x="135436" y="41928"/>
                  </a:cubicBezTo>
                  <a:cubicBezTo>
                    <a:pt x="136836" y="42067"/>
                    <a:pt x="137130" y="43259"/>
                    <a:pt x="137441" y="44192"/>
                  </a:cubicBezTo>
                  <a:cubicBezTo>
                    <a:pt x="137757" y="45176"/>
                    <a:pt x="138205" y="45491"/>
                    <a:pt x="138710" y="45491"/>
                  </a:cubicBezTo>
                  <a:cubicBezTo>
                    <a:pt x="139226" y="45491"/>
                    <a:pt x="139803" y="45163"/>
                    <a:pt x="140361" y="44884"/>
                  </a:cubicBezTo>
                  <a:cubicBezTo>
                    <a:pt x="141813" y="44175"/>
                    <a:pt x="140586" y="43363"/>
                    <a:pt x="140327" y="42654"/>
                  </a:cubicBezTo>
                  <a:cubicBezTo>
                    <a:pt x="140188" y="42188"/>
                    <a:pt x="139739" y="41773"/>
                    <a:pt x="139324" y="41479"/>
                  </a:cubicBezTo>
                  <a:cubicBezTo>
                    <a:pt x="137717" y="40356"/>
                    <a:pt x="137648" y="38921"/>
                    <a:pt x="138305" y="37245"/>
                  </a:cubicBezTo>
                  <a:cubicBezTo>
                    <a:pt x="138533" y="36644"/>
                    <a:pt x="138753" y="36160"/>
                    <a:pt x="139216" y="36160"/>
                  </a:cubicBezTo>
                  <a:cubicBezTo>
                    <a:pt x="139418" y="36160"/>
                    <a:pt x="139666" y="36252"/>
                    <a:pt x="139981" y="36468"/>
                  </a:cubicBezTo>
                  <a:cubicBezTo>
                    <a:pt x="140121" y="36569"/>
                    <a:pt x="140268" y="36617"/>
                    <a:pt x="140413" y="36617"/>
                  </a:cubicBezTo>
                  <a:cubicBezTo>
                    <a:pt x="140661" y="36617"/>
                    <a:pt x="140902" y="36477"/>
                    <a:pt x="141087" y="36226"/>
                  </a:cubicBezTo>
                  <a:cubicBezTo>
                    <a:pt x="142573" y="34255"/>
                    <a:pt x="142850" y="29797"/>
                    <a:pt x="141640" y="27706"/>
                  </a:cubicBezTo>
                  <a:cubicBezTo>
                    <a:pt x="141485" y="27447"/>
                    <a:pt x="141104" y="27187"/>
                    <a:pt x="141398" y="26807"/>
                  </a:cubicBezTo>
                  <a:lnTo>
                    <a:pt x="141398" y="26807"/>
                  </a:lnTo>
                  <a:cubicBezTo>
                    <a:pt x="141623" y="26997"/>
                    <a:pt x="141917" y="27153"/>
                    <a:pt x="142072" y="27395"/>
                  </a:cubicBezTo>
                  <a:cubicBezTo>
                    <a:pt x="142988" y="28812"/>
                    <a:pt x="143869" y="30229"/>
                    <a:pt x="144733" y="31663"/>
                  </a:cubicBezTo>
                  <a:cubicBezTo>
                    <a:pt x="144984" y="32062"/>
                    <a:pt x="145261" y="32460"/>
                    <a:pt x="145713" y="32460"/>
                  </a:cubicBezTo>
                  <a:cubicBezTo>
                    <a:pt x="145790" y="32460"/>
                    <a:pt x="145872" y="32449"/>
                    <a:pt x="145960" y="32424"/>
                  </a:cubicBezTo>
                  <a:cubicBezTo>
                    <a:pt x="146323" y="32320"/>
                    <a:pt x="146825" y="32043"/>
                    <a:pt x="146928" y="31750"/>
                  </a:cubicBezTo>
                  <a:cubicBezTo>
                    <a:pt x="147118" y="31197"/>
                    <a:pt x="146496" y="30972"/>
                    <a:pt x="146151" y="30644"/>
                  </a:cubicBezTo>
                  <a:cubicBezTo>
                    <a:pt x="145805" y="30298"/>
                    <a:pt x="144889" y="29935"/>
                    <a:pt x="145511" y="29348"/>
                  </a:cubicBezTo>
                  <a:cubicBezTo>
                    <a:pt x="146220" y="28674"/>
                    <a:pt x="145701" y="28363"/>
                    <a:pt x="145373" y="27982"/>
                  </a:cubicBezTo>
                  <a:cubicBezTo>
                    <a:pt x="144924" y="27464"/>
                    <a:pt x="144353" y="27049"/>
                    <a:pt x="143904" y="26513"/>
                  </a:cubicBezTo>
                  <a:cubicBezTo>
                    <a:pt x="142452" y="24803"/>
                    <a:pt x="140309" y="24008"/>
                    <a:pt x="138927" y="23455"/>
                  </a:cubicBezTo>
                  <a:cubicBezTo>
                    <a:pt x="137233" y="22781"/>
                    <a:pt x="135350" y="23368"/>
                    <a:pt x="133794" y="22349"/>
                  </a:cubicBezTo>
                  <a:cubicBezTo>
                    <a:pt x="133621" y="22228"/>
                    <a:pt x="133120" y="22141"/>
                    <a:pt x="133379" y="21934"/>
                  </a:cubicBezTo>
                  <a:cubicBezTo>
                    <a:pt x="134416" y="21156"/>
                    <a:pt x="134192" y="19843"/>
                    <a:pt x="134814" y="18910"/>
                  </a:cubicBezTo>
                  <a:cubicBezTo>
                    <a:pt x="135183" y="18357"/>
                    <a:pt x="137525" y="17996"/>
                    <a:pt x="139389" y="17996"/>
                  </a:cubicBezTo>
                  <a:cubicBezTo>
                    <a:pt x="140321" y="17996"/>
                    <a:pt x="141133" y="18086"/>
                    <a:pt x="141519" y="18287"/>
                  </a:cubicBezTo>
                  <a:cubicBezTo>
                    <a:pt x="141913" y="18491"/>
                    <a:pt x="142318" y="18567"/>
                    <a:pt x="142722" y="18567"/>
                  </a:cubicBezTo>
                  <a:cubicBezTo>
                    <a:pt x="143310" y="18567"/>
                    <a:pt x="143896" y="18407"/>
                    <a:pt x="144440" y="18253"/>
                  </a:cubicBezTo>
                  <a:cubicBezTo>
                    <a:pt x="145183" y="18028"/>
                    <a:pt x="144301" y="17320"/>
                    <a:pt x="144440" y="16905"/>
                  </a:cubicBezTo>
                  <a:cubicBezTo>
                    <a:pt x="144595" y="16473"/>
                    <a:pt x="144232" y="15764"/>
                    <a:pt x="144803" y="15626"/>
                  </a:cubicBezTo>
                  <a:cubicBezTo>
                    <a:pt x="144894" y="15602"/>
                    <a:pt x="144986" y="15590"/>
                    <a:pt x="145078" y="15590"/>
                  </a:cubicBezTo>
                  <a:cubicBezTo>
                    <a:pt x="145503" y="15590"/>
                    <a:pt x="145922" y="15838"/>
                    <a:pt x="146306" y="16179"/>
                  </a:cubicBezTo>
                  <a:cubicBezTo>
                    <a:pt x="146709" y="16532"/>
                    <a:pt x="147171" y="16997"/>
                    <a:pt x="147617" y="16997"/>
                  </a:cubicBezTo>
                  <a:cubicBezTo>
                    <a:pt x="147935" y="16997"/>
                    <a:pt x="148244" y="16760"/>
                    <a:pt x="148518" y="16075"/>
                  </a:cubicBezTo>
                  <a:cubicBezTo>
                    <a:pt x="148584" y="15900"/>
                    <a:pt x="148692" y="15801"/>
                    <a:pt x="148828" y="15801"/>
                  </a:cubicBezTo>
                  <a:cubicBezTo>
                    <a:pt x="148906" y="15801"/>
                    <a:pt x="148994" y="15833"/>
                    <a:pt x="149088" y="15903"/>
                  </a:cubicBezTo>
                  <a:cubicBezTo>
                    <a:pt x="149348" y="16110"/>
                    <a:pt x="149348" y="16335"/>
                    <a:pt x="149192" y="16646"/>
                  </a:cubicBezTo>
                  <a:cubicBezTo>
                    <a:pt x="148743" y="17596"/>
                    <a:pt x="147965" y="18547"/>
                    <a:pt x="147965" y="19497"/>
                  </a:cubicBezTo>
                  <a:cubicBezTo>
                    <a:pt x="147931" y="21122"/>
                    <a:pt x="148708" y="22677"/>
                    <a:pt x="150022" y="23627"/>
                  </a:cubicBezTo>
                  <a:cubicBezTo>
                    <a:pt x="151231" y="24561"/>
                    <a:pt x="152631" y="25269"/>
                    <a:pt x="153582" y="26513"/>
                  </a:cubicBezTo>
                  <a:cubicBezTo>
                    <a:pt x="153835" y="26852"/>
                    <a:pt x="154112" y="27339"/>
                    <a:pt x="154580" y="27339"/>
                  </a:cubicBezTo>
                  <a:cubicBezTo>
                    <a:pt x="154686" y="27339"/>
                    <a:pt x="154802" y="27314"/>
                    <a:pt x="154930" y="27257"/>
                  </a:cubicBezTo>
                  <a:cubicBezTo>
                    <a:pt x="155621" y="26928"/>
                    <a:pt x="155673" y="26271"/>
                    <a:pt x="155604" y="25615"/>
                  </a:cubicBezTo>
                  <a:cubicBezTo>
                    <a:pt x="155448" y="24025"/>
                    <a:pt x="155863" y="22435"/>
                    <a:pt x="154739" y="20845"/>
                  </a:cubicBezTo>
                  <a:cubicBezTo>
                    <a:pt x="154065" y="19877"/>
                    <a:pt x="153772" y="18823"/>
                    <a:pt x="152406" y="18737"/>
                  </a:cubicBezTo>
                  <a:cubicBezTo>
                    <a:pt x="152044" y="18720"/>
                    <a:pt x="151940" y="18478"/>
                    <a:pt x="151888" y="18201"/>
                  </a:cubicBezTo>
                  <a:cubicBezTo>
                    <a:pt x="151820" y="17931"/>
                    <a:pt x="151918" y="17578"/>
                    <a:pt x="152229" y="17578"/>
                  </a:cubicBezTo>
                  <a:cubicBezTo>
                    <a:pt x="152236" y="17578"/>
                    <a:pt x="152243" y="17579"/>
                    <a:pt x="152251" y="17579"/>
                  </a:cubicBezTo>
                  <a:cubicBezTo>
                    <a:pt x="152284" y="17581"/>
                    <a:pt x="152317" y="17582"/>
                    <a:pt x="152350" y="17582"/>
                  </a:cubicBezTo>
                  <a:cubicBezTo>
                    <a:pt x="153000" y="17582"/>
                    <a:pt x="153628" y="17254"/>
                    <a:pt x="154277" y="17254"/>
                  </a:cubicBezTo>
                  <a:cubicBezTo>
                    <a:pt x="154558" y="17254"/>
                    <a:pt x="154844" y="17316"/>
                    <a:pt x="155137" y="17493"/>
                  </a:cubicBezTo>
                  <a:cubicBezTo>
                    <a:pt x="155393" y="17649"/>
                    <a:pt x="155627" y="17726"/>
                    <a:pt x="155836" y="17726"/>
                  </a:cubicBezTo>
                  <a:cubicBezTo>
                    <a:pt x="156249" y="17726"/>
                    <a:pt x="156566" y="17427"/>
                    <a:pt x="156761" y="16853"/>
                  </a:cubicBezTo>
                  <a:cubicBezTo>
                    <a:pt x="157072" y="15920"/>
                    <a:pt x="157954" y="15505"/>
                    <a:pt x="158662" y="15039"/>
                  </a:cubicBezTo>
                  <a:cubicBezTo>
                    <a:pt x="158771" y="14969"/>
                    <a:pt x="158912" y="14953"/>
                    <a:pt x="159064" y="14953"/>
                  </a:cubicBezTo>
                  <a:cubicBezTo>
                    <a:pt x="159192" y="14953"/>
                    <a:pt x="159327" y="14964"/>
                    <a:pt x="159458" y="14964"/>
                  </a:cubicBezTo>
                  <a:cubicBezTo>
                    <a:pt x="159792" y="14964"/>
                    <a:pt x="160100" y="14892"/>
                    <a:pt x="160183" y="14382"/>
                  </a:cubicBezTo>
                  <a:cubicBezTo>
                    <a:pt x="160304" y="13501"/>
                    <a:pt x="159475" y="13310"/>
                    <a:pt x="158887" y="12965"/>
                  </a:cubicBezTo>
                  <a:cubicBezTo>
                    <a:pt x="158662" y="12827"/>
                    <a:pt x="158334" y="12550"/>
                    <a:pt x="158351" y="12395"/>
                  </a:cubicBezTo>
                  <a:cubicBezTo>
                    <a:pt x="158404" y="12154"/>
                    <a:pt x="158582" y="12097"/>
                    <a:pt x="158776" y="12097"/>
                  </a:cubicBezTo>
                  <a:cubicBezTo>
                    <a:pt x="158903" y="12097"/>
                    <a:pt x="159037" y="12122"/>
                    <a:pt x="159146" y="12135"/>
                  </a:cubicBezTo>
                  <a:cubicBezTo>
                    <a:pt x="160460" y="12308"/>
                    <a:pt x="161652" y="12999"/>
                    <a:pt x="163017" y="12999"/>
                  </a:cubicBezTo>
                  <a:cubicBezTo>
                    <a:pt x="163570" y="12999"/>
                    <a:pt x="163795" y="12913"/>
                    <a:pt x="164002" y="12274"/>
                  </a:cubicBezTo>
                  <a:cubicBezTo>
                    <a:pt x="164745" y="10182"/>
                    <a:pt x="163311" y="10010"/>
                    <a:pt x="161998" y="9923"/>
                  </a:cubicBezTo>
                  <a:cubicBezTo>
                    <a:pt x="160218" y="9820"/>
                    <a:pt x="158438" y="9543"/>
                    <a:pt x="156710" y="9076"/>
                  </a:cubicBezTo>
                  <a:cubicBezTo>
                    <a:pt x="153313" y="8169"/>
                    <a:pt x="149984" y="6872"/>
                    <a:pt x="146431" y="6872"/>
                  </a:cubicBezTo>
                  <a:cubicBezTo>
                    <a:pt x="145249" y="6872"/>
                    <a:pt x="144041" y="7016"/>
                    <a:pt x="142798" y="7366"/>
                  </a:cubicBezTo>
                  <a:cubicBezTo>
                    <a:pt x="142441" y="7468"/>
                    <a:pt x="142044" y="7507"/>
                    <a:pt x="141624" y="7507"/>
                  </a:cubicBezTo>
                  <a:cubicBezTo>
                    <a:pt x="140475" y="7507"/>
                    <a:pt x="139148" y="7211"/>
                    <a:pt x="137959" y="7072"/>
                  </a:cubicBezTo>
                  <a:cubicBezTo>
                    <a:pt x="135760" y="6810"/>
                    <a:pt x="133765" y="5577"/>
                    <a:pt x="131513" y="5577"/>
                  </a:cubicBezTo>
                  <a:cubicBezTo>
                    <a:pt x="131235" y="5577"/>
                    <a:pt x="130953" y="5596"/>
                    <a:pt x="130666" y="5637"/>
                  </a:cubicBezTo>
                  <a:cubicBezTo>
                    <a:pt x="130197" y="5701"/>
                    <a:pt x="129713" y="5752"/>
                    <a:pt x="129231" y="5752"/>
                  </a:cubicBezTo>
                  <a:cubicBezTo>
                    <a:pt x="128525" y="5752"/>
                    <a:pt x="127823" y="5641"/>
                    <a:pt x="127175" y="5292"/>
                  </a:cubicBezTo>
                  <a:cubicBezTo>
                    <a:pt x="124583" y="3857"/>
                    <a:pt x="121352" y="4808"/>
                    <a:pt x="118811" y="3097"/>
                  </a:cubicBezTo>
                  <a:cubicBezTo>
                    <a:pt x="118623" y="2965"/>
                    <a:pt x="118385" y="2894"/>
                    <a:pt x="118144" y="2894"/>
                  </a:cubicBezTo>
                  <a:cubicBezTo>
                    <a:pt x="117786" y="2894"/>
                    <a:pt x="117421" y="3050"/>
                    <a:pt x="117204" y="3391"/>
                  </a:cubicBezTo>
                  <a:cubicBezTo>
                    <a:pt x="116737" y="4117"/>
                    <a:pt x="117601" y="4134"/>
                    <a:pt x="117930" y="4462"/>
                  </a:cubicBezTo>
                  <a:cubicBezTo>
                    <a:pt x="118103" y="4670"/>
                    <a:pt x="118154" y="4946"/>
                    <a:pt x="118068" y="5188"/>
                  </a:cubicBezTo>
                  <a:cubicBezTo>
                    <a:pt x="117958" y="5398"/>
                    <a:pt x="116241" y="5510"/>
                    <a:pt x="114740" y="5510"/>
                  </a:cubicBezTo>
                  <a:cubicBezTo>
                    <a:pt x="113645" y="5510"/>
                    <a:pt x="112664" y="5450"/>
                    <a:pt x="112503" y="5326"/>
                  </a:cubicBezTo>
                  <a:cubicBezTo>
                    <a:pt x="111242" y="4410"/>
                    <a:pt x="109825" y="3719"/>
                    <a:pt x="108321" y="3287"/>
                  </a:cubicBezTo>
                  <a:cubicBezTo>
                    <a:pt x="108108" y="3224"/>
                    <a:pt x="107902" y="3198"/>
                    <a:pt x="107703" y="3198"/>
                  </a:cubicBezTo>
                  <a:cubicBezTo>
                    <a:pt x="106742" y="3198"/>
                    <a:pt x="105934" y="3807"/>
                    <a:pt x="105084" y="3807"/>
                  </a:cubicBezTo>
                  <a:cubicBezTo>
                    <a:pt x="105000" y="3807"/>
                    <a:pt x="104915" y="3801"/>
                    <a:pt x="104830" y="3788"/>
                  </a:cubicBezTo>
                  <a:cubicBezTo>
                    <a:pt x="102083" y="3391"/>
                    <a:pt x="99266" y="3909"/>
                    <a:pt x="96760" y="1559"/>
                  </a:cubicBezTo>
                  <a:cubicBezTo>
                    <a:pt x="95295" y="185"/>
                    <a:pt x="93272" y="50"/>
                    <a:pt x="91223" y="50"/>
                  </a:cubicBezTo>
                  <a:cubicBezTo>
                    <a:pt x="90718" y="50"/>
                    <a:pt x="90212" y="58"/>
                    <a:pt x="89713" y="58"/>
                  </a:cubicBezTo>
                  <a:cubicBezTo>
                    <a:pt x="89152" y="58"/>
                    <a:pt x="88600" y="48"/>
                    <a:pt x="88067" y="4"/>
                  </a:cubicBezTo>
                  <a:cubicBezTo>
                    <a:pt x="88037" y="2"/>
                    <a:pt x="88007" y="1"/>
                    <a:pt x="879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341;p75"/>
            <p:cNvSpPr/>
            <p:nvPr/>
          </p:nvSpPr>
          <p:spPr>
            <a:xfrm>
              <a:off x="5913800" y="3523050"/>
              <a:ext cx="1109075" cy="813875"/>
            </a:xfrm>
            <a:custGeom>
              <a:avLst/>
              <a:gdLst/>
              <a:ahLst/>
              <a:cxnLst/>
              <a:rect l="l" t="t" r="r" b="b"/>
              <a:pathLst>
                <a:path w="44363" h="32555" extrusionOk="0">
                  <a:moveTo>
                    <a:pt x="28245" y="1"/>
                  </a:moveTo>
                  <a:cubicBezTo>
                    <a:pt x="27747" y="1"/>
                    <a:pt x="27602" y="373"/>
                    <a:pt x="27634" y="804"/>
                  </a:cubicBezTo>
                  <a:cubicBezTo>
                    <a:pt x="27737" y="2117"/>
                    <a:pt x="27979" y="3482"/>
                    <a:pt x="27996" y="4778"/>
                  </a:cubicBezTo>
                  <a:cubicBezTo>
                    <a:pt x="28014" y="5660"/>
                    <a:pt x="28567" y="7094"/>
                    <a:pt x="27634" y="7267"/>
                  </a:cubicBezTo>
                  <a:cubicBezTo>
                    <a:pt x="27521" y="7286"/>
                    <a:pt x="27406" y="7295"/>
                    <a:pt x="27290" y="7295"/>
                  </a:cubicBezTo>
                  <a:cubicBezTo>
                    <a:pt x="25431" y="7295"/>
                    <a:pt x="23230" y="4918"/>
                    <a:pt x="23555" y="3275"/>
                  </a:cubicBezTo>
                  <a:cubicBezTo>
                    <a:pt x="23754" y="2264"/>
                    <a:pt x="23333" y="1317"/>
                    <a:pt x="22034" y="1317"/>
                  </a:cubicBezTo>
                  <a:cubicBezTo>
                    <a:pt x="21978" y="1317"/>
                    <a:pt x="21920" y="1318"/>
                    <a:pt x="21862" y="1322"/>
                  </a:cubicBezTo>
                  <a:cubicBezTo>
                    <a:pt x="21814" y="1325"/>
                    <a:pt x="21765" y="1327"/>
                    <a:pt x="21716" y="1327"/>
                  </a:cubicBezTo>
                  <a:cubicBezTo>
                    <a:pt x="20777" y="1327"/>
                    <a:pt x="19668" y="752"/>
                    <a:pt x="18692" y="752"/>
                  </a:cubicBezTo>
                  <a:cubicBezTo>
                    <a:pt x="18107" y="752"/>
                    <a:pt x="17570" y="958"/>
                    <a:pt x="17144" y="1616"/>
                  </a:cubicBezTo>
                  <a:cubicBezTo>
                    <a:pt x="16642" y="2376"/>
                    <a:pt x="15295" y="2826"/>
                    <a:pt x="15191" y="4035"/>
                  </a:cubicBezTo>
                  <a:cubicBezTo>
                    <a:pt x="15162" y="4430"/>
                    <a:pt x="15144" y="4616"/>
                    <a:pt x="15002" y="4616"/>
                  </a:cubicBezTo>
                  <a:cubicBezTo>
                    <a:pt x="14889" y="4616"/>
                    <a:pt x="14698" y="4499"/>
                    <a:pt x="14361" y="4277"/>
                  </a:cubicBezTo>
                  <a:cubicBezTo>
                    <a:pt x="13724" y="3844"/>
                    <a:pt x="13113" y="3612"/>
                    <a:pt x="12606" y="3612"/>
                  </a:cubicBezTo>
                  <a:cubicBezTo>
                    <a:pt x="12042" y="3612"/>
                    <a:pt x="11607" y="3900"/>
                    <a:pt x="11406" y="4519"/>
                  </a:cubicBezTo>
                  <a:cubicBezTo>
                    <a:pt x="10784" y="6334"/>
                    <a:pt x="8710" y="7215"/>
                    <a:pt x="8624" y="9392"/>
                  </a:cubicBezTo>
                  <a:cubicBezTo>
                    <a:pt x="8607" y="10153"/>
                    <a:pt x="7933" y="10619"/>
                    <a:pt x="7086" y="10879"/>
                  </a:cubicBezTo>
                  <a:cubicBezTo>
                    <a:pt x="5669" y="11311"/>
                    <a:pt x="4355" y="11864"/>
                    <a:pt x="3007" y="12382"/>
                  </a:cubicBezTo>
                  <a:cubicBezTo>
                    <a:pt x="1003" y="13160"/>
                    <a:pt x="0" y="16910"/>
                    <a:pt x="1538" y="19018"/>
                  </a:cubicBezTo>
                  <a:cubicBezTo>
                    <a:pt x="2835" y="20798"/>
                    <a:pt x="3128" y="22595"/>
                    <a:pt x="3992" y="24375"/>
                  </a:cubicBezTo>
                  <a:cubicBezTo>
                    <a:pt x="4494" y="25360"/>
                    <a:pt x="4424" y="26276"/>
                    <a:pt x="3750" y="26950"/>
                  </a:cubicBezTo>
                  <a:cubicBezTo>
                    <a:pt x="3353" y="27348"/>
                    <a:pt x="3509" y="27797"/>
                    <a:pt x="4148" y="28298"/>
                  </a:cubicBezTo>
                  <a:cubicBezTo>
                    <a:pt x="5020" y="28962"/>
                    <a:pt x="5824" y="29302"/>
                    <a:pt x="6549" y="29302"/>
                  </a:cubicBezTo>
                  <a:cubicBezTo>
                    <a:pt x="7089" y="29302"/>
                    <a:pt x="7586" y="29114"/>
                    <a:pt x="8036" y="28730"/>
                  </a:cubicBezTo>
                  <a:cubicBezTo>
                    <a:pt x="8740" y="28095"/>
                    <a:pt x="9643" y="27747"/>
                    <a:pt x="10576" y="27747"/>
                  </a:cubicBezTo>
                  <a:cubicBezTo>
                    <a:pt x="10811" y="27747"/>
                    <a:pt x="11049" y="27769"/>
                    <a:pt x="11285" y="27814"/>
                  </a:cubicBezTo>
                  <a:cubicBezTo>
                    <a:pt x="11420" y="27836"/>
                    <a:pt x="11551" y="27846"/>
                    <a:pt x="11676" y="27846"/>
                  </a:cubicBezTo>
                  <a:cubicBezTo>
                    <a:pt x="12065" y="27846"/>
                    <a:pt x="12402" y="27743"/>
                    <a:pt x="12650" y="27521"/>
                  </a:cubicBezTo>
                  <a:cubicBezTo>
                    <a:pt x="14551" y="25793"/>
                    <a:pt x="17368" y="25343"/>
                    <a:pt x="20047" y="24790"/>
                  </a:cubicBezTo>
                  <a:cubicBezTo>
                    <a:pt x="20247" y="24746"/>
                    <a:pt x="20464" y="24721"/>
                    <a:pt x="20691" y="24721"/>
                  </a:cubicBezTo>
                  <a:cubicBezTo>
                    <a:pt x="21623" y="24721"/>
                    <a:pt x="22712" y="25150"/>
                    <a:pt x="23365" y="26484"/>
                  </a:cubicBezTo>
                  <a:cubicBezTo>
                    <a:pt x="23667" y="27105"/>
                    <a:pt x="23855" y="28198"/>
                    <a:pt x="25083" y="28198"/>
                  </a:cubicBezTo>
                  <a:cubicBezTo>
                    <a:pt x="25120" y="28198"/>
                    <a:pt x="25158" y="28197"/>
                    <a:pt x="25197" y="28195"/>
                  </a:cubicBezTo>
                  <a:cubicBezTo>
                    <a:pt x="25345" y="28183"/>
                    <a:pt x="25455" y="28022"/>
                    <a:pt x="25593" y="28022"/>
                  </a:cubicBezTo>
                  <a:cubicBezTo>
                    <a:pt x="25664" y="28022"/>
                    <a:pt x="25742" y="28065"/>
                    <a:pt x="25836" y="28195"/>
                  </a:cubicBezTo>
                  <a:cubicBezTo>
                    <a:pt x="25923" y="28298"/>
                    <a:pt x="25767" y="28592"/>
                    <a:pt x="25612" y="28713"/>
                  </a:cubicBezTo>
                  <a:cubicBezTo>
                    <a:pt x="25318" y="28938"/>
                    <a:pt x="24903" y="29128"/>
                    <a:pt x="25283" y="29646"/>
                  </a:cubicBezTo>
                  <a:cubicBezTo>
                    <a:pt x="25508" y="29871"/>
                    <a:pt x="25802" y="30026"/>
                    <a:pt x="26113" y="30078"/>
                  </a:cubicBezTo>
                  <a:cubicBezTo>
                    <a:pt x="26172" y="30086"/>
                    <a:pt x="26229" y="30090"/>
                    <a:pt x="26283" y="30090"/>
                  </a:cubicBezTo>
                  <a:cubicBezTo>
                    <a:pt x="26710" y="30090"/>
                    <a:pt x="27006" y="29856"/>
                    <a:pt x="27098" y="29473"/>
                  </a:cubicBezTo>
                  <a:cubicBezTo>
                    <a:pt x="27115" y="29335"/>
                    <a:pt x="27098" y="29197"/>
                    <a:pt x="27029" y="29076"/>
                  </a:cubicBezTo>
                  <a:cubicBezTo>
                    <a:pt x="26976" y="28903"/>
                    <a:pt x="26992" y="28848"/>
                    <a:pt x="27041" y="28848"/>
                  </a:cubicBezTo>
                  <a:cubicBezTo>
                    <a:pt x="27105" y="28848"/>
                    <a:pt x="27225" y="28941"/>
                    <a:pt x="27322" y="28990"/>
                  </a:cubicBezTo>
                  <a:cubicBezTo>
                    <a:pt x="27824" y="29266"/>
                    <a:pt x="28463" y="29473"/>
                    <a:pt x="28169" y="30113"/>
                  </a:cubicBezTo>
                  <a:cubicBezTo>
                    <a:pt x="27945" y="30597"/>
                    <a:pt x="28117" y="31029"/>
                    <a:pt x="28809" y="31461"/>
                  </a:cubicBezTo>
                  <a:cubicBezTo>
                    <a:pt x="30199" y="32318"/>
                    <a:pt x="31628" y="32554"/>
                    <a:pt x="32898" y="32554"/>
                  </a:cubicBezTo>
                  <a:cubicBezTo>
                    <a:pt x="33522" y="32554"/>
                    <a:pt x="34108" y="32497"/>
                    <a:pt x="34633" y="32429"/>
                  </a:cubicBezTo>
                  <a:cubicBezTo>
                    <a:pt x="36672" y="32135"/>
                    <a:pt x="39299" y="31824"/>
                    <a:pt x="39299" y="29145"/>
                  </a:cubicBezTo>
                  <a:cubicBezTo>
                    <a:pt x="39299" y="28938"/>
                    <a:pt x="39541" y="28799"/>
                    <a:pt x="39592" y="28575"/>
                  </a:cubicBezTo>
                  <a:cubicBezTo>
                    <a:pt x="40024" y="26968"/>
                    <a:pt x="41804" y="26363"/>
                    <a:pt x="42496" y="24998"/>
                  </a:cubicBezTo>
                  <a:cubicBezTo>
                    <a:pt x="44224" y="21559"/>
                    <a:pt x="44362" y="17722"/>
                    <a:pt x="40232" y="13661"/>
                  </a:cubicBezTo>
                  <a:cubicBezTo>
                    <a:pt x="38953" y="12399"/>
                    <a:pt x="38037" y="10671"/>
                    <a:pt x="36309" y="9859"/>
                  </a:cubicBezTo>
                  <a:cubicBezTo>
                    <a:pt x="34494" y="9012"/>
                    <a:pt x="34080" y="7716"/>
                    <a:pt x="33509" y="6472"/>
                  </a:cubicBezTo>
                  <a:cubicBezTo>
                    <a:pt x="33388" y="5608"/>
                    <a:pt x="33008" y="4761"/>
                    <a:pt x="32213" y="4346"/>
                  </a:cubicBezTo>
                  <a:cubicBezTo>
                    <a:pt x="30658" y="3465"/>
                    <a:pt x="30278" y="2100"/>
                    <a:pt x="29414" y="942"/>
                  </a:cubicBezTo>
                  <a:cubicBezTo>
                    <a:pt x="29120" y="544"/>
                    <a:pt x="28947" y="78"/>
                    <a:pt x="28377" y="9"/>
                  </a:cubicBezTo>
                  <a:cubicBezTo>
                    <a:pt x="28330" y="3"/>
                    <a:pt x="28287" y="1"/>
                    <a:pt x="282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342;p75"/>
            <p:cNvSpPr/>
            <p:nvPr/>
          </p:nvSpPr>
          <p:spPr>
            <a:xfrm>
              <a:off x="6442175" y="3238700"/>
              <a:ext cx="571625" cy="311800"/>
            </a:xfrm>
            <a:custGeom>
              <a:avLst/>
              <a:gdLst/>
              <a:ahLst/>
              <a:cxnLst/>
              <a:rect l="l" t="t" r="r" b="b"/>
              <a:pathLst>
                <a:path w="22865" h="12472" extrusionOk="0">
                  <a:moveTo>
                    <a:pt x="3070" y="1"/>
                  </a:moveTo>
                  <a:cubicBezTo>
                    <a:pt x="2939" y="1"/>
                    <a:pt x="2792" y="15"/>
                    <a:pt x="2627" y="46"/>
                  </a:cubicBezTo>
                  <a:cubicBezTo>
                    <a:pt x="1833" y="202"/>
                    <a:pt x="830" y="29"/>
                    <a:pt x="415" y="927"/>
                  </a:cubicBezTo>
                  <a:cubicBezTo>
                    <a:pt x="1" y="1826"/>
                    <a:pt x="934" y="1861"/>
                    <a:pt x="1400" y="2189"/>
                  </a:cubicBezTo>
                  <a:cubicBezTo>
                    <a:pt x="1504" y="2258"/>
                    <a:pt x="1366" y="2569"/>
                    <a:pt x="1435" y="2742"/>
                  </a:cubicBezTo>
                  <a:cubicBezTo>
                    <a:pt x="1757" y="3623"/>
                    <a:pt x="1963" y="4886"/>
                    <a:pt x="3062" y="4886"/>
                  </a:cubicBezTo>
                  <a:cubicBezTo>
                    <a:pt x="3084" y="4886"/>
                    <a:pt x="3106" y="4886"/>
                    <a:pt x="3129" y="4885"/>
                  </a:cubicBezTo>
                  <a:cubicBezTo>
                    <a:pt x="3207" y="4880"/>
                    <a:pt x="3284" y="4878"/>
                    <a:pt x="3360" y="4878"/>
                  </a:cubicBezTo>
                  <a:cubicBezTo>
                    <a:pt x="4698" y="4878"/>
                    <a:pt x="5731" y="5570"/>
                    <a:pt x="6810" y="6077"/>
                  </a:cubicBezTo>
                  <a:cubicBezTo>
                    <a:pt x="7328" y="6319"/>
                    <a:pt x="8019" y="7322"/>
                    <a:pt x="7207" y="8203"/>
                  </a:cubicBezTo>
                  <a:cubicBezTo>
                    <a:pt x="6913" y="8531"/>
                    <a:pt x="6948" y="8911"/>
                    <a:pt x="7121" y="9292"/>
                  </a:cubicBezTo>
                  <a:cubicBezTo>
                    <a:pt x="7274" y="9613"/>
                    <a:pt x="7597" y="9810"/>
                    <a:pt x="7934" y="9810"/>
                  </a:cubicBezTo>
                  <a:cubicBezTo>
                    <a:pt x="8014" y="9810"/>
                    <a:pt x="8095" y="9799"/>
                    <a:pt x="8175" y="9775"/>
                  </a:cubicBezTo>
                  <a:cubicBezTo>
                    <a:pt x="8275" y="9755"/>
                    <a:pt x="8368" y="9745"/>
                    <a:pt x="8457" y="9745"/>
                  </a:cubicBezTo>
                  <a:cubicBezTo>
                    <a:pt x="8811" y="9745"/>
                    <a:pt x="9087" y="9900"/>
                    <a:pt x="9419" y="10121"/>
                  </a:cubicBezTo>
                  <a:cubicBezTo>
                    <a:pt x="10079" y="10569"/>
                    <a:pt x="10930" y="10787"/>
                    <a:pt x="11688" y="10787"/>
                  </a:cubicBezTo>
                  <a:cubicBezTo>
                    <a:pt x="12538" y="10787"/>
                    <a:pt x="13270" y="10513"/>
                    <a:pt x="13480" y="9983"/>
                  </a:cubicBezTo>
                  <a:cubicBezTo>
                    <a:pt x="13648" y="9563"/>
                    <a:pt x="13555" y="9014"/>
                    <a:pt x="14230" y="9014"/>
                  </a:cubicBezTo>
                  <a:cubicBezTo>
                    <a:pt x="14250" y="9014"/>
                    <a:pt x="14271" y="9014"/>
                    <a:pt x="14293" y="9015"/>
                  </a:cubicBezTo>
                  <a:cubicBezTo>
                    <a:pt x="15036" y="9050"/>
                    <a:pt x="15381" y="9516"/>
                    <a:pt x="15450" y="10138"/>
                  </a:cubicBezTo>
                  <a:cubicBezTo>
                    <a:pt x="15640" y="11486"/>
                    <a:pt x="16522" y="11953"/>
                    <a:pt x="17697" y="11988"/>
                  </a:cubicBezTo>
                  <a:cubicBezTo>
                    <a:pt x="18224" y="11988"/>
                    <a:pt x="18870" y="12472"/>
                    <a:pt x="19366" y="12472"/>
                  </a:cubicBezTo>
                  <a:cubicBezTo>
                    <a:pt x="19602" y="12472"/>
                    <a:pt x="19804" y="12362"/>
                    <a:pt x="19944" y="12039"/>
                  </a:cubicBezTo>
                  <a:cubicBezTo>
                    <a:pt x="20289" y="11210"/>
                    <a:pt x="19287" y="10398"/>
                    <a:pt x="18596" y="9758"/>
                  </a:cubicBezTo>
                  <a:cubicBezTo>
                    <a:pt x="18164" y="9361"/>
                    <a:pt x="17420" y="8825"/>
                    <a:pt x="17749" y="8272"/>
                  </a:cubicBezTo>
                  <a:cubicBezTo>
                    <a:pt x="17984" y="7884"/>
                    <a:pt x="18253" y="7197"/>
                    <a:pt x="18937" y="7197"/>
                  </a:cubicBezTo>
                  <a:cubicBezTo>
                    <a:pt x="19107" y="7197"/>
                    <a:pt x="19302" y="7239"/>
                    <a:pt x="19529" y="7339"/>
                  </a:cubicBezTo>
                  <a:cubicBezTo>
                    <a:pt x="19732" y="7429"/>
                    <a:pt x="19935" y="7468"/>
                    <a:pt x="20135" y="7468"/>
                  </a:cubicBezTo>
                  <a:cubicBezTo>
                    <a:pt x="20854" y="7468"/>
                    <a:pt x="21544" y="6970"/>
                    <a:pt x="22138" y="6578"/>
                  </a:cubicBezTo>
                  <a:cubicBezTo>
                    <a:pt x="22795" y="6146"/>
                    <a:pt x="22864" y="5248"/>
                    <a:pt x="22311" y="4643"/>
                  </a:cubicBezTo>
                  <a:cubicBezTo>
                    <a:pt x="22115" y="4425"/>
                    <a:pt x="21948" y="4340"/>
                    <a:pt x="21799" y="4340"/>
                  </a:cubicBezTo>
                  <a:cubicBezTo>
                    <a:pt x="21465" y="4340"/>
                    <a:pt x="21227" y="4774"/>
                    <a:pt x="20963" y="5110"/>
                  </a:cubicBezTo>
                  <a:cubicBezTo>
                    <a:pt x="20756" y="5334"/>
                    <a:pt x="20479" y="5472"/>
                    <a:pt x="20168" y="5507"/>
                  </a:cubicBezTo>
                  <a:cubicBezTo>
                    <a:pt x="20112" y="5512"/>
                    <a:pt x="20051" y="5514"/>
                    <a:pt x="19986" y="5514"/>
                  </a:cubicBezTo>
                  <a:cubicBezTo>
                    <a:pt x="18639" y="5514"/>
                    <a:pt x="15548" y="4518"/>
                    <a:pt x="14344" y="3727"/>
                  </a:cubicBezTo>
                  <a:cubicBezTo>
                    <a:pt x="13999" y="3485"/>
                    <a:pt x="13636" y="3295"/>
                    <a:pt x="13238" y="3139"/>
                  </a:cubicBezTo>
                  <a:cubicBezTo>
                    <a:pt x="11925" y="2690"/>
                    <a:pt x="10473" y="2465"/>
                    <a:pt x="9298" y="1774"/>
                  </a:cubicBezTo>
                  <a:cubicBezTo>
                    <a:pt x="8770" y="1458"/>
                    <a:pt x="8301" y="1322"/>
                    <a:pt x="7877" y="1322"/>
                  </a:cubicBezTo>
                  <a:cubicBezTo>
                    <a:pt x="7093" y="1322"/>
                    <a:pt x="6459" y="1787"/>
                    <a:pt x="5876" y="2448"/>
                  </a:cubicBezTo>
                  <a:cubicBezTo>
                    <a:pt x="5497" y="2886"/>
                    <a:pt x="5240" y="3062"/>
                    <a:pt x="5050" y="3062"/>
                  </a:cubicBezTo>
                  <a:cubicBezTo>
                    <a:pt x="4739" y="3062"/>
                    <a:pt x="4614" y="2586"/>
                    <a:pt x="4442" y="2016"/>
                  </a:cubicBezTo>
                  <a:cubicBezTo>
                    <a:pt x="4193" y="1191"/>
                    <a:pt x="4266" y="1"/>
                    <a:pt x="30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343;p75"/>
            <p:cNvSpPr/>
            <p:nvPr/>
          </p:nvSpPr>
          <p:spPr>
            <a:xfrm>
              <a:off x="5898675" y="3029225"/>
              <a:ext cx="282150" cy="318450"/>
            </a:xfrm>
            <a:custGeom>
              <a:avLst/>
              <a:gdLst/>
              <a:ahLst/>
              <a:cxnLst/>
              <a:rect l="l" t="t" r="r" b="b"/>
              <a:pathLst>
                <a:path w="11286" h="12738" extrusionOk="0">
                  <a:moveTo>
                    <a:pt x="8163" y="0"/>
                  </a:moveTo>
                  <a:cubicBezTo>
                    <a:pt x="7646" y="0"/>
                    <a:pt x="7307" y="634"/>
                    <a:pt x="7121" y="1115"/>
                  </a:cubicBezTo>
                  <a:cubicBezTo>
                    <a:pt x="6498" y="2618"/>
                    <a:pt x="5081" y="3362"/>
                    <a:pt x="4027" y="4450"/>
                  </a:cubicBezTo>
                  <a:cubicBezTo>
                    <a:pt x="3562" y="4916"/>
                    <a:pt x="2753" y="5709"/>
                    <a:pt x="2170" y="5709"/>
                  </a:cubicBezTo>
                  <a:cubicBezTo>
                    <a:pt x="2125" y="5709"/>
                    <a:pt x="2082" y="5704"/>
                    <a:pt x="2040" y="5695"/>
                  </a:cubicBezTo>
                  <a:cubicBezTo>
                    <a:pt x="1767" y="5631"/>
                    <a:pt x="1536" y="5602"/>
                    <a:pt x="1339" y="5602"/>
                  </a:cubicBezTo>
                  <a:cubicBezTo>
                    <a:pt x="150" y="5602"/>
                    <a:pt x="215" y="6659"/>
                    <a:pt x="52" y="7475"/>
                  </a:cubicBezTo>
                  <a:cubicBezTo>
                    <a:pt x="1" y="9410"/>
                    <a:pt x="1625" y="11518"/>
                    <a:pt x="3267" y="12123"/>
                  </a:cubicBezTo>
                  <a:cubicBezTo>
                    <a:pt x="3638" y="12262"/>
                    <a:pt x="4019" y="12277"/>
                    <a:pt x="4389" y="12277"/>
                  </a:cubicBezTo>
                  <a:cubicBezTo>
                    <a:pt x="4488" y="12277"/>
                    <a:pt x="4586" y="12276"/>
                    <a:pt x="4683" y="12276"/>
                  </a:cubicBezTo>
                  <a:cubicBezTo>
                    <a:pt x="5034" y="12276"/>
                    <a:pt x="5369" y="12290"/>
                    <a:pt x="5669" y="12417"/>
                  </a:cubicBezTo>
                  <a:cubicBezTo>
                    <a:pt x="6156" y="12630"/>
                    <a:pt x="6559" y="12738"/>
                    <a:pt x="6895" y="12738"/>
                  </a:cubicBezTo>
                  <a:cubicBezTo>
                    <a:pt x="7678" y="12738"/>
                    <a:pt x="8093" y="12148"/>
                    <a:pt x="8348" y="10914"/>
                  </a:cubicBezTo>
                  <a:cubicBezTo>
                    <a:pt x="8572" y="9773"/>
                    <a:pt x="9073" y="8235"/>
                    <a:pt x="9937" y="7786"/>
                  </a:cubicBezTo>
                  <a:cubicBezTo>
                    <a:pt x="11268" y="7094"/>
                    <a:pt x="10577" y="6697"/>
                    <a:pt x="10231" y="6023"/>
                  </a:cubicBezTo>
                  <a:cubicBezTo>
                    <a:pt x="9782" y="5124"/>
                    <a:pt x="8797" y="4278"/>
                    <a:pt x="10058" y="3189"/>
                  </a:cubicBezTo>
                  <a:cubicBezTo>
                    <a:pt x="10404" y="2895"/>
                    <a:pt x="11285" y="2618"/>
                    <a:pt x="10853" y="1945"/>
                  </a:cubicBezTo>
                  <a:cubicBezTo>
                    <a:pt x="10266" y="1063"/>
                    <a:pt x="9402" y="286"/>
                    <a:pt x="8348" y="26"/>
                  </a:cubicBezTo>
                  <a:cubicBezTo>
                    <a:pt x="8284" y="9"/>
                    <a:pt x="8222" y="0"/>
                    <a:pt x="81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344;p75"/>
            <p:cNvSpPr/>
            <p:nvPr/>
          </p:nvSpPr>
          <p:spPr>
            <a:xfrm>
              <a:off x="5544400" y="3065225"/>
              <a:ext cx="541800" cy="430700"/>
            </a:xfrm>
            <a:custGeom>
              <a:avLst/>
              <a:gdLst/>
              <a:ahLst/>
              <a:cxnLst/>
              <a:rect l="l" t="t" r="r" b="b"/>
              <a:pathLst>
                <a:path w="21672" h="17228" extrusionOk="0">
                  <a:moveTo>
                    <a:pt x="7484" y="4583"/>
                  </a:moveTo>
                  <a:lnTo>
                    <a:pt x="7484" y="4583"/>
                  </a:lnTo>
                  <a:cubicBezTo>
                    <a:pt x="7486" y="4586"/>
                    <a:pt x="7488" y="4589"/>
                    <a:pt x="7491" y="4592"/>
                  </a:cubicBezTo>
                  <a:lnTo>
                    <a:pt x="7491" y="4592"/>
                  </a:lnTo>
                  <a:cubicBezTo>
                    <a:pt x="7494" y="4595"/>
                    <a:pt x="7498" y="4597"/>
                    <a:pt x="7501" y="4600"/>
                  </a:cubicBezTo>
                  <a:lnTo>
                    <a:pt x="7484" y="4583"/>
                  </a:lnTo>
                  <a:close/>
                  <a:moveTo>
                    <a:pt x="1210" y="0"/>
                  </a:moveTo>
                  <a:cubicBezTo>
                    <a:pt x="910" y="0"/>
                    <a:pt x="646" y="84"/>
                    <a:pt x="415" y="314"/>
                  </a:cubicBezTo>
                  <a:cubicBezTo>
                    <a:pt x="1" y="712"/>
                    <a:pt x="260" y="1127"/>
                    <a:pt x="571" y="1403"/>
                  </a:cubicBezTo>
                  <a:cubicBezTo>
                    <a:pt x="1833" y="2561"/>
                    <a:pt x="2939" y="3874"/>
                    <a:pt x="3872" y="5309"/>
                  </a:cubicBezTo>
                  <a:cubicBezTo>
                    <a:pt x="5894" y="8264"/>
                    <a:pt x="6948" y="12014"/>
                    <a:pt x="10663" y="13552"/>
                  </a:cubicBezTo>
                  <a:cubicBezTo>
                    <a:pt x="10715" y="13587"/>
                    <a:pt x="10733" y="13656"/>
                    <a:pt x="10733" y="13725"/>
                  </a:cubicBezTo>
                  <a:cubicBezTo>
                    <a:pt x="10007" y="15522"/>
                    <a:pt x="11579" y="15401"/>
                    <a:pt x="12478" y="15660"/>
                  </a:cubicBezTo>
                  <a:cubicBezTo>
                    <a:pt x="14932" y="16334"/>
                    <a:pt x="17420" y="16801"/>
                    <a:pt x="19961" y="17043"/>
                  </a:cubicBezTo>
                  <a:cubicBezTo>
                    <a:pt x="20276" y="17079"/>
                    <a:pt x="20618" y="17227"/>
                    <a:pt x="20904" y="17227"/>
                  </a:cubicBezTo>
                  <a:cubicBezTo>
                    <a:pt x="21167" y="17227"/>
                    <a:pt x="21382" y="17101"/>
                    <a:pt x="21482" y="16645"/>
                  </a:cubicBezTo>
                  <a:cubicBezTo>
                    <a:pt x="21672" y="15816"/>
                    <a:pt x="20842" y="15626"/>
                    <a:pt x="20306" y="15280"/>
                  </a:cubicBezTo>
                  <a:cubicBezTo>
                    <a:pt x="18129" y="13932"/>
                    <a:pt x="15502" y="14347"/>
                    <a:pt x="13204" y="13448"/>
                  </a:cubicBezTo>
                  <a:cubicBezTo>
                    <a:pt x="13103" y="13410"/>
                    <a:pt x="12986" y="13400"/>
                    <a:pt x="12863" y="13400"/>
                  </a:cubicBezTo>
                  <a:cubicBezTo>
                    <a:pt x="12726" y="13400"/>
                    <a:pt x="12582" y="13412"/>
                    <a:pt x="12448" y="13412"/>
                  </a:cubicBezTo>
                  <a:cubicBezTo>
                    <a:pt x="12162" y="13412"/>
                    <a:pt x="11919" y="13355"/>
                    <a:pt x="11873" y="12999"/>
                  </a:cubicBezTo>
                  <a:cubicBezTo>
                    <a:pt x="11769" y="12221"/>
                    <a:pt x="11614" y="11288"/>
                    <a:pt x="12409" y="10666"/>
                  </a:cubicBezTo>
                  <a:cubicBezTo>
                    <a:pt x="12979" y="10199"/>
                    <a:pt x="12806" y="9836"/>
                    <a:pt x="12478" y="9249"/>
                  </a:cubicBezTo>
                  <a:cubicBezTo>
                    <a:pt x="11908" y="8195"/>
                    <a:pt x="10352" y="8558"/>
                    <a:pt x="10076" y="7849"/>
                  </a:cubicBezTo>
                  <a:cubicBezTo>
                    <a:pt x="9542" y="6419"/>
                    <a:pt x="8354" y="5659"/>
                    <a:pt x="7491" y="4592"/>
                  </a:cubicBezTo>
                  <a:lnTo>
                    <a:pt x="7491" y="4592"/>
                  </a:lnTo>
                  <a:cubicBezTo>
                    <a:pt x="6993" y="4179"/>
                    <a:pt x="6512" y="3733"/>
                    <a:pt x="5980" y="3339"/>
                  </a:cubicBezTo>
                  <a:cubicBezTo>
                    <a:pt x="4563" y="2285"/>
                    <a:pt x="3682" y="522"/>
                    <a:pt x="1763" y="72"/>
                  </a:cubicBezTo>
                  <a:cubicBezTo>
                    <a:pt x="1567" y="28"/>
                    <a:pt x="1383" y="0"/>
                    <a:pt x="12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345;p75"/>
            <p:cNvSpPr/>
            <p:nvPr/>
          </p:nvSpPr>
          <p:spPr>
            <a:xfrm>
              <a:off x="4388700" y="3530600"/>
              <a:ext cx="227275" cy="395425"/>
            </a:xfrm>
            <a:custGeom>
              <a:avLst/>
              <a:gdLst/>
              <a:ahLst/>
              <a:cxnLst/>
              <a:rect l="l" t="t" r="r" b="b"/>
              <a:pathLst>
                <a:path w="9091" h="15817" extrusionOk="0">
                  <a:moveTo>
                    <a:pt x="7622" y="0"/>
                  </a:moveTo>
                  <a:cubicBezTo>
                    <a:pt x="7155" y="0"/>
                    <a:pt x="6965" y="363"/>
                    <a:pt x="6740" y="761"/>
                  </a:cubicBezTo>
                  <a:cubicBezTo>
                    <a:pt x="5963" y="2212"/>
                    <a:pt x="5323" y="3802"/>
                    <a:pt x="3405" y="4200"/>
                  </a:cubicBezTo>
                  <a:cubicBezTo>
                    <a:pt x="2645" y="4338"/>
                    <a:pt x="2247" y="4891"/>
                    <a:pt x="2109" y="5738"/>
                  </a:cubicBezTo>
                  <a:cubicBezTo>
                    <a:pt x="1781" y="7587"/>
                    <a:pt x="1971" y="9471"/>
                    <a:pt x="917" y="11285"/>
                  </a:cubicBezTo>
                  <a:cubicBezTo>
                    <a:pt x="1" y="12910"/>
                    <a:pt x="1660" y="15813"/>
                    <a:pt x="3077" y="15813"/>
                  </a:cubicBezTo>
                  <a:cubicBezTo>
                    <a:pt x="3125" y="15815"/>
                    <a:pt x="3172" y="15816"/>
                    <a:pt x="3219" y="15816"/>
                  </a:cubicBezTo>
                  <a:cubicBezTo>
                    <a:pt x="4640" y="15816"/>
                    <a:pt x="5279" y="14808"/>
                    <a:pt x="5496" y="13670"/>
                  </a:cubicBezTo>
                  <a:cubicBezTo>
                    <a:pt x="6049" y="11095"/>
                    <a:pt x="7034" y="8676"/>
                    <a:pt x="8002" y="6256"/>
                  </a:cubicBezTo>
                  <a:cubicBezTo>
                    <a:pt x="8745" y="4373"/>
                    <a:pt x="9091" y="2645"/>
                    <a:pt x="8192" y="778"/>
                  </a:cubicBezTo>
                  <a:cubicBezTo>
                    <a:pt x="8054" y="467"/>
                    <a:pt x="8106" y="18"/>
                    <a:pt x="76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346;p75"/>
            <p:cNvSpPr/>
            <p:nvPr/>
          </p:nvSpPr>
          <p:spPr>
            <a:xfrm>
              <a:off x="6438300" y="1893850"/>
              <a:ext cx="267450" cy="418275"/>
            </a:xfrm>
            <a:custGeom>
              <a:avLst/>
              <a:gdLst/>
              <a:ahLst/>
              <a:cxnLst/>
              <a:rect l="l" t="t" r="r" b="b"/>
              <a:pathLst>
                <a:path w="10698" h="16731" extrusionOk="0">
                  <a:moveTo>
                    <a:pt x="4909" y="1"/>
                  </a:moveTo>
                  <a:cubicBezTo>
                    <a:pt x="4667" y="1"/>
                    <a:pt x="4504" y="61"/>
                    <a:pt x="4562" y="216"/>
                  </a:cubicBezTo>
                  <a:cubicBezTo>
                    <a:pt x="5064" y="1633"/>
                    <a:pt x="3992" y="3465"/>
                    <a:pt x="5444" y="4502"/>
                  </a:cubicBezTo>
                  <a:cubicBezTo>
                    <a:pt x="6654" y="5366"/>
                    <a:pt x="6515" y="6627"/>
                    <a:pt x="6913" y="7647"/>
                  </a:cubicBezTo>
                  <a:cubicBezTo>
                    <a:pt x="6804" y="8207"/>
                    <a:pt x="6835" y="9062"/>
                    <a:pt x="6426" y="9062"/>
                  </a:cubicBezTo>
                  <a:cubicBezTo>
                    <a:pt x="6380" y="9062"/>
                    <a:pt x="6330" y="9052"/>
                    <a:pt x="6273" y="9029"/>
                  </a:cubicBezTo>
                  <a:cubicBezTo>
                    <a:pt x="6019" y="8928"/>
                    <a:pt x="5817" y="8884"/>
                    <a:pt x="5657" y="8884"/>
                  </a:cubicBezTo>
                  <a:cubicBezTo>
                    <a:pt x="5131" y="8884"/>
                    <a:pt x="5047" y="9360"/>
                    <a:pt x="4995" y="9876"/>
                  </a:cubicBezTo>
                  <a:cubicBezTo>
                    <a:pt x="4925" y="10533"/>
                    <a:pt x="4614" y="10757"/>
                    <a:pt x="4044" y="10896"/>
                  </a:cubicBezTo>
                  <a:cubicBezTo>
                    <a:pt x="726" y="11673"/>
                    <a:pt x="0" y="13229"/>
                    <a:pt x="1659" y="16028"/>
                  </a:cubicBezTo>
                  <a:cubicBezTo>
                    <a:pt x="1834" y="16314"/>
                    <a:pt x="1935" y="16730"/>
                    <a:pt x="2351" y="16730"/>
                  </a:cubicBezTo>
                  <a:cubicBezTo>
                    <a:pt x="2389" y="16730"/>
                    <a:pt x="2429" y="16727"/>
                    <a:pt x="2471" y="16720"/>
                  </a:cubicBezTo>
                  <a:cubicBezTo>
                    <a:pt x="3007" y="16633"/>
                    <a:pt x="3197" y="16236"/>
                    <a:pt x="3301" y="15752"/>
                  </a:cubicBezTo>
                  <a:cubicBezTo>
                    <a:pt x="3405" y="15251"/>
                    <a:pt x="3301" y="14784"/>
                    <a:pt x="4009" y="14542"/>
                  </a:cubicBezTo>
                  <a:cubicBezTo>
                    <a:pt x="5651" y="13955"/>
                    <a:pt x="7241" y="13194"/>
                    <a:pt x="8866" y="12555"/>
                  </a:cubicBezTo>
                  <a:cubicBezTo>
                    <a:pt x="9298" y="12399"/>
                    <a:pt x="9643" y="12261"/>
                    <a:pt x="9799" y="11829"/>
                  </a:cubicBezTo>
                  <a:cubicBezTo>
                    <a:pt x="10300" y="10308"/>
                    <a:pt x="8866" y="5746"/>
                    <a:pt x="7604" y="4709"/>
                  </a:cubicBezTo>
                  <a:cubicBezTo>
                    <a:pt x="7397" y="4536"/>
                    <a:pt x="6809" y="4571"/>
                    <a:pt x="7016" y="4139"/>
                  </a:cubicBezTo>
                  <a:cubicBezTo>
                    <a:pt x="7082" y="4008"/>
                    <a:pt x="7166" y="3963"/>
                    <a:pt x="7262" y="3963"/>
                  </a:cubicBezTo>
                  <a:cubicBezTo>
                    <a:pt x="7468" y="3963"/>
                    <a:pt x="7725" y="4173"/>
                    <a:pt x="7950" y="4173"/>
                  </a:cubicBezTo>
                  <a:cubicBezTo>
                    <a:pt x="7979" y="4174"/>
                    <a:pt x="8009" y="4175"/>
                    <a:pt x="8039" y="4175"/>
                  </a:cubicBezTo>
                  <a:cubicBezTo>
                    <a:pt x="9008" y="4175"/>
                    <a:pt x="9913" y="3634"/>
                    <a:pt x="10265" y="2946"/>
                  </a:cubicBezTo>
                  <a:cubicBezTo>
                    <a:pt x="10697" y="2117"/>
                    <a:pt x="9695" y="1667"/>
                    <a:pt x="8987" y="1581"/>
                  </a:cubicBezTo>
                  <a:cubicBezTo>
                    <a:pt x="7811" y="1443"/>
                    <a:pt x="6930" y="786"/>
                    <a:pt x="5962" y="250"/>
                  </a:cubicBezTo>
                  <a:cubicBezTo>
                    <a:pt x="5704" y="111"/>
                    <a:pt x="5235" y="1"/>
                    <a:pt x="49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347;p75"/>
            <p:cNvSpPr/>
            <p:nvPr/>
          </p:nvSpPr>
          <p:spPr>
            <a:xfrm>
              <a:off x="6901875" y="4220725"/>
              <a:ext cx="468775" cy="354550"/>
            </a:xfrm>
            <a:custGeom>
              <a:avLst/>
              <a:gdLst/>
              <a:ahLst/>
              <a:cxnLst/>
              <a:rect l="l" t="t" r="r" b="b"/>
              <a:pathLst>
                <a:path w="18751" h="14182" extrusionOk="0">
                  <a:moveTo>
                    <a:pt x="15666" y="0"/>
                  </a:moveTo>
                  <a:cubicBezTo>
                    <a:pt x="15588" y="0"/>
                    <a:pt x="15504" y="9"/>
                    <a:pt x="15415" y="28"/>
                  </a:cubicBezTo>
                  <a:cubicBezTo>
                    <a:pt x="14690" y="184"/>
                    <a:pt x="14759" y="772"/>
                    <a:pt x="14897" y="1290"/>
                  </a:cubicBezTo>
                  <a:cubicBezTo>
                    <a:pt x="15294" y="2845"/>
                    <a:pt x="14880" y="4038"/>
                    <a:pt x="13463" y="4850"/>
                  </a:cubicBezTo>
                  <a:cubicBezTo>
                    <a:pt x="13013" y="5109"/>
                    <a:pt x="12823" y="5472"/>
                    <a:pt x="13065" y="5991"/>
                  </a:cubicBezTo>
                  <a:cubicBezTo>
                    <a:pt x="13324" y="6578"/>
                    <a:pt x="12823" y="6803"/>
                    <a:pt x="12512" y="7097"/>
                  </a:cubicBezTo>
                  <a:cubicBezTo>
                    <a:pt x="12410" y="7191"/>
                    <a:pt x="12303" y="7233"/>
                    <a:pt x="12200" y="7233"/>
                  </a:cubicBezTo>
                  <a:cubicBezTo>
                    <a:pt x="12041" y="7233"/>
                    <a:pt x="11891" y="7133"/>
                    <a:pt x="11786" y="6976"/>
                  </a:cubicBezTo>
                  <a:cubicBezTo>
                    <a:pt x="11531" y="6610"/>
                    <a:pt x="11284" y="6477"/>
                    <a:pt x="11039" y="6477"/>
                  </a:cubicBezTo>
                  <a:cubicBezTo>
                    <a:pt x="10705" y="6477"/>
                    <a:pt x="10373" y="6726"/>
                    <a:pt x="10024" y="6976"/>
                  </a:cubicBezTo>
                  <a:cubicBezTo>
                    <a:pt x="8797" y="7891"/>
                    <a:pt x="7811" y="9188"/>
                    <a:pt x="6308" y="9637"/>
                  </a:cubicBezTo>
                  <a:cubicBezTo>
                    <a:pt x="4303" y="10242"/>
                    <a:pt x="2696" y="11572"/>
                    <a:pt x="812" y="12385"/>
                  </a:cubicBezTo>
                  <a:cubicBezTo>
                    <a:pt x="242" y="12627"/>
                    <a:pt x="0" y="13214"/>
                    <a:pt x="692" y="13577"/>
                  </a:cubicBezTo>
                  <a:cubicBezTo>
                    <a:pt x="1262" y="13888"/>
                    <a:pt x="1936" y="13992"/>
                    <a:pt x="2610" y="14182"/>
                  </a:cubicBezTo>
                  <a:cubicBezTo>
                    <a:pt x="3819" y="13854"/>
                    <a:pt x="4943" y="13249"/>
                    <a:pt x="5893" y="12436"/>
                  </a:cubicBezTo>
                  <a:cubicBezTo>
                    <a:pt x="7829" y="10743"/>
                    <a:pt x="10144" y="9447"/>
                    <a:pt x="12357" y="8496"/>
                  </a:cubicBezTo>
                  <a:cubicBezTo>
                    <a:pt x="14396" y="7615"/>
                    <a:pt x="15847" y="6042"/>
                    <a:pt x="17817" y="5213"/>
                  </a:cubicBezTo>
                  <a:cubicBezTo>
                    <a:pt x="18301" y="4988"/>
                    <a:pt x="18751" y="4452"/>
                    <a:pt x="18612" y="3848"/>
                  </a:cubicBezTo>
                  <a:cubicBezTo>
                    <a:pt x="18539" y="3538"/>
                    <a:pt x="18402" y="3442"/>
                    <a:pt x="18239" y="3442"/>
                  </a:cubicBezTo>
                  <a:cubicBezTo>
                    <a:pt x="18019" y="3442"/>
                    <a:pt x="17752" y="3615"/>
                    <a:pt x="17524" y="3675"/>
                  </a:cubicBezTo>
                  <a:cubicBezTo>
                    <a:pt x="17487" y="3682"/>
                    <a:pt x="17451" y="3686"/>
                    <a:pt x="17417" y="3686"/>
                  </a:cubicBezTo>
                  <a:cubicBezTo>
                    <a:pt x="17207" y="3686"/>
                    <a:pt x="17050" y="3554"/>
                    <a:pt x="17109" y="3346"/>
                  </a:cubicBezTo>
                  <a:cubicBezTo>
                    <a:pt x="17385" y="2431"/>
                    <a:pt x="16625" y="1791"/>
                    <a:pt x="16556" y="962"/>
                  </a:cubicBezTo>
                  <a:cubicBezTo>
                    <a:pt x="16526" y="461"/>
                    <a:pt x="16229" y="0"/>
                    <a:pt x="156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348;p75"/>
            <p:cNvSpPr/>
            <p:nvPr/>
          </p:nvSpPr>
          <p:spPr>
            <a:xfrm>
              <a:off x="6306100" y="2654825"/>
              <a:ext cx="232875" cy="385425"/>
            </a:xfrm>
            <a:custGeom>
              <a:avLst/>
              <a:gdLst/>
              <a:ahLst/>
              <a:cxnLst/>
              <a:rect l="l" t="t" r="r" b="b"/>
              <a:pathLst>
                <a:path w="9315" h="15417" extrusionOk="0">
                  <a:moveTo>
                    <a:pt x="6907" y="9941"/>
                  </a:moveTo>
                  <a:cubicBezTo>
                    <a:pt x="6738" y="10523"/>
                    <a:pt x="6645" y="11167"/>
                    <a:pt x="5910" y="11304"/>
                  </a:cubicBezTo>
                  <a:cubicBezTo>
                    <a:pt x="5905" y="11305"/>
                    <a:pt x="5899" y="11305"/>
                    <a:pt x="5892" y="11305"/>
                  </a:cubicBezTo>
                  <a:cubicBezTo>
                    <a:pt x="5767" y="11305"/>
                    <a:pt x="5547" y="11146"/>
                    <a:pt x="5547" y="11097"/>
                  </a:cubicBezTo>
                  <a:cubicBezTo>
                    <a:pt x="5616" y="10270"/>
                    <a:pt x="6304" y="10147"/>
                    <a:pt x="6907" y="9941"/>
                  </a:cubicBezTo>
                  <a:close/>
                  <a:moveTo>
                    <a:pt x="2345" y="1"/>
                  </a:moveTo>
                  <a:cubicBezTo>
                    <a:pt x="2049" y="1"/>
                    <a:pt x="1708" y="93"/>
                    <a:pt x="1419" y="93"/>
                  </a:cubicBezTo>
                  <a:cubicBezTo>
                    <a:pt x="1383" y="93"/>
                    <a:pt x="1348" y="92"/>
                    <a:pt x="1313" y="88"/>
                  </a:cubicBezTo>
                  <a:cubicBezTo>
                    <a:pt x="1306" y="88"/>
                    <a:pt x="1299" y="88"/>
                    <a:pt x="1292" y="88"/>
                  </a:cubicBezTo>
                  <a:cubicBezTo>
                    <a:pt x="885" y="88"/>
                    <a:pt x="504" y="561"/>
                    <a:pt x="639" y="883"/>
                  </a:cubicBezTo>
                  <a:cubicBezTo>
                    <a:pt x="1244" y="2283"/>
                    <a:pt x="0" y="3977"/>
                    <a:pt x="1348" y="5273"/>
                  </a:cubicBezTo>
                  <a:cubicBezTo>
                    <a:pt x="1538" y="5446"/>
                    <a:pt x="1383" y="5964"/>
                    <a:pt x="1538" y="6241"/>
                  </a:cubicBezTo>
                  <a:cubicBezTo>
                    <a:pt x="1851" y="6738"/>
                    <a:pt x="1941" y="7889"/>
                    <a:pt x="2501" y="7889"/>
                  </a:cubicBezTo>
                  <a:cubicBezTo>
                    <a:pt x="2623" y="7889"/>
                    <a:pt x="2766" y="7836"/>
                    <a:pt x="2938" y="7710"/>
                  </a:cubicBezTo>
                  <a:cubicBezTo>
                    <a:pt x="3345" y="7411"/>
                    <a:pt x="3664" y="7306"/>
                    <a:pt x="3951" y="7306"/>
                  </a:cubicBezTo>
                  <a:cubicBezTo>
                    <a:pt x="4345" y="7306"/>
                    <a:pt x="4678" y="7505"/>
                    <a:pt x="5098" y="7675"/>
                  </a:cubicBezTo>
                  <a:cubicBezTo>
                    <a:pt x="5375" y="7796"/>
                    <a:pt x="5651" y="7848"/>
                    <a:pt x="5668" y="8176"/>
                  </a:cubicBezTo>
                  <a:cubicBezTo>
                    <a:pt x="5668" y="8297"/>
                    <a:pt x="5547" y="8401"/>
                    <a:pt x="5478" y="8504"/>
                  </a:cubicBezTo>
                  <a:cubicBezTo>
                    <a:pt x="5288" y="8384"/>
                    <a:pt x="5098" y="8263"/>
                    <a:pt x="4908" y="8107"/>
                  </a:cubicBezTo>
                  <a:cubicBezTo>
                    <a:pt x="4670" y="7869"/>
                    <a:pt x="4349" y="7740"/>
                    <a:pt x="4020" y="7740"/>
                  </a:cubicBezTo>
                  <a:cubicBezTo>
                    <a:pt x="3895" y="7740"/>
                    <a:pt x="3770" y="7758"/>
                    <a:pt x="3646" y="7796"/>
                  </a:cubicBezTo>
                  <a:cubicBezTo>
                    <a:pt x="3059" y="7951"/>
                    <a:pt x="3284" y="8470"/>
                    <a:pt x="3249" y="8850"/>
                  </a:cubicBezTo>
                  <a:cubicBezTo>
                    <a:pt x="3180" y="10008"/>
                    <a:pt x="4701" y="11270"/>
                    <a:pt x="4580" y="11408"/>
                  </a:cubicBezTo>
                  <a:cubicBezTo>
                    <a:pt x="3042" y="13170"/>
                    <a:pt x="4251" y="13205"/>
                    <a:pt x="5599" y="13758"/>
                  </a:cubicBezTo>
                  <a:cubicBezTo>
                    <a:pt x="6014" y="13948"/>
                    <a:pt x="6429" y="15244"/>
                    <a:pt x="7379" y="15400"/>
                  </a:cubicBezTo>
                  <a:cubicBezTo>
                    <a:pt x="7454" y="15411"/>
                    <a:pt x="7523" y="15417"/>
                    <a:pt x="7586" y="15417"/>
                  </a:cubicBezTo>
                  <a:cubicBezTo>
                    <a:pt x="8462" y="15417"/>
                    <a:pt x="8316" y="14362"/>
                    <a:pt x="8606" y="13879"/>
                  </a:cubicBezTo>
                  <a:cubicBezTo>
                    <a:pt x="9315" y="12687"/>
                    <a:pt x="8554" y="11529"/>
                    <a:pt x="8105" y="10423"/>
                  </a:cubicBezTo>
                  <a:cubicBezTo>
                    <a:pt x="7967" y="10058"/>
                    <a:pt x="7709" y="9812"/>
                    <a:pt x="7353" y="9812"/>
                  </a:cubicBezTo>
                  <a:cubicBezTo>
                    <a:pt x="7222" y="9812"/>
                    <a:pt x="7078" y="9845"/>
                    <a:pt x="6922" y="9917"/>
                  </a:cubicBezTo>
                  <a:lnTo>
                    <a:pt x="6922" y="9917"/>
                  </a:lnTo>
                  <a:cubicBezTo>
                    <a:pt x="7290" y="9072"/>
                    <a:pt x="8114" y="7913"/>
                    <a:pt x="7103" y="7433"/>
                  </a:cubicBezTo>
                  <a:cubicBezTo>
                    <a:pt x="5789" y="6828"/>
                    <a:pt x="5530" y="5048"/>
                    <a:pt x="3854" y="4927"/>
                  </a:cubicBezTo>
                  <a:cubicBezTo>
                    <a:pt x="3335" y="4893"/>
                    <a:pt x="2886" y="4167"/>
                    <a:pt x="3318" y="3424"/>
                  </a:cubicBezTo>
                  <a:cubicBezTo>
                    <a:pt x="3975" y="2318"/>
                    <a:pt x="3353" y="1298"/>
                    <a:pt x="2955" y="348"/>
                  </a:cubicBezTo>
                  <a:cubicBezTo>
                    <a:pt x="2833" y="73"/>
                    <a:pt x="2607" y="1"/>
                    <a:pt x="23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349;p75"/>
            <p:cNvSpPr/>
            <p:nvPr/>
          </p:nvSpPr>
          <p:spPr>
            <a:xfrm>
              <a:off x="6139750" y="3178550"/>
              <a:ext cx="185375" cy="227425"/>
            </a:xfrm>
            <a:custGeom>
              <a:avLst/>
              <a:gdLst/>
              <a:ahLst/>
              <a:cxnLst/>
              <a:rect l="l" t="t" r="r" b="b"/>
              <a:pathLst>
                <a:path w="7415" h="9097" extrusionOk="0">
                  <a:moveTo>
                    <a:pt x="6576" y="0"/>
                  </a:moveTo>
                  <a:cubicBezTo>
                    <a:pt x="6440" y="0"/>
                    <a:pt x="6314" y="46"/>
                    <a:pt x="6222" y="154"/>
                  </a:cubicBezTo>
                  <a:cubicBezTo>
                    <a:pt x="5928" y="483"/>
                    <a:pt x="5611" y="592"/>
                    <a:pt x="5290" y="592"/>
                  </a:cubicBezTo>
                  <a:cubicBezTo>
                    <a:pt x="4988" y="592"/>
                    <a:pt x="4683" y="496"/>
                    <a:pt x="4390" y="396"/>
                  </a:cubicBezTo>
                  <a:cubicBezTo>
                    <a:pt x="3964" y="242"/>
                    <a:pt x="3597" y="173"/>
                    <a:pt x="3279" y="173"/>
                  </a:cubicBezTo>
                  <a:cubicBezTo>
                    <a:pt x="1986" y="173"/>
                    <a:pt x="1492" y="1318"/>
                    <a:pt x="1020" y="2608"/>
                  </a:cubicBezTo>
                  <a:cubicBezTo>
                    <a:pt x="364" y="4353"/>
                    <a:pt x="1" y="6064"/>
                    <a:pt x="796" y="7360"/>
                  </a:cubicBezTo>
                  <a:cubicBezTo>
                    <a:pt x="847" y="8362"/>
                    <a:pt x="761" y="8984"/>
                    <a:pt x="1470" y="9088"/>
                  </a:cubicBezTo>
                  <a:cubicBezTo>
                    <a:pt x="1519" y="9094"/>
                    <a:pt x="1568" y="9097"/>
                    <a:pt x="1614" y="9097"/>
                  </a:cubicBezTo>
                  <a:cubicBezTo>
                    <a:pt x="2117" y="9097"/>
                    <a:pt x="2435" y="8762"/>
                    <a:pt x="2593" y="8224"/>
                  </a:cubicBezTo>
                  <a:cubicBezTo>
                    <a:pt x="2634" y="8075"/>
                    <a:pt x="2578" y="7743"/>
                    <a:pt x="2746" y="7743"/>
                  </a:cubicBezTo>
                  <a:cubicBezTo>
                    <a:pt x="2792" y="7743"/>
                    <a:pt x="2854" y="7768"/>
                    <a:pt x="2938" y="7827"/>
                  </a:cubicBezTo>
                  <a:cubicBezTo>
                    <a:pt x="3173" y="7995"/>
                    <a:pt x="3380" y="8062"/>
                    <a:pt x="3567" y="8062"/>
                  </a:cubicBezTo>
                  <a:cubicBezTo>
                    <a:pt x="4013" y="8062"/>
                    <a:pt x="4340" y="7677"/>
                    <a:pt x="4632" y="7360"/>
                  </a:cubicBezTo>
                  <a:cubicBezTo>
                    <a:pt x="5116" y="6842"/>
                    <a:pt x="4563" y="6358"/>
                    <a:pt x="4373" y="5839"/>
                  </a:cubicBezTo>
                  <a:cubicBezTo>
                    <a:pt x="4183" y="5321"/>
                    <a:pt x="3491" y="4750"/>
                    <a:pt x="4442" y="4249"/>
                  </a:cubicBezTo>
                  <a:cubicBezTo>
                    <a:pt x="4943" y="3990"/>
                    <a:pt x="5790" y="3852"/>
                    <a:pt x="5427" y="3057"/>
                  </a:cubicBezTo>
                  <a:cubicBezTo>
                    <a:pt x="5274" y="2713"/>
                    <a:pt x="5030" y="2616"/>
                    <a:pt x="4752" y="2616"/>
                  </a:cubicBezTo>
                  <a:cubicBezTo>
                    <a:pt x="4400" y="2616"/>
                    <a:pt x="3994" y="2771"/>
                    <a:pt x="3647" y="2780"/>
                  </a:cubicBezTo>
                  <a:cubicBezTo>
                    <a:pt x="3388" y="2815"/>
                    <a:pt x="3129" y="2850"/>
                    <a:pt x="2887" y="2919"/>
                  </a:cubicBezTo>
                  <a:cubicBezTo>
                    <a:pt x="2887" y="2746"/>
                    <a:pt x="2800" y="2487"/>
                    <a:pt x="2887" y="2435"/>
                  </a:cubicBezTo>
                  <a:cubicBezTo>
                    <a:pt x="3111" y="2262"/>
                    <a:pt x="3405" y="2037"/>
                    <a:pt x="3664" y="2037"/>
                  </a:cubicBezTo>
                  <a:cubicBezTo>
                    <a:pt x="4321" y="2055"/>
                    <a:pt x="4995" y="2262"/>
                    <a:pt x="5634" y="2262"/>
                  </a:cubicBezTo>
                  <a:cubicBezTo>
                    <a:pt x="6481" y="2262"/>
                    <a:pt x="6861" y="1553"/>
                    <a:pt x="7242" y="931"/>
                  </a:cubicBezTo>
                  <a:cubicBezTo>
                    <a:pt x="7414" y="689"/>
                    <a:pt x="7328" y="344"/>
                    <a:pt x="7086" y="188"/>
                  </a:cubicBezTo>
                  <a:cubicBezTo>
                    <a:pt x="6932" y="73"/>
                    <a:pt x="6746" y="0"/>
                    <a:pt x="65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350;p75"/>
            <p:cNvSpPr/>
            <p:nvPr/>
          </p:nvSpPr>
          <p:spPr>
            <a:xfrm>
              <a:off x="4320000" y="1079225"/>
              <a:ext cx="260125" cy="163000"/>
            </a:xfrm>
            <a:custGeom>
              <a:avLst/>
              <a:gdLst/>
              <a:ahLst/>
              <a:cxnLst/>
              <a:rect l="l" t="t" r="r" b="b"/>
              <a:pathLst>
                <a:path w="10405" h="6520" extrusionOk="0">
                  <a:moveTo>
                    <a:pt x="8970" y="1"/>
                  </a:moveTo>
                  <a:cubicBezTo>
                    <a:pt x="6620" y="778"/>
                    <a:pt x="3786" y="294"/>
                    <a:pt x="1764" y="2576"/>
                  </a:cubicBezTo>
                  <a:cubicBezTo>
                    <a:pt x="502" y="3993"/>
                    <a:pt x="1" y="5410"/>
                    <a:pt x="1038" y="5876"/>
                  </a:cubicBezTo>
                  <a:cubicBezTo>
                    <a:pt x="2057" y="6274"/>
                    <a:pt x="3146" y="6499"/>
                    <a:pt x="4252" y="6516"/>
                  </a:cubicBezTo>
                  <a:cubicBezTo>
                    <a:pt x="4303" y="6518"/>
                    <a:pt x="4355" y="6520"/>
                    <a:pt x="4406" y="6520"/>
                  </a:cubicBezTo>
                  <a:cubicBezTo>
                    <a:pt x="4717" y="6520"/>
                    <a:pt x="5012" y="6455"/>
                    <a:pt x="5116" y="6084"/>
                  </a:cubicBezTo>
                  <a:cubicBezTo>
                    <a:pt x="5237" y="5652"/>
                    <a:pt x="4892" y="5479"/>
                    <a:pt x="4563" y="5323"/>
                  </a:cubicBezTo>
                  <a:cubicBezTo>
                    <a:pt x="3094" y="4598"/>
                    <a:pt x="3630" y="3924"/>
                    <a:pt x="4598" y="3198"/>
                  </a:cubicBezTo>
                  <a:cubicBezTo>
                    <a:pt x="5980" y="2144"/>
                    <a:pt x="7726" y="2126"/>
                    <a:pt x="9264" y="1487"/>
                  </a:cubicBezTo>
                  <a:cubicBezTo>
                    <a:pt x="9696" y="1331"/>
                    <a:pt x="10404" y="1556"/>
                    <a:pt x="10352" y="796"/>
                  </a:cubicBezTo>
                  <a:cubicBezTo>
                    <a:pt x="10301" y="35"/>
                    <a:pt x="9627" y="70"/>
                    <a:pt x="89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351;p75"/>
            <p:cNvSpPr/>
            <p:nvPr/>
          </p:nvSpPr>
          <p:spPr>
            <a:xfrm>
              <a:off x="3605850" y="1017225"/>
              <a:ext cx="246275" cy="88775"/>
            </a:xfrm>
            <a:custGeom>
              <a:avLst/>
              <a:gdLst/>
              <a:ahLst/>
              <a:cxnLst/>
              <a:rect l="l" t="t" r="r" b="b"/>
              <a:pathLst>
                <a:path w="9851" h="3551" extrusionOk="0">
                  <a:moveTo>
                    <a:pt x="3896" y="1"/>
                  </a:moveTo>
                  <a:cubicBezTo>
                    <a:pt x="2951" y="1"/>
                    <a:pt x="1998" y="113"/>
                    <a:pt x="1055" y="130"/>
                  </a:cubicBezTo>
                  <a:cubicBezTo>
                    <a:pt x="674" y="130"/>
                    <a:pt x="260" y="217"/>
                    <a:pt x="121" y="649"/>
                  </a:cubicBezTo>
                  <a:cubicBezTo>
                    <a:pt x="0" y="1046"/>
                    <a:pt x="173" y="1461"/>
                    <a:pt x="536" y="1651"/>
                  </a:cubicBezTo>
                  <a:cubicBezTo>
                    <a:pt x="1487" y="2256"/>
                    <a:pt x="2489" y="2792"/>
                    <a:pt x="3474" y="3345"/>
                  </a:cubicBezTo>
                  <a:cubicBezTo>
                    <a:pt x="3715" y="3472"/>
                    <a:pt x="3939" y="3551"/>
                    <a:pt x="4149" y="3551"/>
                  </a:cubicBezTo>
                  <a:cubicBezTo>
                    <a:pt x="4450" y="3551"/>
                    <a:pt x="4723" y="3389"/>
                    <a:pt x="4978" y="2982"/>
                  </a:cubicBezTo>
                  <a:cubicBezTo>
                    <a:pt x="5203" y="2650"/>
                    <a:pt x="5511" y="2104"/>
                    <a:pt x="5931" y="2104"/>
                  </a:cubicBezTo>
                  <a:cubicBezTo>
                    <a:pt x="6058" y="2104"/>
                    <a:pt x="6195" y="2153"/>
                    <a:pt x="6343" y="2273"/>
                  </a:cubicBezTo>
                  <a:cubicBezTo>
                    <a:pt x="6982" y="2809"/>
                    <a:pt x="7673" y="2826"/>
                    <a:pt x="8365" y="2895"/>
                  </a:cubicBezTo>
                  <a:cubicBezTo>
                    <a:pt x="8588" y="2920"/>
                    <a:pt x="8869" y="3004"/>
                    <a:pt x="9118" y="3004"/>
                  </a:cubicBezTo>
                  <a:cubicBezTo>
                    <a:pt x="9390" y="3004"/>
                    <a:pt x="9623" y="2904"/>
                    <a:pt x="9695" y="2515"/>
                  </a:cubicBezTo>
                  <a:cubicBezTo>
                    <a:pt x="9851" y="1789"/>
                    <a:pt x="9142" y="1668"/>
                    <a:pt x="8641" y="1478"/>
                  </a:cubicBezTo>
                  <a:lnTo>
                    <a:pt x="6585" y="493"/>
                  </a:lnTo>
                  <a:cubicBezTo>
                    <a:pt x="5704" y="104"/>
                    <a:pt x="4803" y="1"/>
                    <a:pt x="38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352;p75"/>
            <p:cNvSpPr/>
            <p:nvPr/>
          </p:nvSpPr>
          <p:spPr>
            <a:xfrm>
              <a:off x="3161275" y="1612775"/>
              <a:ext cx="115825" cy="115825"/>
            </a:xfrm>
            <a:custGeom>
              <a:avLst/>
              <a:gdLst/>
              <a:ahLst/>
              <a:cxnLst/>
              <a:rect l="l" t="t" r="r" b="b"/>
              <a:pathLst>
                <a:path w="4633" h="4633" extrusionOk="0">
                  <a:moveTo>
                    <a:pt x="2966" y="1"/>
                  </a:moveTo>
                  <a:cubicBezTo>
                    <a:pt x="2951" y="1"/>
                    <a:pt x="2936" y="1"/>
                    <a:pt x="2921" y="1"/>
                  </a:cubicBezTo>
                  <a:cubicBezTo>
                    <a:pt x="1729" y="36"/>
                    <a:pt x="1" y="2421"/>
                    <a:pt x="139" y="3803"/>
                  </a:cubicBezTo>
                  <a:cubicBezTo>
                    <a:pt x="139" y="4252"/>
                    <a:pt x="502" y="4615"/>
                    <a:pt x="951" y="4633"/>
                  </a:cubicBezTo>
                  <a:cubicBezTo>
                    <a:pt x="2956" y="4581"/>
                    <a:pt x="4632" y="3026"/>
                    <a:pt x="4529" y="1297"/>
                  </a:cubicBezTo>
                  <a:cubicBezTo>
                    <a:pt x="4478" y="482"/>
                    <a:pt x="3809" y="1"/>
                    <a:pt x="29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353;p75"/>
            <p:cNvSpPr/>
            <p:nvPr/>
          </p:nvSpPr>
          <p:spPr>
            <a:xfrm>
              <a:off x="6082850" y="3458350"/>
              <a:ext cx="215350" cy="82375"/>
            </a:xfrm>
            <a:custGeom>
              <a:avLst/>
              <a:gdLst/>
              <a:ahLst/>
              <a:cxnLst/>
              <a:rect l="l" t="t" r="r" b="b"/>
              <a:pathLst>
                <a:path w="8614" h="3295" extrusionOk="0">
                  <a:moveTo>
                    <a:pt x="8412" y="834"/>
                  </a:moveTo>
                  <a:lnTo>
                    <a:pt x="8412" y="834"/>
                  </a:lnTo>
                  <a:cubicBezTo>
                    <a:pt x="8408" y="835"/>
                    <a:pt x="8404" y="836"/>
                    <a:pt x="8401" y="837"/>
                  </a:cubicBezTo>
                  <a:lnTo>
                    <a:pt x="8401" y="837"/>
                  </a:lnTo>
                  <a:cubicBezTo>
                    <a:pt x="8399" y="842"/>
                    <a:pt x="8396" y="846"/>
                    <a:pt x="8394" y="851"/>
                  </a:cubicBezTo>
                  <a:lnTo>
                    <a:pt x="8412" y="834"/>
                  </a:lnTo>
                  <a:close/>
                  <a:moveTo>
                    <a:pt x="6441" y="1"/>
                  </a:moveTo>
                  <a:cubicBezTo>
                    <a:pt x="5426" y="1"/>
                    <a:pt x="4424" y="103"/>
                    <a:pt x="3504" y="557"/>
                  </a:cubicBezTo>
                  <a:cubicBezTo>
                    <a:pt x="3268" y="683"/>
                    <a:pt x="3156" y="756"/>
                    <a:pt x="3064" y="756"/>
                  </a:cubicBezTo>
                  <a:cubicBezTo>
                    <a:pt x="2968" y="756"/>
                    <a:pt x="2895" y="675"/>
                    <a:pt x="2726" y="488"/>
                  </a:cubicBezTo>
                  <a:cubicBezTo>
                    <a:pt x="2440" y="160"/>
                    <a:pt x="2158" y="41"/>
                    <a:pt x="1882" y="41"/>
                  </a:cubicBezTo>
                  <a:cubicBezTo>
                    <a:pt x="1373" y="41"/>
                    <a:pt x="881" y="443"/>
                    <a:pt x="410" y="678"/>
                  </a:cubicBezTo>
                  <a:cubicBezTo>
                    <a:pt x="0" y="866"/>
                    <a:pt x="164" y="1612"/>
                    <a:pt x="452" y="1612"/>
                  </a:cubicBezTo>
                  <a:cubicBezTo>
                    <a:pt x="455" y="1612"/>
                    <a:pt x="459" y="1612"/>
                    <a:pt x="462" y="1612"/>
                  </a:cubicBezTo>
                  <a:cubicBezTo>
                    <a:pt x="518" y="1607"/>
                    <a:pt x="572" y="1605"/>
                    <a:pt x="625" y="1605"/>
                  </a:cubicBezTo>
                  <a:cubicBezTo>
                    <a:pt x="1895" y="1605"/>
                    <a:pt x="2508" y="2753"/>
                    <a:pt x="3504" y="3184"/>
                  </a:cubicBezTo>
                  <a:cubicBezTo>
                    <a:pt x="3665" y="3259"/>
                    <a:pt x="3818" y="3295"/>
                    <a:pt x="3955" y="3295"/>
                  </a:cubicBezTo>
                  <a:cubicBezTo>
                    <a:pt x="4389" y="3295"/>
                    <a:pt x="4667" y="2934"/>
                    <a:pt x="4575" y="2303"/>
                  </a:cubicBezTo>
                  <a:cubicBezTo>
                    <a:pt x="4523" y="1905"/>
                    <a:pt x="4541" y="1784"/>
                    <a:pt x="4973" y="1698"/>
                  </a:cubicBezTo>
                  <a:cubicBezTo>
                    <a:pt x="6127" y="1457"/>
                    <a:pt x="7264" y="1130"/>
                    <a:pt x="8401" y="837"/>
                  </a:cubicBezTo>
                  <a:lnTo>
                    <a:pt x="8401" y="837"/>
                  </a:lnTo>
                  <a:cubicBezTo>
                    <a:pt x="8535" y="525"/>
                    <a:pt x="8613" y="56"/>
                    <a:pt x="8256" y="56"/>
                  </a:cubicBezTo>
                  <a:cubicBezTo>
                    <a:pt x="7656" y="37"/>
                    <a:pt x="7046" y="1"/>
                    <a:pt x="64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354;p75"/>
            <p:cNvSpPr/>
            <p:nvPr/>
          </p:nvSpPr>
          <p:spPr>
            <a:xfrm>
              <a:off x="5726825" y="1103850"/>
              <a:ext cx="262175" cy="54825"/>
            </a:xfrm>
            <a:custGeom>
              <a:avLst/>
              <a:gdLst/>
              <a:ahLst/>
              <a:cxnLst/>
              <a:rect l="l" t="t" r="r" b="b"/>
              <a:pathLst>
                <a:path w="10487" h="2193" extrusionOk="0">
                  <a:moveTo>
                    <a:pt x="2675" y="1"/>
                  </a:moveTo>
                  <a:cubicBezTo>
                    <a:pt x="2260" y="122"/>
                    <a:pt x="1984" y="208"/>
                    <a:pt x="1707" y="260"/>
                  </a:cubicBezTo>
                  <a:cubicBezTo>
                    <a:pt x="1625" y="276"/>
                    <a:pt x="1533" y="281"/>
                    <a:pt x="1436" y="281"/>
                  </a:cubicBezTo>
                  <a:cubicBezTo>
                    <a:pt x="1238" y="281"/>
                    <a:pt x="1018" y="259"/>
                    <a:pt x="814" y="259"/>
                  </a:cubicBezTo>
                  <a:cubicBezTo>
                    <a:pt x="370" y="259"/>
                    <a:pt x="1" y="367"/>
                    <a:pt x="83" y="1055"/>
                  </a:cubicBezTo>
                  <a:cubicBezTo>
                    <a:pt x="160" y="1671"/>
                    <a:pt x="629" y="1783"/>
                    <a:pt x="1147" y="1783"/>
                  </a:cubicBezTo>
                  <a:cubicBezTo>
                    <a:pt x="1443" y="1783"/>
                    <a:pt x="1754" y="1746"/>
                    <a:pt x="2018" y="1746"/>
                  </a:cubicBezTo>
                  <a:cubicBezTo>
                    <a:pt x="3176" y="1729"/>
                    <a:pt x="4334" y="1625"/>
                    <a:pt x="5488" y="1625"/>
                  </a:cubicBezTo>
                  <a:cubicBezTo>
                    <a:pt x="6641" y="1625"/>
                    <a:pt x="7790" y="1729"/>
                    <a:pt x="8931" y="2126"/>
                  </a:cubicBezTo>
                  <a:cubicBezTo>
                    <a:pt x="9064" y="2171"/>
                    <a:pt x="9201" y="2192"/>
                    <a:pt x="9336" y="2192"/>
                  </a:cubicBezTo>
                  <a:cubicBezTo>
                    <a:pt x="9780" y="2192"/>
                    <a:pt x="10194" y="1955"/>
                    <a:pt x="10314" y="1504"/>
                  </a:cubicBezTo>
                  <a:cubicBezTo>
                    <a:pt x="10486" y="813"/>
                    <a:pt x="9761" y="744"/>
                    <a:pt x="9294" y="606"/>
                  </a:cubicBezTo>
                  <a:cubicBezTo>
                    <a:pt x="8746" y="426"/>
                    <a:pt x="8189" y="370"/>
                    <a:pt x="7630" y="370"/>
                  </a:cubicBezTo>
                  <a:cubicBezTo>
                    <a:pt x="6715" y="370"/>
                    <a:pt x="5795" y="519"/>
                    <a:pt x="4900" y="519"/>
                  </a:cubicBezTo>
                  <a:cubicBezTo>
                    <a:pt x="4133" y="519"/>
                    <a:pt x="3384" y="409"/>
                    <a:pt x="26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355;p75"/>
            <p:cNvSpPr/>
            <p:nvPr/>
          </p:nvSpPr>
          <p:spPr>
            <a:xfrm>
              <a:off x="6497925" y="4391525"/>
              <a:ext cx="125725" cy="97375"/>
            </a:xfrm>
            <a:custGeom>
              <a:avLst/>
              <a:gdLst/>
              <a:ahLst/>
              <a:cxnLst/>
              <a:rect l="l" t="t" r="r" b="b"/>
              <a:pathLst>
                <a:path w="5029" h="3895" extrusionOk="0">
                  <a:moveTo>
                    <a:pt x="4062" y="0"/>
                  </a:moveTo>
                  <a:cubicBezTo>
                    <a:pt x="3557" y="0"/>
                    <a:pt x="2937" y="491"/>
                    <a:pt x="2445" y="491"/>
                  </a:cubicBezTo>
                  <a:cubicBezTo>
                    <a:pt x="2234" y="491"/>
                    <a:pt x="2046" y="401"/>
                    <a:pt x="1901" y="144"/>
                  </a:cubicBezTo>
                  <a:cubicBezTo>
                    <a:pt x="0" y="403"/>
                    <a:pt x="570" y="1975"/>
                    <a:pt x="225" y="2960"/>
                  </a:cubicBezTo>
                  <a:cubicBezTo>
                    <a:pt x="38" y="3485"/>
                    <a:pt x="566" y="3894"/>
                    <a:pt x="1172" y="3894"/>
                  </a:cubicBezTo>
                  <a:cubicBezTo>
                    <a:pt x="1185" y="3894"/>
                    <a:pt x="1197" y="3894"/>
                    <a:pt x="1210" y="3894"/>
                  </a:cubicBezTo>
                  <a:cubicBezTo>
                    <a:pt x="2298" y="3876"/>
                    <a:pt x="5029" y="1630"/>
                    <a:pt x="4804" y="783"/>
                  </a:cubicBezTo>
                  <a:cubicBezTo>
                    <a:pt x="4638" y="185"/>
                    <a:pt x="4372" y="0"/>
                    <a:pt x="40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56;p75"/>
            <p:cNvSpPr/>
            <p:nvPr/>
          </p:nvSpPr>
          <p:spPr>
            <a:xfrm>
              <a:off x="5334875" y="2906300"/>
              <a:ext cx="82100" cy="128050"/>
            </a:xfrm>
            <a:custGeom>
              <a:avLst/>
              <a:gdLst/>
              <a:ahLst/>
              <a:cxnLst/>
              <a:rect l="l" t="t" r="r" b="b"/>
              <a:pathLst>
                <a:path w="3284" h="5122" extrusionOk="0">
                  <a:moveTo>
                    <a:pt x="519" y="1"/>
                  </a:moveTo>
                  <a:lnTo>
                    <a:pt x="380" y="139"/>
                  </a:lnTo>
                  <a:cubicBezTo>
                    <a:pt x="104" y="1452"/>
                    <a:pt x="0" y="2766"/>
                    <a:pt x="380" y="4062"/>
                  </a:cubicBezTo>
                  <a:cubicBezTo>
                    <a:pt x="534" y="4660"/>
                    <a:pt x="796" y="5122"/>
                    <a:pt x="1420" y="5122"/>
                  </a:cubicBezTo>
                  <a:cubicBezTo>
                    <a:pt x="1500" y="5122"/>
                    <a:pt x="1585" y="5114"/>
                    <a:pt x="1676" y="5099"/>
                  </a:cubicBezTo>
                  <a:cubicBezTo>
                    <a:pt x="2471" y="4978"/>
                    <a:pt x="3284" y="4408"/>
                    <a:pt x="3111" y="3734"/>
                  </a:cubicBezTo>
                  <a:cubicBezTo>
                    <a:pt x="2748" y="2213"/>
                    <a:pt x="2108" y="744"/>
                    <a:pt x="5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357;p75"/>
            <p:cNvSpPr/>
            <p:nvPr/>
          </p:nvSpPr>
          <p:spPr>
            <a:xfrm>
              <a:off x="4869125" y="997550"/>
              <a:ext cx="160750" cy="66150"/>
            </a:xfrm>
            <a:custGeom>
              <a:avLst/>
              <a:gdLst/>
              <a:ahLst/>
              <a:cxnLst/>
              <a:rect l="l" t="t" r="r" b="b"/>
              <a:pathLst>
                <a:path w="6430" h="2646" extrusionOk="0">
                  <a:moveTo>
                    <a:pt x="1040" y="1"/>
                  </a:moveTo>
                  <a:cubicBezTo>
                    <a:pt x="589" y="1"/>
                    <a:pt x="239" y="358"/>
                    <a:pt x="104" y="814"/>
                  </a:cubicBezTo>
                  <a:cubicBezTo>
                    <a:pt x="1" y="1108"/>
                    <a:pt x="191" y="1419"/>
                    <a:pt x="502" y="1470"/>
                  </a:cubicBezTo>
                  <a:cubicBezTo>
                    <a:pt x="1971" y="1885"/>
                    <a:pt x="3440" y="2283"/>
                    <a:pt x="4736" y="2646"/>
                  </a:cubicBezTo>
                  <a:cubicBezTo>
                    <a:pt x="5427" y="2611"/>
                    <a:pt x="5928" y="2611"/>
                    <a:pt x="6239" y="2127"/>
                  </a:cubicBezTo>
                  <a:cubicBezTo>
                    <a:pt x="6429" y="1851"/>
                    <a:pt x="6308" y="1470"/>
                    <a:pt x="6066" y="1419"/>
                  </a:cubicBezTo>
                  <a:cubicBezTo>
                    <a:pt x="4373" y="1021"/>
                    <a:pt x="2852" y="36"/>
                    <a:pt x="1072" y="2"/>
                  </a:cubicBezTo>
                  <a:cubicBezTo>
                    <a:pt x="1061" y="1"/>
                    <a:pt x="1051" y="1"/>
                    <a:pt x="10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358;p75"/>
            <p:cNvSpPr/>
            <p:nvPr/>
          </p:nvSpPr>
          <p:spPr>
            <a:xfrm>
              <a:off x="3763550" y="998475"/>
              <a:ext cx="117975" cy="55725"/>
            </a:xfrm>
            <a:custGeom>
              <a:avLst/>
              <a:gdLst/>
              <a:ahLst/>
              <a:cxnLst/>
              <a:rect l="l" t="t" r="r" b="b"/>
              <a:pathLst>
                <a:path w="4719" h="2229" extrusionOk="0">
                  <a:moveTo>
                    <a:pt x="747" y="0"/>
                  </a:moveTo>
                  <a:cubicBezTo>
                    <a:pt x="407" y="0"/>
                    <a:pt x="65" y="161"/>
                    <a:pt x="18" y="690"/>
                  </a:cubicBezTo>
                  <a:cubicBezTo>
                    <a:pt x="0" y="863"/>
                    <a:pt x="190" y="1053"/>
                    <a:pt x="277" y="1243"/>
                  </a:cubicBezTo>
                  <a:lnTo>
                    <a:pt x="2333" y="2228"/>
                  </a:lnTo>
                  <a:cubicBezTo>
                    <a:pt x="2437" y="2220"/>
                    <a:pt x="2541" y="2220"/>
                    <a:pt x="2644" y="2220"/>
                  </a:cubicBezTo>
                  <a:cubicBezTo>
                    <a:pt x="2748" y="2220"/>
                    <a:pt x="2852" y="2220"/>
                    <a:pt x="2955" y="2211"/>
                  </a:cubicBezTo>
                  <a:cubicBezTo>
                    <a:pt x="3647" y="2142"/>
                    <a:pt x="4718" y="2090"/>
                    <a:pt x="4511" y="1261"/>
                  </a:cubicBezTo>
                  <a:cubicBezTo>
                    <a:pt x="4255" y="308"/>
                    <a:pt x="3582" y="187"/>
                    <a:pt x="2842" y="187"/>
                  </a:cubicBezTo>
                  <a:cubicBezTo>
                    <a:pt x="2589" y="187"/>
                    <a:pt x="2328" y="201"/>
                    <a:pt x="2074" y="201"/>
                  </a:cubicBezTo>
                  <a:cubicBezTo>
                    <a:pt x="1762" y="201"/>
                    <a:pt x="1460" y="180"/>
                    <a:pt x="1193" y="85"/>
                  </a:cubicBezTo>
                  <a:cubicBezTo>
                    <a:pt x="1066" y="36"/>
                    <a:pt x="907" y="0"/>
                    <a:pt x="7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359;p75"/>
            <p:cNvSpPr/>
            <p:nvPr/>
          </p:nvSpPr>
          <p:spPr>
            <a:xfrm>
              <a:off x="6244750" y="3463175"/>
              <a:ext cx="127900" cy="76650"/>
            </a:xfrm>
            <a:custGeom>
              <a:avLst/>
              <a:gdLst/>
              <a:ahLst/>
              <a:cxnLst/>
              <a:rect l="l" t="t" r="r" b="b"/>
              <a:pathLst>
                <a:path w="5116" h="3066" extrusionOk="0">
                  <a:moveTo>
                    <a:pt x="4184" y="1"/>
                  </a:moveTo>
                  <a:cubicBezTo>
                    <a:pt x="4093" y="1"/>
                    <a:pt x="4000" y="13"/>
                    <a:pt x="3906" y="36"/>
                  </a:cubicBezTo>
                  <a:cubicBezTo>
                    <a:pt x="3232" y="209"/>
                    <a:pt x="2575" y="416"/>
                    <a:pt x="1918" y="641"/>
                  </a:cubicBezTo>
                  <a:lnTo>
                    <a:pt x="1936" y="641"/>
                  </a:lnTo>
                  <a:cubicBezTo>
                    <a:pt x="1659" y="848"/>
                    <a:pt x="1383" y="1038"/>
                    <a:pt x="1089" y="1194"/>
                  </a:cubicBezTo>
                  <a:cubicBezTo>
                    <a:pt x="432" y="1505"/>
                    <a:pt x="0" y="2093"/>
                    <a:pt x="311" y="2680"/>
                  </a:cubicBezTo>
                  <a:cubicBezTo>
                    <a:pt x="460" y="2964"/>
                    <a:pt x="650" y="3065"/>
                    <a:pt x="856" y="3065"/>
                  </a:cubicBezTo>
                  <a:cubicBezTo>
                    <a:pt x="1178" y="3065"/>
                    <a:pt x="1537" y="2818"/>
                    <a:pt x="1832" y="2628"/>
                  </a:cubicBezTo>
                  <a:cubicBezTo>
                    <a:pt x="2558" y="2093"/>
                    <a:pt x="3370" y="1695"/>
                    <a:pt x="4234" y="1436"/>
                  </a:cubicBezTo>
                  <a:cubicBezTo>
                    <a:pt x="4631" y="1332"/>
                    <a:pt x="5115" y="1108"/>
                    <a:pt x="4994" y="606"/>
                  </a:cubicBezTo>
                  <a:cubicBezTo>
                    <a:pt x="4883" y="203"/>
                    <a:pt x="4559" y="1"/>
                    <a:pt x="41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360;p75"/>
            <p:cNvSpPr/>
            <p:nvPr/>
          </p:nvSpPr>
          <p:spPr>
            <a:xfrm>
              <a:off x="6286725" y="2464325"/>
              <a:ext cx="67775" cy="93850"/>
            </a:xfrm>
            <a:custGeom>
              <a:avLst/>
              <a:gdLst/>
              <a:ahLst/>
              <a:cxnLst/>
              <a:rect l="l" t="t" r="r" b="b"/>
              <a:pathLst>
                <a:path w="2711" h="3754" extrusionOk="0">
                  <a:moveTo>
                    <a:pt x="1532" y="0"/>
                  </a:moveTo>
                  <a:cubicBezTo>
                    <a:pt x="1516" y="0"/>
                    <a:pt x="1500" y="0"/>
                    <a:pt x="1484" y="1"/>
                  </a:cubicBezTo>
                  <a:cubicBezTo>
                    <a:pt x="187" y="53"/>
                    <a:pt x="239" y="1332"/>
                    <a:pt x="101" y="2265"/>
                  </a:cubicBezTo>
                  <a:cubicBezTo>
                    <a:pt x="1" y="3066"/>
                    <a:pt x="465" y="3754"/>
                    <a:pt x="1243" y="3754"/>
                  </a:cubicBezTo>
                  <a:cubicBezTo>
                    <a:pt x="1271" y="3754"/>
                    <a:pt x="1299" y="3753"/>
                    <a:pt x="1328" y="3751"/>
                  </a:cubicBezTo>
                  <a:cubicBezTo>
                    <a:pt x="2711" y="3682"/>
                    <a:pt x="1967" y="2403"/>
                    <a:pt x="2313" y="1815"/>
                  </a:cubicBezTo>
                  <a:cubicBezTo>
                    <a:pt x="2228" y="1050"/>
                    <a:pt x="2528" y="0"/>
                    <a:pt x="15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361;p75"/>
            <p:cNvSpPr/>
            <p:nvPr/>
          </p:nvSpPr>
          <p:spPr>
            <a:xfrm>
              <a:off x="6279300" y="2861375"/>
              <a:ext cx="75625" cy="97275"/>
            </a:xfrm>
            <a:custGeom>
              <a:avLst/>
              <a:gdLst/>
              <a:ahLst/>
              <a:cxnLst/>
              <a:rect l="l" t="t" r="r" b="b"/>
              <a:pathLst>
                <a:path w="3025" h="3891" extrusionOk="0">
                  <a:moveTo>
                    <a:pt x="2403" y="1"/>
                  </a:moveTo>
                  <a:cubicBezTo>
                    <a:pt x="2178" y="1"/>
                    <a:pt x="1971" y="104"/>
                    <a:pt x="1850" y="277"/>
                  </a:cubicBezTo>
                  <a:cubicBezTo>
                    <a:pt x="1504" y="1193"/>
                    <a:pt x="882" y="1884"/>
                    <a:pt x="277" y="2610"/>
                  </a:cubicBezTo>
                  <a:cubicBezTo>
                    <a:pt x="35" y="2869"/>
                    <a:pt x="1" y="3284"/>
                    <a:pt x="208" y="3578"/>
                  </a:cubicBezTo>
                  <a:cubicBezTo>
                    <a:pt x="326" y="3766"/>
                    <a:pt x="507" y="3890"/>
                    <a:pt x="682" y="3890"/>
                  </a:cubicBezTo>
                  <a:cubicBezTo>
                    <a:pt x="764" y="3890"/>
                    <a:pt x="845" y="3863"/>
                    <a:pt x="916" y="3802"/>
                  </a:cubicBezTo>
                  <a:cubicBezTo>
                    <a:pt x="1815" y="3128"/>
                    <a:pt x="2731" y="2420"/>
                    <a:pt x="3025" y="1452"/>
                  </a:cubicBezTo>
                  <a:cubicBezTo>
                    <a:pt x="2973" y="744"/>
                    <a:pt x="2921" y="225"/>
                    <a:pt x="24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362;p75"/>
            <p:cNvSpPr/>
            <p:nvPr/>
          </p:nvSpPr>
          <p:spPr>
            <a:xfrm>
              <a:off x="4145025" y="994975"/>
              <a:ext cx="111500" cy="47325"/>
            </a:xfrm>
            <a:custGeom>
              <a:avLst/>
              <a:gdLst/>
              <a:ahLst/>
              <a:cxnLst/>
              <a:rect l="l" t="t" r="r" b="b"/>
              <a:pathLst>
                <a:path w="4460" h="1893" extrusionOk="0">
                  <a:moveTo>
                    <a:pt x="1539" y="105"/>
                  </a:moveTo>
                  <a:cubicBezTo>
                    <a:pt x="969" y="243"/>
                    <a:pt x="139" y="1"/>
                    <a:pt x="70" y="744"/>
                  </a:cubicBezTo>
                  <a:cubicBezTo>
                    <a:pt x="1" y="1418"/>
                    <a:pt x="813" y="1418"/>
                    <a:pt x="1332" y="1556"/>
                  </a:cubicBezTo>
                  <a:cubicBezTo>
                    <a:pt x="1764" y="1677"/>
                    <a:pt x="2213" y="1764"/>
                    <a:pt x="2645" y="1815"/>
                  </a:cubicBezTo>
                  <a:cubicBezTo>
                    <a:pt x="2898" y="1847"/>
                    <a:pt x="3179" y="1893"/>
                    <a:pt x="3440" y="1893"/>
                  </a:cubicBezTo>
                  <a:cubicBezTo>
                    <a:pt x="3890" y="1893"/>
                    <a:pt x="4279" y="1756"/>
                    <a:pt x="4356" y="1176"/>
                  </a:cubicBezTo>
                  <a:cubicBezTo>
                    <a:pt x="4459" y="346"/>
                    <a:pt x="3561" y="416"/>
                    <a:pt x="2956" y="329"/>
                  </a:cubicBezTo>
                  <a:lnTo>
                    <a:pt x="1539" y="105"/>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63;p75"/>
            <p:cNvSpPr/>
            <p:nvPr/>
          </p:nvSpPr>
          <p:spPr>
            <a:xfrm>
              <a:off x="7213625" y="3803350"/>
              <a:ext cx="74075" cy="80050"/>
            </a:xfrm>
            <a:custGeom>
              <a:avLst/>
              <a:gdLst/>
              <a:ahLst/>
              <a:cxnLst/>
              <a:rect l="l" t="t" r="r" b="b"/>
              <a:pathLst>
                <a:path w="2963" h="3202" extrusionOk="0">
                  <a:moveTo>
                    <a:pt x="573" y="1"/>
                  </a:moveTo>
                  <a:cubicBezTo>
                    <a:pt x="233" y="1"/>
                    <a:pt x="0" y="333"/>
                    <a:pt x="59" y="704"/>
                  </a:cubicBezTo>
                  <a:cubicBezTo>
                    <a:pt x="284" y="1965"/>
                    <a:pt x="1096" y="2777"/>
                    <a:pt x="2289" y="3175"/>
                  </a:cubicBezTo>
                  <a:cubicBezTo>
                    <a:pt x="2343" y="3193"/>
                    <a:pt x="2395" y="3202"/>
                    <a:pt x="2445" y="3202"/>
                  </a:cubicBezTo>
                  <a:cubicBezTo>
                    <a:pt x="2729" y="3202"/>
                    <a:pt x="2933" y="2914"/>
                    <a:pt x="2963" y="2414"/>
                  </a:cubicBezTo>
                  <a:cubicBezTo>
                    <a:pt x="2341" y="1619"/>
                    <a:pt x="1960" y="427"/>
                    <a:pt x="751" y="30"/>
                  </a:cubicBezTo>
                  <a:cubicBezTo>
                    <a:pt x="689" y="10"/>
                    <a:pt x="630" y="1"/>
                    <a:pt x="5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364;p75"/>
            <p:cNvSpPr/>
            <p:nvPr/>
          </p:nvSpPr>
          <p:spPr>
            <a:xfrm>
              <a:off x="6542025" y="3118350"/>
              <a:ext cx="66075" cy="79800"/>
            </a:xfrm>
            <a:custGeom>
              <a:avLst/>
              <a:gdLst/>
              <a:ahLst/>
              <a:cxnLst/>
              <a:rect l="l" t="t" r="r" b="b"/>
              <a:pathLst>
                <a:path w="2643" h="3192" extrusionOk="0">
                  <a:moveTo>
                    <a:pt x="1295" y="1"/>
                  </a:moveTo>
                  <a:cubicBezTo>
                    <a:pt x="1273" y="1"/>
                    <a:pt x="1250" y="2"/>
                    <a:pt x="1226" y="4"/>
                  </a:cubicBezTo>
                  <a:cubicBezTo>
                    <a:pt x="275" y="108"/>
                    <a:pt x="51" y="954"/>
                    <a:pt x="33" y="1732"/>
                  </a:cubicBezTo>
                  <a:cubicBezTo>
                    <a:pt x="1" y="2354"/>
                    <a:pt x="200" y="3192"/>
                    <a:pt x="910" y="3192"/>
                  </a:cubicBezTo>
                  <a:cubicBezTo>
                    <a:pt x="950" y="3192"/>
                    <a:pt x="992" y="3189"/>
                    <a:pt x="1036" y="3184"/>
                  </a:cubicBezTo>
                  <a:cubicBezTo>
                    <a:pt x="2643" y="2959"/>
                    <a:pt x="1640" y="1767"/>
                    <a:pt x="1640" y="1110"/>
                  </a:cubicBezTo>
                  <a:cubicBezTo>
                    <a:pt x="1740" y="547"/>
                    <a:pt x="1792" y="1"/>
                    <a:pt x="12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365;p75"/>
            <p:cNvSpPr/>
            <p:nvPr/>
          </p:nvSpPr>
          <p:spPr>
            <a:xfrm>
              <a:off x="4278100" y="987200"/>
              <a:ext cx="87225" cy="50150"/>
            </a:xfrm>
            <a:custGeom>
              <a:avLst/>
              <a:gdLst/>
              <a:ahLst/>
              <a:cxnLst/>
              <a:rect l="l" t="t" r="r" b="b"/>
              <a:pathLst>
                <a:path w="3489" h="2006" extrusionOk="0">
                  <a:moveTo>
                    <a:pt x="2519" y="46"/>
                  </a:moveTo>
                  <a:cubicBezTo>
                    <a:pt x="2407" y="46"/>
                    <a:pt x="2296" y="60"/>
                    <a:pt x="2195" y="87"/>
                  </a:cubicBezTo>
                  <a:cubicBezTo>
                    <a:pt x="1435" y="312"/>
                    <a:pt x="191" y="1"/>
                    <a:pt x="87" y="1107"/>
                  </a:cubicBezTo>
                  <a:cubicBezTo>
                    <a:pt x="1" y="1798"/>
                    <a:pt x="986" y="1746"/>
                    <a:pt x="1642" y="1781"/>
                  </a:cubicBezTo>
                  <a:cubicBezTo>
                    <a:pt x="2299" y="1556"/>
                    <a:pt x="3422" y="2005"/>
                    <a:pt x="3474" y="813"/>
                  </a:cubicBezTo>
                  <a:cubicBezTo>
                    <a:pt x="3488" y="284"/>
                    <a:pt x="2986" y="46"/>
                    <a:pt x="2519" y="4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366;p75"/>
            <p:cNvSpPr/>
            <p:nvPr/>
          </p:nvSpPr>
          <p:spPr>
            <a:xfrm>
              <a:off x="6595650" y="1204100"/>
              <a:ext cx="81075" cy="41800"/>
            </a:xfrm>
            <a:custGeom>
              <a:avLst/>
              <a:gdLst/>
              <a:ahLst/>
              <a:cxnLst/>
              <a:rect l="l" t="t" r="r" b="b"/>
              <a:pathLst>
                <a:path w="3243" h="1672" extrusionOk="0">
                  <a:moveTo>
                    <a:pt x="1466" y="121"/>
                  </a:moveTo>
                  <a:cubicBezTo>
                    <a:pt x="1366" y="163"/>
                    <a:pt x="1241" y="173"/>
                    <a:pt x="1106" y="173"/>
                  </a:cubicBezTo>
                  <a:cubicBezTo>
                    <a:pt x="987" y="173"/>
                    <a:pt x="861" y="165"/>
                    <a:pt x="738" y="165"/>
                  </a:cubicBezTo>
                  <a:cubicBezTo>
                    <a:pt x="371" y="165"/>
                    <a:pt x="34" y="234"/>
                    <a:pt x="14" y="778"/>
                  </a:cubicBezTo>
                  <a:cubicBezTo>
                    <a:pt x="0" y="1593"/>
                    <a:pt x="628" y="1660"/>
                    <a:pt x="1232" y="1660"/>
                  </a:cubicBezTo>
                  <a:cubicBezTo>
                    <a:pt x="1352" y="1660"/>
                    <a:pt x="1472" y="1658"/>
                    <a:pt x="1585" y="1658"/>
                  </a:cubicBezTo>
                  <a:cubicBezTo>
                    <a:pt x="1627" y="1658"/>
                    <a:pt x="1668" y="1658"/>
                    <a:pt x="1708" y="1659"/>
                  </a:cubicBezTo>
                  <a:cubicBezTo>
                    <a:pt x="1826" y="1666"/>
                    <a:pt x="1954" y="1672"/>
                    <a:pt x="2085" y="1672"/>
                  </a:cubicBezTo>
                  <a:cubicBezTo>
                    <a:pt x="2644" y="1672"/>
                    <a:pt x="3242" y="1563"/>
                    <a:pt x="3228" y="933"/>
                  </a:cubicBezTo>
                  <a:cubicBezTo>
                    <a:pt x="3194" y="0"/>
                    <a:pt x="2209" y="207"/>
                    <a:pt x="1466" y="12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367;p75"/>
            <p:cNvSpPr/>
            <p:nvPr/>
          </p:nvSpPr>
          <p:spPr>
            <a:xfrm>
              <a:off x="5040350" y="1034625"/>
              <a:ext cx="81550" cy="46975"/>
            </a:xfrm>
            <a:custGeom>
              <a:avLst/>
              <a:gdLst/>
              <a:ahLst/>
              <a:cxnLst/>
              <a:rect l="l" t="t" r="r" b="b"/>
              <a:pathLst>
                <a:path w="3262" h="1879" extrusionOk="0">
                  <a:moveTo>
                    <a:pt x="1625" y="1"/>
                  </a:moveTo>
                  <a:cubicBezTo>
                    <a:pt x="803" y="1"/>
                    <a:pt x="279" y="461"/>
                    <a:pt x="99" y="1249"/>
                  </a:cubicBezTo>
                  <a:cubicBezTo>
                    <a:pt x="0" y="1616"/>
                    <a:pt x="339" y="1879"/>
                    <a:pt x="645" y="1879"/>
                  </a:cubicBezTo>
                  <a:cubicBezTo>
                    <a:pt x="714" y="1879"/>
                    <a:pt x="781" y="1865"/>
                    <a:pt x="842" y="1837"/>
                  </a:cubicBezTo>
                  <a:cubicBezTo>
                    <a:pt x="1620" y="1474"/>
                    <a:pt x="2829" y="1750"/>
                    <a:pt x="3106" y="800"/>
                  </a:cubicBezTo>
                  <a:cubicBezTo>
                    <a:pt x="3261" y="229"/>
                    <a:pt x="2363" y="22"/>
                    <a:pt x="1758" y="5"/>
                  </a:cubicBezTo>
                  <a:cubicBezTo>
                    <a:pt x="1713" y="2"/>
                    <a:pt x="1668" y="1"/>
                    <a:pt x="16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368;p75"/>
            <p:cNvSpPr/>
            <p:nvPr/>
          </p:nvSpPr>
          <p:spPr>
            <a:xfrm>
              <a:off x="6380950" y="3302475"/>
              <a:ext cx="77800" cy="40225"/>
            </a:xfrm>
            <a:custGeom>
              <a:avLst/>
              <a:gdLst/>
              <a:ahLst/>
              <a:cxnLst/>
              <a:rect l="l" t="t" r="r" b="b"/>
              <a:pathLst>
                <a:path w="3112" h="1609" extrusionOk="0">
                  <a:moveTo>
                    <a:pt x="843" y="80"/>
                  </a:moveTo>
                  <a:cubicBezTo>
                    <a:pt x="352" y="80"/>
                    <a:pt x="1" y="466"/>
                    <a:pt x="65" y="882"/>
                  </a:cubicBezTo>
                  <a:cubicBezTo>
                    <a:pt x="161" y="1545"/>
                    <a:pt x="602" y="1578"/>
                    <a:pt x="1054" y="1578"/>
                  </a:cubicBezTo>
                  <a:cubicBezTo>
                    <a:pt x="1103" y="1578"/>
                    <a:pt x="1152" y="1577"/>
                    <a:pt x="1201" y="1577"/>
                  </a:cubicBezTo>
                  <a:cubicBezTo>
                    <a:pt x="1347" y="1577"/>
                    <a:pt x="1491" y="1581"/>
                    <a:pt x="1620" y="1608"/>
                  </a:cubicBezTo>
                  <a:cubicBezTo>
                    <a:pt x="1746" y="1549"/>
                    <a:pt x="1903" y="1535"/>
                    <a:pt x="2065" y="1535"/>
                  </a:cubicBezTo>
                  <a:cubicBezTo>
                    <a:pt x="2212" y="1535"/>
                    <a:pt x="2363" y="1547"/>
                    <a:pt x="2502" y="1547"/>
                  </a:cubicBezTo>
                  <a:cubicBezTo>
                    <a:pt x="2845" y="1547"/>
                    <a:pt x="3112" y="1478"/>
                    <a:pt x="3037" y="1003"/>
                  </a:cubicBezTo>
                  <a:cubicBezTo>
                    <a:pt x="2882" y="1"/>
                    <a:pt x="1741" y="191"/>
                    <a:pt x="963" y="87"/>
                  </a:cubicBezTo>
                  <a:cubicBezTo>
                    <a:pt x="923" y="82"/>
                    <a:pt x="882" y="80"/>
                    <a:pt x="843" y="8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369;p75"/>
            <p:cNvSpPr/>
            <p:nvPr/>
          </p:nvSpPr>
          <p:spPr>
            <a:xfrm>
              <a:off x="4384825" y="996700"/>
              <a:ext cx="62025" cy="39775"/>
            </a:xfrm>
            <a:custGeom>
              <a:avLst/>
              <a:gdLst/>
              <a:ahLst/>
              <a:cxnLst/>
              <a:rect l="l" t="t" r="r" b="b"/>
              <a:pathLst>
                <a:path w="2481" h="1591" extrusionOk="0">
                  <a:moveTo>
                    <a:pt x="1811" y="155"/>
                  </a:moveTo>
                  <a:cubicBezTo>
                    <a:pt x="1713" y="155"/>
                    <a:pt x="1613" y="168"/>
                    <a:pt x="1521" y="191"/>
                  </a:cubicBezTo>
                  <a:cubicBezTo>
                    <a:pt x="985" y="312"/>
                    <a:pt x="121" y="1"/>
                    <a:pt x="52" y="917"/>
                  </a:cubicBezTo>
                  <a:cubicBezTo>
                    <a:pt x="0" y="1487"/>
                    <a:pt x="536" y="1574"/>
                    <a:pt x="1054" y="1591"/>
                  </a:cubicBezTo>
                  <a:cubicBezTo>
                    <a:pt x="1573" y="1418"/>
                    <a:pt x="2385" y="1556"/>
                    <a:pt x="2454" y="727"/>
                  </a:cubicBezTo>
                  <a:cubicBezTo>
                    <a:pt x="2481" y="311"/>
                    <a:pt x="2153" y="155"/>
                    <a:pt x="1811" y="15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370;p75"/>
            <p:cNvSpPr/>
            <p:nvPr/>
          </p:nvSpPr>
          <p:spPr>
            <a:xfrm>
              <a:off x="2100625" y="1004500"/>
              <a:ext cx="520200" cy="95050"/>
            </a:xfrm>
            <a:custGeom>
              <a:avLst/>
              <a:gdLst/>
              <a:ahLst/>
              <a:cxnLst/>
              <a:rect l="l" t="t" r="r" b="b"/>
              <a:pathLst>
                <a:path w="20808" h="3802" extrusionOk="0">
                  <a:moveTo>
                    <a:pt x="20756" y="0"/>
                  </a:moveTo>
                  <a:lnTo>
                    <a:pt x="20738" y="17"/>
                  </a:lnTo>
                  <a:lnTo>
                    <a:pt x="20773" y="17"/>
                  </a:lnTo>
                  <a:lnTo>
                    <a:pt x="20808" y="0"/>
                  </a:lnTo>
                  <a:close/>
                  <a:moveTo>
                    <a:pt x="1" y="3785"/>
                  </a:moveTo>
                  <a:lnTo>
                    <a:pt x="1" y="3802"/>
                  </a:lnTo>
                  <a:lnTo>
                    <a:pt x="18" y="3802"/>
                  </a:lnTo>
                  <a:lnTo>
                    <a:pt x="18" y="3785"/>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371;p75"/>
            <p:cNvSpPr/>
            <p:nvPr/>
          </p:nvSpPr>
          <p:spPr>
            <a:xfrm>
              <a:off x="233350" y="949250"/>
              <a:ext cx="3232550" cy="3802300"/>
            </a:xfrm>
            <a:custGeom>
              <a:avLst/>
              <a:gdLst/>
              <a:ahLst/>
              <a:cxnLst/>
              <a:rect l="l" t="t" r="r" b="b"/>
              <a:pathLst>
                <a:path w="129302" h="152092" extrusionOk="0">
                  <a:moveTo>
                    <a:pt x="97270" y="1644"/>
                  </a:moveTo>
                  <a:cubicBezTo>
                    <a:pt x="97347" y="1644"/>
                    <a:pt x="97424" y="1648"/>
                    <a:pt x="97503" y="1657"/>
                  </a:cubicBezTo>
                  <a:cubicBezTo>
                    <a:pt x="97555" y="1674"/>
                    <a:pt x="97607" y="1692"/>
                    <a:pt x="97642" y="1709"/>
                  </a:cubicBezTo>
                  <a:lnTo>
                    <a:pt x="95601" y="2170"/>
                  </a:lnTo>
                  <a:lnTo>
                    <a:pt x="95601" y="2170"/>
                  </a:lnTo>
                  <a:cubicBezTo>
                    <a:pt x="96129" y="1917"/>
                    <a:pt x="96661" y="1644"/>
                    <a:pt x="97270" y="1644"/>
                  </a:cubicBezTo>
                  <a:close/>
                  <a:moveTo>
                    <a:pt x="95473" y="2210"/>
                  </a:moveTo>
                  <a:lnTo>
                    <a:pt x="95447" y="2227"/>
                  </a:lnTo>
                  <a:lnTo>
                    <a:pt x="95429" y="2227"/>
                  </a:lnTo>
                  <a:lnTo>
                    <a:pt x="95464" y="2210"/>
                  </a:lnTo>
                  <a:close/>
                  <a:moveTo>
                    <a:pt x="68358" y="8951"/>
                  </a:moveTo>
                  <a:cubicBezTo>
                    <a:pt x="68553" y="8951"/>
                    <a:pt x="68761" y="9049"/>
                    <a:pt x="68989" y="9313"/>
                  </a:cubicBezTo>
                  <a:cubicBezTo>
                    <a:pt x="69208" y="9280"/>
                    <a:pt x="69420" y="9268"/>
                    <a:pt x="69634" y="9268"/>
                  </a:cubicBezTo>
                  <a:cubicBezTo>
                    <a:pt x="69758" y="9268"/>
                    <a:pt x="69882" y="9272"/>
                    <a:pt x="70008" y="9278"/>
                  </a:cubicBezTo>
                  <a:cubicBezTo>
                    <a:pt x="70061" y="9286"/>
                    <a:pt x="70117" y="9289"/>
                    <a:pt x="70177" y="9289"/>
                  </a:cubicBezTo>
                  <a:cubicBezTo>
                    <a:pt x="70522" y="9289"/>
                    <a:pt x="70965" y="9176"/>
                    <a:pt x="71318" y="9176"/>
                  </a:cubicBezTo>
                  <a:cubicBezTo>
                    <a:pt x="71841" y="9176"/>
                    <a:pt x="72167" y="9425"/>
                    <a:pt x="71685" y="10661"/>
                  </a:cubicBezTo>
                  <a:cubicBezTo>
                    <a:pt x="71581" y="10937"/>
                    <a:pt x="71823" y="11265"/>
                    <a:pt x="72151" y="11386"/>
                  </a:cubicBezTo>
                  <a:cubicBezTo>
                    <a:pt x="72428" y="11438"/>
                    <a:pt x="72722" y="11490"/>
                    <a:pt x="72998" y="11507"/>
                  </a:cubicBezTo>
                  <a:cubicBezTo>
                    <a:pt x="72652" y="11922"/>
                    <a:pt x="72359" y="12406"/>
                    <a:pt x="71927" y="12717"/>
                  </a:cubicBezTo>
                  <a:cubicBezTo>
                    <a:pt x="71831" y="12786"/>
                    <a:pt x="71741" y="12813"/>
                    <a:pt x="71654" y="12813"/>
                  </a:cubicBezTo>
                  <a:cubicBezTo>
                    <a:pt x="71349" y="12813"/>
                    <a:pt x="71090" y="12473"/>
                    <a:pt x="70821" y="12406"/>
                  </a:cubicBezTo>
                  <a:cubicBezTo>
                    <a:pt x="69127" y="11939"/>
                    <a:pt x="69334" y="10488"/>
                    <a:pt x="68989" y="9313"/>
                  </a:cubicBezTo>
                  <a:lnTo>
                    <a:pt x="67330" y="9520"/>
                  </a:lnTo>
                  <a:cubicBezTo>
                    <a:pt x="67668" y="9295"/>
                    <a:pt x="67992" y="8951"/>
                    <a:pt x="68358" y="8951"/>
                  </a:cubicBezTo>
                  <a:close/>
                  <a:moveTo>
                    <a:pt x="51546" y="12467"/>
                  </a:moveTo>
                  <a:cubicBezTo>
                    <a:pt x="51593" y="12467"/>
                    <a:pt x="51647" y="12470"/>
                    <a:pt x="51707" y="12475"/>
                  </a:cubicBezTo>
                  <a:cubicBezTo>
                    <a:pt x="51897" y="12648"/>
                    <a:pt x="52157" y="12890"/>
                    <a:pt x="52433" y="13115"/>
                  </a:cubicBezTo>
                  <a:cubicBezTo>
                    <a:pt x="52260" y="13270"/>
                    <a:pt x="52053" y="13374"/>
                    <a:pt x="51845" y="13460"/>
                  </a:cubicBezTo>
                  <a:cubicBezTo>
                    <a:pt x="51802" y="13467"/>
                    <a:pt x="51764" y="13470"/>
                    <a:pt x="51729" y="13470"/>
                  </a:cubicBezTo>
                  <a:cubicBezTo>
                    <a:pt x="51300" y="13470"/>
                    <a:pt x="51439" y="13007"/>
                    <a:pt x="51327" y="12752"/>
                  </a:cubicBezTo>
                  <a:cubicBezTo>
                    <a:pt x="51225" y="12548"/>
                    <a:pt x="51295" y="12467"/>
                    <a:pt x="51546" y="12467"/>
                  </a:cubicBezTo>
                  <a:close/>
                  <a:moveTo>
                    <a:pt x="55481" y="12549"/>
                  </a:moveTo>
                  <a:cubicBezTo>
                    <a:pt x="55526" y="12549"/>
                    <a:pt x="55570" y="12553"/>
                    <a:pt x="55613" y="12562"/>
                  </a:cubicBezTo>
                  <a:lnTo>
                    <a:pt x="54576" y="13789"/>
                  </a:lnTo>
                  <a:lnTo>
                    <a:pt x="53954" y="13184"/>
                  </a:lnTo>
                  <a:cubicBezTo>
                    <a:pt x="54420" y="12976"/>
                    <a:pt x="54870" y="12752"/>
                    <a:pt x="55336" y="12562"/>
                  </a:cubicBezTo>
                  <a:cubicBezTo>
                    <a:pt x="55388" y="12553"/>
                    <a:pt x="55436" y="12549"/>
                    <a:pt x="55481" y="12549"/>
                  </a:cubicBezTo>
                  <a:close/>
                  <a:moveTo>
                    <a:pt x="116966" y="0"/>
                  </a:moveTo>
                  <a:cubicBezTo>
                    <a:pt x="112339" y="0"/>
                    <a:pt x="107712" y="747"/>
                    <a:pt x="103085" y="1035"/>
                  </a:cubicBezTo>
                  <a:cubicBezTo>
                    <a:pt x="101910" y="1104"/>
                    <a:pt x="100735" y="983"/>
                    <a:pt x="99542" y="1260"/>
                  </a:cubicBezTo>
                  <a:cubicBezTo>
                    <a:pt x="99533" y="1262"/>
                    <a:pt x="99523" y="1263"/>
                    <a:pt x="99512" y="1263"/>
                  </a:cubicBezTo>
                  <a:cubicBezTo>
                    <a:pt x="99194" y="1263"/>
                    <a:pt x="98389" y="307"/>
                    <a:pt x="97503" y="240"/>
                  </a:cubicBezTo>
                  <a:cubicBezTo>
                    <a:pt x="96554" y="172"/>
                    <a:pt x="95607" y="143"/>
                    <a:pt x="94661" y="143"/>
                  </a:cubicBezTo>
                  <a:cubicBezTo>
                    <a:pt x="91541" y="143"/>
                    <a:pt x="88432" y="459"/>
                    <a:pt x="85303" y="724"/>
                  </a:cubicBezTo>
                  <a:cubicBezTo>
                    <a:pt x="83379" y="875"/>
                    <a:pt x="81549" y="1637"/>
                    <a:pt x="79578" y="1637"/>
                  </a:cubicBezTo>
                  <a:cubicBezTo>
                    <a:pt x="79300" y="1637"/>
                    <a:pt x="79020" y="1622"/>
                    <a:pt x="78736" y="1588"/>
                  </a:cubicBezTo>
                  <a:cubicBezTo>
                    <a:pt x="78573" y="1568"/>
                    <a:pt x="78403" y="1557"/>
                    <a:pt x="78229" y="1557"/>
                  </a:cubicBezTo>
                  <a:cubicBezTo>
                    <a:pt x="77349" y="1557"/>
                    <a:pt x="76386" y="1840"/>
                    <a:pt x="75953" y="2677"/>
                  </a:cubicBezTo>
                  <a:cubicBezTo>
                    <a:pt x="75538" y="3489"/>
                    <a:pt x="76333" y="4163"/>
                    <a:pt x="76956" y="4750"/>
                  </a:cubicBezTo>
                  <a:cubicBezTo>
                    <a:pt x="77215" y="4992"/>
                    <a:pt x="77232" y="5511"/>
                    <a:pt x="77370" y="5891"/>
                  </a:cubicBezTo>
                  <a:cubicBezTo>
                    <a:pt x="77348" y="5890"/>
                    <a:pt x="77325" y="5889"/>
                    <a:pt x="77301" y="5889"/>
                  </a:cubicBezTo>
                  <a:cubicBezTo>
                    <a:pt x="77154" y="5889"/>
                    <a:pt x="76988" y="5912"/>
                    <a:pt x="76844" y="5912"/>
                  </a:cubicBezTo>
                  <a:cubicBezTo>
                    <a:pt x="76726" y="5912"/>
                    <a:pt x="76623" y="5896"/>
                    <a:pt x="76558" y="5839"/>
                  </a:cubicBezTo>
                  <a:cubicBezTo>
                    <a:pt x="76285" y="5586"/>
                    <a:pt x="76034" y="5489"/>
                    <a:pt x="75796" y="5489"/>
                  </a:cubicBezTo>
                  <a:cubicBezTo>
                    <a:pt x="75417" y="5489"/>
                    <a:pt x="75070" y="5733"/>
                    <a:pt x="74709" y="5977"/>
                  </a:cubicBezTo>
                  <a:lnTo>
                    <a:pt x="74709" y="5995"/>
                  </a:lnTo>
                  <a:lnTo>
                    <a:pt x="74692" y="5995"/>
                  </a:lnTo>
                  <a:cubicBezTo>
                    <a:pt x="74415" y="6358"/>
                    <a:pt x="73707" y="6479"/>
                    <a:pt x="73897" y="7066"/>
                  </a:cubicBezTo>
                  <a:cubicBezTo>
                    <a:pt x="74104" y="7654"/>
                    <a:pt x="74761" y="7671"/>
                    <a:pt x="75331" y="7723"/>
                  </a:cubicBezTo>
                  <a:lnTo>
                    <a:pt x="75625" y="7723"/>
                  </a:lnTo>
                  <a:lnTo>
                    <a:pt x="77146" y="7982"/>
                  </a:lnTo>
                  <a:cubicBezTo>
                    <a:pt x="76904" y="8068"/>
                    <a:pt x="76662" y="8120"/>
                    <a:pt x="76403" y="8120"/>
                  </a:cubicBezTo>
                  <a:cubicBezTo>
                    <a:pt x="76178" y="8103"/>
                    <a:pt x="75970" y="7930"/>
                    <a:pt x="75729" y="7861"/>
                  </a:cubicBezTo>
                  <a:cubicBezTo>
                    <a:pt x="75594" y="7823"/>
                    <a:pt x="75464" y="7807"/>
                    <a:pt x="75337" y="7807"/>
                  </a:cubicBezTo>
                  <a:cubicBezTo>
                    <a:pt x="74777" y="7807"/>
                    <a:pt x="74273" y="8116"/>
                    <a:pt x="73724" y="8172"/>
                  </a:cubicBezTo>
                  <a:cubicBezTo>
                    <a:pt x="73717" y="8173"/>
                    <a:pt x="73710" y="8174"/>
                    <a:pt x="73702" y="8174"/>
                  </a:cubicBezTo>
                  <a:cubicBezTo>
                    <a:pt x="73450" y="8174"/>
                    <a:pt x="72913" y="7613"/>
                    <a:pt x="72946" y="7394"/>
                  </a:cubicBezTo>
                  <a:cubicBezTo>
                    <a:pt x="73102" y="6479"/>
                    <a:pt x="73810" y="6098"/>
                    <a:pt x="74674" y="5995"/>
                  </a:cubicBezTo>
                  <a:lnTo>
                    <a:pt x="74674" y="5977"/>
                  </a:lnTo>
                  <a:cubicBezTo>
                    <a:pt x="74726" y="5545"/>
                    <a:pt x="74830" y="5113"/>
                    <a:pt x="74951" y="4681"/>
                  </a:cubicBezTo>
                  <a:cubicBezTo>
                    <a:pt x="75072" y="4370"/>
                    <a:pt x="75435" y="4076"/>
                    <a:pt x="75124" y="3748"/>
                  </a:cubicBezTo>
                  <a:cubicBezTo>
                    <a:pt x="74832" y="3467"/>
                    <a:pt x="74483" y="3396"/>
                    <a:pt x="74119" y="3396"/>
                  </a:cubicBezTo>
                  <a:cubicBezTo>
                    <a:pt x="73856" y="3396"/>
                    <a:pt x="73587" y="3433"/>
                    <a:pt x="73326" y="3454"/>
                  </a:cubicBezTo>
                  <a:cubicBezTo>
                    <a:pt x="72946" y="3506"/>
                    <a:pt x="72756" y="3748"/>
                    <a:pt x="72704" y="4180"/>
                  </a:cubicBezTo>
                  <a:cubicBezTo>
                    <a:pt x="72601" y="5252"/>
                    <a:pt x="72134" y="6098"/>
                    <a:pt x="70959" y="6340"/>
                  </a:cubicBezTo>
                  <a:cubicBezTo>
                    <a:pt x="70855" y="6427"/>
                    <a:pt x="70769" y="6513"/>
                    <a:pt x="70665" y="6617"/>
                  </a:cubicBezTo>
                  <a:cubicBezTo>
                    <a:pt x="70786" y="6859"/>
                    <a:pt x="70924" y="7083"/>
                    <a:pt x="71097" y="7291"/>
                  </a:cubicBezTo>
                  <a:cubicBezTo>
                    <a:pt x="71304" y="7412"/>
                    <a:pt x="71546" y="7515"/>
                    <a:pt x="71788" y="7567"/>
                  </a:cubicBezTo>
                  <a:cubicBezTo>
                    <a:pt x="71650" y="7550"/>
                    <a:pt x="71512" y="7541"/>
                    <a:pt x="71374" y="7541"/>
                  </a:cubicBezTo>
                  <a:cubicBezTo>
                    <a:pt x="71235" y="7541"/>
                    <a:pt x="71097" y="7550"/>
                    <a:pt x="70959" y="7567"/>
                  </a:cubicBezTo>
                  <a:cubicBezTo>
                    <a:pt x="70569" y="7671"/>
                    <a:pt x="70173" y="7708"/>
                    <a:pt x="69775" y="7708"/>
                  </a:cubicBezTo>
                  <a:cubicBezTo>
                    <a:pt x="68812" y="7708"/>
                    <a:pt x="67832" y="7494"/>
                    <a:pt x="66868" y="7494"/>
                  </a:cubicBezTo>
                  <a:cubicBezTo>
                    <a:pt x="66108" y="7494"/>
                    <a:pt x="65357" y="7627"/>
                    <a:pt x="64634" y="8103"/>
                  </a:cubicBezTo>
                  <a:cubicBezTo>
                    <a:pt x="64271" y="8345"/>
                    <a:pt x="63580" y="8379"/>
                    <a:pt x="63666" y="8863"/>
                  </a:cubicBezTo>
                  <a:cubicBezTo>
                    <a:pt x="63752" y="9382"/>
                    <a:pt x="64167" y="9900"/>
                    <a:pt x="64547" y="10315"/>
                  </a:cubicBezTo>
                  <a:cubicBezTo>
                    <a:pt x="64666" y="10447"/>
                    <a:pt x="64798" y="10498"/>
                    <a:pt x="64939" y="10498"/>
                  </a:cubicBezTo>
                  <a:cubicBezTo>
                    <a:pt x="65148" y="10498"/>
                    <a:pt x="65375" y="10387"/>
                    <a:pt x="65602" y="10263"/>
                  </a:cubicBezTo>
                  <a:cubicBezTo>
                    <a:pt x="66124" y="9977"/>
                    <a:pt x="66711" y="9789"/>
                    <a:pt x="67269" y="9556"/>
                  </a:cubicBezTo>
                  <a:lnTo>
                    <a:pt x="67269" y="9556"/>
                  </a:lnTo>
                  <a:cubicBezTo>
                    <a:pt x="66173" y="11022"/>
                    <a:pt x="64072" y="10911"/>
                    <a:pt x="62975" y="11974"/>
                  </a:cubicBezTo>
                  <a:cubicBezTo>
                    <a:pt x="62086" y="12850"/>
                    <a:pt x="61268" y="13162"/>
                    <a:pt x="60357" y="13162"/>
                  </a:cubicBezTo>
                  <a:cubicBezTo>
                    <a:pt x="59993" y="13162"/>
                    <a:pt x="59613" y="13112"/>
                    <a:pt x="59207" y="13028"/>
                  </a:cubicBezTo>
                  <a:cubicBezTo>
                    <a:pt x="58430" y="12873"/>
                    <a:pt x="57687" y="12510"/>
                    <a:pt x="56926" y="12233"/>
                  </a:cubicBezTo>
                  <a:cubicBezTo>
                    <a:pt x="57173" y="12050"/>
                    <a:pt x="57402" y="11981"/>
                    <a:pt x="57619" y="11981"/>
                  </a:cubicBezTo>
                  <a:cubicBezTo>
                    <a:pt x="58162" y="11981"/>
                    <a:pt x="58632" y="12416"/>
                    <a:pt x="59138" y="12613"/>
                  </a:cubicBezTo>
                  <a:cubicBezTo>
                    <a:pt x="59332" y="12687"/>
                    <a:pt x="59512" y="12718"/>
                    <a:pt x="59680" y="12718"/>
                  </a:cubicBezTo>
                  <a:cubicBezTo>
                    <a:pt x="60502" y="12718"/>
                    <a:pt x="61062" y="11967"/>
                    <a:pt x="61765" y="11680"/>
                  </a:cubicBezTo>
                  <a:cubicBezTo>
                    <a:pt x="62404" y="11421"/>
                    <a:pt x="61903" y="10851"/>
                    <a:pt x="61661" y="10384"/>
                  </a:cubicBezTo>
                  <a:cubicBezTo>
                    <a:pt x="61454" y="9987"/>
                    <a:pt x="61921" y="9745"/>
                    <a:pt x="62249" y="9537"/>
                  </a:cubicBezTo>
                  <a:cubicBezTo>
                    <a:pt x="62664" y="9295"/>
                    <a:pt x="63441" y="9226"/>
                    <a:pt x="63182" y="8518"/>
                  </a:cubicBezTo>
                  <a:cubicBezTo>
                    <a:pt x="63018" y="8098"/>
                    <a:pt x="62703" y="8030"/>
                    <a:pt x="62354" y="8030"/>
                  </a:cubicBezTo>
                  <a:cubicBezTo>
                    <a:pt x="62187" y="8030"/>
                    <a:pt x="62013" y="8045"/>
                    <a:pt x="61845" y="8045"/>
                  </a:cubicBezTo>
                  <a:cubicBezTo>
                    <a:pt x="61771" y="8045"/>
                    <a:pt x="61698" y="8042"/>
                    <a:pt x="61627" y="8034"/>
                  </a:cubicBezTo>
                  <a:cubicBezTo>
                    <a:pt x="61564" y="8027"/>
                    <a:pt x="61502" y="8024"/>
                    <a:pt x="61440" y="8024"/>
                  </a:cubicBezTo>
                  <a:cubicBezTo>
                    <a:pt x="60620" y="8024"/>
                    <a:pt x="59973" y="8583"/>
                    <a:pt x="59080" y="8583"/>
                  </a:cubicBezTo>
                  <a:cubicBezTo>
                    <a:pt x="59004" y="8583"/>
                    <a:pt x="58925" y="8579"/>
                    <a:pt x="58844" y="8570"/>
                  </a:cubicBezTo>
                  <a:cubicBezTo>
                    <a:pt x="57410" y="8414"/>
                    <a:pt x="56391" y="7671"/>
                    <a:pt x="55181" y="7187"/>
                  </a:cubicBezTo>
                  <a:cubicBezTo>
                    <a:pt x="54440" y="6892"/>
                    <a:pt x="53723" y="6767"/>
                    <a:pt x="53025" y="6767"/>
                  </a:cubicBezTo>
                  <a:cubicBezTo>
                    <a:pt x="51022" y="6767"/>
                    <a:pt x="49177" y="7799"/>
                    <a:pt x="47370" y="8812"/>
                  </a:cubicBezTo>
                  <a:cubicBezTo>
                    <a:pt x="46903" y="9071"/>
                    <a:pt x="46765" y="9434"/>
                    <a:pt x="46972" y="9969"/>
                  </a:cubicBezTo>
                  <a:cubicBezTo>
                    <a:pt x="47155" y="10426"/>
                    <a:pt x="47351" y="10748"/>
                    <a:pt x="47819" y="10748"/>
                  </a:cubicBezTo>
                  <a:cubicBezTo>
                    <a:pt x="47883" y="10748"/>
                    <a:pt x="47952" y="10742"/>
                    <a:pt x="48026" y="10730"/>
                  </a:cubicBezTo>
                  <a:lnTo>
                    <a:pt x="50498" y="10280"/>
                  </a:lnTo>
                  <a:cubicBezTo>
                    <a:pt x="50618" y="10263"/>
                    <a:pt x="50739" y="10229"/>
                    <a:pt x="50878" y="10194"/>
                  </a:cubicBezTo>
                  <a:lnTo>
                    <a:pt x="50878" y="10194"/>
                  </a:lnTo>
                  <a:cubicBezTo>
                    <a:pt x="50878" y="10298"/>
                    <a:pt x="50860" y="10401"/>
                    <a:pt x="50860" y="10505"/>
                  </a:cubicBezTo>
                  <a:cubicBezTo>
                    <a:pt x="50614" y="11663"/>
                    <a:pt x="50148" y="12321"/>
                    <a:pt x="49280" y="12321"/>
                  </a:cubicBezTo>
                  <a:cubicBezTo>
                    <a:pt x="48931" y="12321"/>
                    <a:pt x="48517" y="12214"/>
                    <a:pt x="48026" y="11991"/>
                  </a:cubicBezTo>
                  <a:cubicBezTo>
                    <a:pt x="46374" y="11254"/>
                    <a:pt x="44693" y="10979"/>
                    <a:pt x="42955" y="10979"/>
                  </a:cubicBezTo>
                  <a:cubicBezTo>
                    <a:pt x="42002" y="10979"/>
                    <a:pt x="41033" y="11062"/>
                    <a:pt x="40042" y="11196"/>
                  </a:cubicBezTo>
                  <a:cubicBezTo>
                    <a:pt x="38536" y="11404"/>
                    <a:pt x="37062" y="12285"/>
                    <a:pt x="35569" y="12285"/>
                  </a:cubicBezTo>
                  <a:cubicBezTo>
                    <a:pt x="35195" y="12285"/>
                    <a:pt x="34820" y="12230"/>
                    <a:pt x="34443" y="12095"/>
                  </a:cubicBezTo>
                  <a:cubicBezTo>
                    <a:pt x="32698" y="11490"/>
                    <a:pt x="30900" y="11110"/>
                    <a:pt x="29068" y="10920"/>
                  </a:cubicBezTo>
                  <a:cubicBezTo>
                    <a:pt x="27080" y="10698"/>
                    <a:pt x="25171" y="10202"/>
                    <a:pt x="23146" y="10202"/>
                  </a:cubicBezTo>
                  <a:cubicBezTo>
                    <a:pt x="22337" y="10202"/>
                    <a:pt x="21510" y="10281"/>
                    <a:pt x="20652" y="10488"/>
                  </a:cubicBezTo>
                  <a:cubicBezTo>
                    <a:pt x="18383" y="11055"/>
                    <a:pt x="16215" y="12269"/>
                    <a:pt x="13793" y="12269"/>
                  </a:cubicBezTo>
                  <a:cubicBezTo>
                    <a:pt x="13559" y="12269"/>
                    <a:pt x="13322" y="12258"/>
                    <a:pt x="13083" y="12233"/>
                  </a:cubicBezTo>
                  <a:cubicBezTo>
                    <a:pt x="13049" y="12230"/>
                    <a:pt x="13015" y="12229"/>
                    <a:pt x="12982" y="12229"/>
                  </a:cubicBezTo>
                  <a:cubicBezTo>
                    <a:pt x="12473" y="12229"/>
                    <a:pt x="12176" y="12605"/>
                    <a:pt x="12323" y="13287"/>
                  </a:cubicBezTo>
                  <a:cubicBezTo>
                    <a:pt x="12498" y="14071"/>
                    <a:pt x="12325" y="14707"/>
                    <a:pt x="11687" y="14707"/>
                  </a:cubicBezTo>
                  <a:cubicBezTo>
                    <a:pt x="11510" y="14707"/>
                    <a:pt x="11296" y="14658"/>
                    <a:pt x="11044" y="14549"/>
                  </a:cubicBezTo>
                  <a:cubicBezTo>
                    <a:pt x="10655" y="14378"/>
                    <a:pt x="10292" y="14308"/>
                    <a:pt x="9947" y="14308"/>
                  </a:cubicBezTo>
                  <a:cubicBezTo>
                    <a:pt x="9034" y="14308"/>
                    <a:pt x="8242" y="14801"/>
                    <a:pt x="7415" y="15240"/>
                  </a:cubicBezTo>
                  <a:cubicBezTo>
                    <a:pt x="6965" y="15482"/>
                    <a:pt x="6672" y="15914"/>
                    <a:pt x="6879" y="16467"/>
                  </a:cubicBezTo>
                  <a:cubicBezTo>
                    <a:pt x="7027" y="16886"/>
                    <a:pt x="7334" y="16988"/>
                    <a:pt x="7700" y="16988"/>
                  </a:cubicBezTo>
                  <a:cubicBezTo>
                    <a:pt x="7802" y="16988"/>
                    <a:pt x="7910" y="16980"/>
                    <a:pt x="8020" y="16968"/>
                  </a:cubicBezTo>
                  <a:cubicBezTo>
                    <a:pt x="8305" y="16929"/>
                    <a:pt x="8590" y="16910"/>
                    <a:pt x="8875" y="16910"/>
                  </a:cubicBezTo>
                  <a:cubicBezTo>
                    <a:pt x="8970" y="16910"/>
                    <a:pt x="9065" y="16912"/>
                    <a:pt x="9160" y="16917"/>
                  </a:cubicBezTo>
                  <a:cubicBezTo>
                    <a:pt x="9186" y="16919"/>
                    <a:pt x="9214" y="16920"/>
                    <a:pt x="9242" y="16920"/>
                  </a:cubicBezTo>
                  <a:cubicBezTo>
                    <a:pt x="9458" y="16920"/>
                    <a:pt x="9735" y="16862"/>
                    <a:pt x="9947" y="16862"/>
                  </a:cubicBezTo>
                  <a:cubicBezTo>
                    <a:pt x="10131" y="16862"/>
                    <a:pt x="10266" y="16906"/>
                    <a:pt x="10266" y="17072"/>
                  </a:cubicBezTo>
                  <a:cubicBezTo>
                    <a:pt x="10266" y="17498"/>
                    <a:pt x="9728" y="17637"/>
                    <a:pt x="9291" y="17637"/>
                  </a:cubicBezTo>
                  <a:cubicBezTo>
                    <a:pt x="9214" y="17637"/>
                    <a:pt x="9141" y="17633"/>
                    <a:pt x="9074" y="17625"/>
                  </a:cubicBezTo>
                  <a:cubicBezTo>
                    <a:pt x="8873" y="17604"/>
                    <a:pt x="8677" y="17594"/>
                    <a:pt x="8484" y="17594"/>
                  </a:cubicBezTo>
                  <a:cubicBezTo>
                    <a:pt x="6314" y="17594"/>
                    <a:pt x="4587" y="18859"/>
                    <a:pt x="2714" y="19716"/>
                  </a:cubicBezTo>
                  <a:cubicBezTo>
                    <a:pt x="1193" y="20407"/>
                    <a:pt x="2351" y="21548"/>
                    <a:pt x="2282" y="22429"/>
                  </a:cubicBezTo>
                  <a:cubicBezTo>
                    <a:pt x="2264" y="22814"/>
                    <a:pt x="2455" y="22907"/>
                    <a:pt x="2706" y="22907"/>
                  </a:cubicBezTo>
                  <a:cubicBezTo>
                    <a:pt x="2939" y="22907"/>
                    <a:pt x="3223" y="22827"/>
                    <a:pt x="3440" y="22827"/>
                  </a:cubicBezTo>
                  <a:cubicBezTo>
                    <a:pt x="3665" y="22827"/>
                    <a:pt x="3872" y="22982"/>
                    <a:pt x="4079" y="23069"/>
                  </a:cubicBezTo>
                  <a:cubicBezTo>
                    <a:pt x="3924" y="23242"/>
                    <a:pt x="3751" y="23380"/>
                    <a:pt x="3544" y="23501"/>
                  </a:cubicBezTo>
                  <a:cubicBezTo>
                    <a:pt x="2610" y="23881"/>
                    <a:pt x="1643" y="24192"/>
                    <a:pt x="709" y="24589"/>
                  </a:cubicBezTo>
                  <a:cubicBezTo>
                    <a:pt x="329" y="24745"/>
                    <a:pt x="1" y="25142"/>
                    <a:pt x="226" y="25609"/>
                  </a:cubicBezTo>
                  <a:cubicBezTo>
                    <a:pt x="325" y="25816"/>
                    <a:pt x="462" y="25880"/>
                    <a:pt x="615" y="25880"/>
                  </a:cubicBezTo>
                  <a:cubicBezTo>
                    <a:pt x="807" y="25880"/>
                    <a:pt x="1026" y="25778"/>
                    <a:pt x="1228" y="25730"/>
                  </a:cubicBezTo>
                  <a:cubicBezTo>
                    <a:pt x="2248" y="25454"/>
                    <a:pt x="3354" y="25350"/>
                    <a:pt x="4252" y="24866"/>
                  </a:cubicBezTo>
                  <a:cubicBezTo>
                    <a:pt x="4601" y="24679"/>
                    <a:pt x="4965" y="24620"/>
                    <a:pt x="5336" y="24620"/>
                  </a:cubicBezTo>
                  <a:cubicBezTo>
                    <a:pt x="5952" y="24620"/>
                    <a:pt x="6585" y="24782"/>
                    <a:pt x="7191" y="24782"/>
                  </a:cubicBezTo>
                  <a:cubicBezTo>
                    <a:pt x="7702" y="24782"/>
                    <a:pt x="8195" y="24667"/>
                    <a:pt x="8642" y="24244"/>
                  </a:cubicBezTo>
                  <a:cubicBezTo>
                    <a:pt x="9143" y="23760"/>
                    <a:pt x="9627" y="23276"/>
                    <a:pt x="10128" y="22809"/>
                  </a:cubicBezTo>
                  <a:cubicBezTo>
                    <a:pt x="10518" y="22438"/>
                    <a:pt x="10935" y="22335"/>
                    <a:pt x="11366" y="22335"/>
                  </a:cubicBezTo>
                  <a:cubicBezTo>
                    <a:pt x="11904" y="22335"/>
                    <a:pt x="12465" y="22495"/>
                    <a:pt x="13026" y="22495"/>
                  </a:cubicBezTo>
                  <a:cubicBezTo>
                    <a:pt x="13270" y="22495"/>
                    <a:pt x="13515" y="22465"/>
                    <a:pt x="13757" y="22377"/>
                  </a:cubicBezTo>
                  <a:cubicBezTo>
                    <a:pt x="14876" y="21972"/>
                    <a:pt x="15968" y="21278"/>
                    <a:pt x="17215" y="21278"/>
                  </a:cubicBezTo>
                  <a:cubicBezTo>
                    <a:pt x="17721" y="21278"/>
                    <a:pt x="18252" y="21392"/>
                    <a:pt x="18820" y="21686"/>
                  </a:cubicBezTo>
                  <a:cubicBezTo>
                    <a:pt x="20272" y="22429"/>
                    <a:pt x="22242" y="22343"/>
                    <a:pt x="21966" y="24780"/>
                  </a:cubicBezTo>
                  <a:cubicBezTo>
                    <a:pt x="21914" y="25212"/>
                    <a:pt x="22104" y="25868"/>
                    <a:pt x="22415" y="26127"/>
                  </a:cubicBezTo>
                  <a:cubicBezTo>
                    <a:pt x="23746" y="27251"/>
                    <a:pt x="23659" y="29411"/>
                    <a:pt x="23210" y="29981"/>
                  </a:cubicBezTo>
                  <a:cubicBezTo>
                    <a:pt x="22052" y="31485"/>
                    <a:pt x="22484" y="32573"/>
                    <a:pt x="22985" y="33973"/>
                  </a:cubicBezTo>
                  <a:cubicBezTo>
                    <a:pt x="23124" y="34405"/>
                    <a:pt x="22795" y="35045"/>
                    <a:pt x="22553" y="35529"/>
                  </a:cubicBezTo>
                  <a:cubicBezTo>
                    <a:pt x="21447" y="37844"/>
                    <a:pt x="19356" y="39469"/>
                    <a:pt x="18233" y="41802"/>
                  </a:cubicBezTo>
                  <a:cubicBezTo>
                    <a:pt x="17455" y="43409"/>
                    <a:pt x="17058" y="48783"/>
                    <a:pt x="18354" y="49734"/>
                  </a:cubicBezTo>
                  <a:cubicBezTo>
                    <a:pt x="20220" y="51116"/>
                    <a:pt x="19927" y="52862"/>
                    <a:pt x="20238" y="54659"/>
                  </a:cubicBezTo>
                  <a:cubicBezTo>
                    <a:pt x="20428" y="55748"/>
                    <a:pt x="20410" y="57528"/>
                    <a:pt x="20687" y="57752"/>
                  </a:cubicBezTo>
                  <a:cubicBezTo>
                    <a:pt x="22380" y="59083"/>
                    <a:pt x="22242" y="61364"/>
                    <a:pt x="23625" y="62764"/>
                  </a:cubicBezTo>
                  <a:cubicBezTo>
                    <a:pt x="23915" y="63066"/>
                    <a:pt x="24197" y="63258"/>
                    <a:pt x="24508" y="63258"/>
                  </a:cubicBezTo>
                  <a:cubicBezTo>
                    <a:pt x="24660" y="63258"/>
                    <a:pt x="24820" y="63212"/>
                    <a:pt x="24990" y="63110"/>
                  </a:cubicBezTo>
                  <a:cubicBezTo>
                    <a:pt x="25508" y="62816"/>
                    <a:pt x="25526" y="62246"/>
                    <a:pt x="25197" y="61831"/>
                  </a:cubicBezTo>
                  <a:cubicBezTo>
                    <a:pt x="23607" y="59671"/>
                    <a:pt x="23746" y="56888"/>
                    <a:pt x="22536" y="54590"/>
                  </a:cubicBezTo>
                  <a:cubicBezTo>
                    <a:pt x="22415" y="54348"/>
                    <a:pt x="22605" y="53933"/>
                    <a:pt x="22692" y="53605"/>
                  </a:cubicBezTo>
                  <a:cubicBezTo>
                    <a:pt x="22704" y="53568"/>
                    <a:pt x="22878" y="53539"/>
                    <a:pt x="22981" y="53539"/>
                  </a:cubicBezTo>
                  <a:cubicBezTo>
                    <a:pt x="23021" y="53539"/>
                    <a:pt x="23050" y="53543"/>
                    <a:pt x="23054" y="53553"/>
                  </a:cubicBezTo>
                  <a:cubicBezTo>
                    <a:pt x="23175" y="53812"/>
                    <a:pt x="23366" y="54106"/>
                    <a:pt x="23366" y="54400"/>
                  </a:cubicBezTo>
                  <a:cubicBezTo>
                    <a:pt x="23383" y="56819"/>
                    <a:pt x="24973" y="58617"/>
                    <a:pt x="26027" y="60569"/>
                  </a:cubicBezTo>
                  <a:cubicBezTo>
                    <a:pt x="26977" y="62297"/>
                    <a:pt x="28654" y="63663"/>
                    <a:pt x="27720" y="65978"/>
                  </a:cubicBezTo>
                  <a:cubicBezTo>
                    <a:pt x="27530" y="66445"/>
                    <a:pt x="27928" y="66791"/>
                    <a:pt x="28273" y="67136"/>
                  </a:cubicBezTo>
                  <a:cubicBezTo>
                    <a:pt x="29138" y="68000"/>
                    <a:pt x="30226" y="68536"/>
                    <a:pt x="31246" y="69193"/>
                  </a:cubicBezTo>
                  <a:cubicBezTo>
                    <a:pt x="32910" y="70222"/>
                    <a:pt x="34447" y="71516"/>
                    <a:pt x="36422" y="71516"/>
                  </a:cubicBezTo>
                  <a:cubicBezTo>
                    <a:pt x="36867" y="71516"/>
                    <a:pt x="37334" y="71451"/>
                    <a:pt x="37830" y="71301"/>
                  </a:cubicBezTo>
                  <a:cubicBezTo>
                    <a:pt x="37930" y="71272"/>
                    <a:pt x="38022" y="71258"/>
                    <a:pt x="38107" y="71258"/>
                  </a:cubicBezTo>
                  <a:cubicBezTo>
                    <a:pt x="38527" y="71258"/>
                    <a:pt x="38793" y="71582"/>
                    <a:pt x="39023" y="71941"/>
                  </a:cubicBezTo>
                  <a:cubicBezTo>
                    <a:pt x="39748" y="73098"/>
                    <a:pt x="40768" y="73721"/>
                    <a:pt x="42116" y="74032"/>
                  </a:cubicBezTo>
                  <a:cubicBezTo>
                    <a:pt x="43585" y="74360"/>
                    <a:pt x="45296" y="74775"/>
                    <a:pt x="45745" y="76399"/>
                  </a:cubicBezTo>
                  <a:cubicBezTo>
                    <a:pt x="46194" y="78110"/>
                    <a:pt x="47439" y="79112"/>
                    <a:pt x="48648" y="79907"/>
                  </a:cubicBezTo>
                  <a:cubicBezTo>
                    <a:pt x="49237" y="80296"/>
                    <a:pt x="50039" y="81326"/>
                    <a:pt x="50895" y="81326"/>
                  </a:cubicBezTo>
                  <a:cubicBezTo>
                    <a:pt x="51372" y="81326"/>
                    <a:pt x="51865" y="81007"/>
                    <a:pt x="52347" y="80080"/>
                  </a:cubicBezTo>
                  <a:cubicBezTo>
                    <a:pt x="52462" y="79850"/>
                    <a:pt x="52631" y="79714"/>
                    <a:pt x="52813" y="79714"/>
                  </a:cubicBezTo>
                  <a:cubicBezTo>
                    <a:pt x="53013" y="79714"/>
                    <a:pt x="53228" y="79880"/>
                    <a:pt x="53401" y="80270"/>
                  </a:cubicBezTo>
                  <a:cubicBezTo>
                    <a:pt x="54593" y="83156"/>
                    <a:pt x="53919" y="85697"/>
                    <a:pt x="51621" y="87943"/>
                  </a:cubicBezTo>
                  <a:cubicBezTo>
                    <a:pt x="50498" y="89049"/>
                    <a:pt x="49806" y="90604"/>
                    <a:pt x="50774" y="92194"/>
                  </a:cubicBezTo>
                  <a:cubicBezTo>
                    <a:pt x="51085" y="92730"/>
                    <a:pt x="51068" y="92886"/>
                    <a:pt x="50688" y="93283"/>
                  </a:cubicBezTo>
                  <a:cubicBezTo>
                    <a:pt x="49685" y="94337"/>
                    <a:pt x="49703" y="95875"/>
                    <a:pt x="50567" y="96636"/>
                  </a:cubicBezTo>
                  <a:cubicBezTo>
                    <a:pt x="52208" y="98087"/>
                    <a:pt x="52986" y="99971"/>
                    <a:pt x="53971" y="101803"/>
                  </a:cubicBezTo>
                  <a:cubicBezTo>
                    <a:pt x="55440" y="104516"/>
                    <a:pt x="56771" y="107281"/>
                    <a:pt x="59933" y="108629"/>
                  </a:cubicBezTo>
                  <a:cubicBezTo>
                    <a:pt x="61661" y="109372"/>
                    <a:pt x="62629" y="111014"/>
                    <a:pt x="62664" y="113122"/>
                  </a:cubicBezTo>
                  <a:cubicBezTo>
                    <a:pt x="62716" y="116319"/>
                    <a:pt x="62871" y="119516"/>
                    <a:pt x="63096" y="122713"/>
                  </a:cubicBezTo>
                  <a:cubicBezTo>
                    <a:pt x="63251" y="125115"/>
                    <a:pt x="64426" y="127431"/>
                    <a:pt x="63631" y="129920"/>
                  </a:cubicBezTo>
                  <a:cubicBezTo>
                    <a:pt x="63303" y="130922"/>
                    <a:pt x="63459" y="131907"/>
                    <a:pt x="63839" y="132875"/>
                  </a:cubicBezTo>
                  <a:cubicBezTo>
                    <a:pt x="64323" y="134067"/>
                    <a:pt x="64461" y="135363"/>
                    <a:pt x="64288" y="136642"/>
                  </a:cubicBezTo>
                  <a:cubicBezTo>
                    <a:pt x="64184" y="137593"/>
                    <a:pt x="64582" y="138664"/>
                    <a:pt x="65653" y="139148"/>
                  </a:cubicBezTo>
                  <a:cubicBezTo>
                    <a:pt x="65680" y="139159"/>
                    <a:pt x="65711" y="139163"/>
                    <a:pt x="65743" y="139163"/>
                  </a:cubicBezTo>
                  <a:cubicBezTo>
                    <a:pt x="65886" y="139163"/>
                    <a:pt x="66069" y="139076"/>
                    <a:pt x="66205" y="139076"/>
                  </a:cubicBezTo>
                  <a:cubicBezTo>
                    <a:pt x="66332" y="139076"/>
                    <a:pt x="66419" y="139151"/>
                    <a:pt x="66397" y="139442"/>
                  </a:cubicBezTo>
                  <a:cubicBezTo>
                    <a:pt x="66362" y="139995"/>
                    <a:pt x="67071" y="140565"/>
                    <a:pt x="66293" y="141135"/>
                  </a:cubicBezTo>
                  <a:cubicBezTo>
                    <a:pt x="65895" y="141412"/>
                    <a:pt x="65360" y="142259"/>
                    <a:pt x="65774" y="142414"/>
                  </a:cubicBezTo>
                  <a:cubicBezTo>
                    <a:pt x="66898" y="142846"/>
                    <a:pt x="66500" y="143797"/>
                    <a:pt x="66777" y="144488"/>
                  </a:cubicBezTo>
                  <a:cubicBezTo>
                    <a:pt x="67468" y="146164"/>
                    <a:pt x="68505" y="147668"/>
                    <a:pt x="69801" y="148929"/>
                  </a:cubicBezTo>
                  <a:cubicBezTo>
                    <a:pt x="71823" y="150906"/>
                    <a:pt x="74091" y="152091"/>
                    <a:pt x="76808" y="152091"/>
                  </a:cubicBezTo>
                  <a:cubicBezTo>
                    <a:pt x="77226" y="152091"/>
                    <a:pt x="77656" y="152063"/>
                    <a:pt x="78096" y="152005"/>
                  </a:cubicBezTo>
                  <a:cubicBezTo>
                    <a:pt x="78355" y="151953"/>
                    <a:pt x="78580" y="151781"/>
                    <a:pt x="78718" y="151556"/>
                  </a:cubicBezTo>
                  <a:cubicBezTo>
                    <a:pt x="78874" y="151262"/>
                    <a:pt x="78615" y="151038"/>
                    <a:pt x="78355" y="150882"/>
                  </a:cubicBezTo>
                  <a:cubicBezTo>
                    <a:pt x="77595" y="150415"/>
                    <a:pt x="76835" y="149914"/>
                    <a:pt x="76040" y="149482"/>
                  </a:cubicBezTo>
                  <a:cubicBezTo>
                    <a:pt x="73914" y="148342"/>
                    <a:pt x="73551" y="146648"/>
                    <a:pt x="74899" y="144695"/>
                  </a:cubicBezTo>
                  <a:cubicBezTo>
                    <a:pt x="75608" y="143658"/>
                    <a:pt x="75694" y="142570"/>
                    <a:pt x="74173" y="142017"/>
                  </a:cubicBezTo>
                  <a:cubicBezTo>
                    <a:pt x="73707" y="141861"/>
                    <a:pt x="72929" y="141550"/>
                    <a:pt x="73551" y="140997"/>
                  </a:cubicBezTo>
                  <a:cubicBezTo>
                    <a:pt x="74260" y="140340"/>
                    <a:pt x="74260" y="139597"/>
                    <a:pt x="74415" y="138837"/>
                  </a:cubicBezTo>
                  <a:cubicBezTo>
                    <a:pt x="74605" y="137783"/>
                    <a:pt x="73534" y="136193"/>
                    <a:pt x="75677" y="135985"/>
                  </a:cubicBezTo>
                  <a:cubicBezTo>
                    <a:pt x="75746" y="135985"/>
                    <a:pt x="75850" y="135588"/>
                    <a:pt x="75798" y="135432"/>
                  </a:cubicBezTo>
                  <a:cubicBezTo>
                    <a:pt x="75444" y="134260"/>
                    <a:pt x="75867" y="133923"/>
                    <a:pt x="76900" y="133923"/>
                  </a:cubicBezTo>
                  <a:cubicBezTo>
                    <a:pt x="76978" y="133923"/>
                    <a:pt x="77060" y="133925"/>
                    <a:pt x="77146" y="133929"/>
                  </a:cubicBezTo>
                  <a:cubicBezTo>
                    <a:pt x="77188" y="133931"/>
                    <a:pt x="77231" y="133932"/>
                    <a:pt x="77272" y="133932"/>
                  </a:cubicBezTo>
                  <a:cubicBezTo>
                    <a:pt x="78202" y="133932"/>
                    <a:pt x="78980" y="133388"/>
                    <a:pt x="79427" y="132512"/>
                  </a:cubicBezTo>
                  <a:cubicBezTo>
                    <a:pt x="79859" y="131648"/>
                    <a:pt x="79738" y="130836"/>
                    <a:pt x="79047" y="130110"/>
                  </a:cubicBezTo>
                  <a:cubicBezTo>
                    <a:pt x="78857" y="129902"/>
                    <a:pt x="78822" y="129557"/>
                    <a:pt x="78701" y="129280"/>
                  </a:cubicBezTo>
                  <a:lnTo>
                    <a:pt x="78701" y="129280"/>
                  </a:lnTo>
                  <a:cubicBezTo>
                    <a:pt x="78977" y="129298"/>
                    <a:pt x="79237" y="129332"/>
                    <a:pt x="79513" y="129384"/>
                  </a:cubicBezTo>
                  <a:cubicBezTo>
                    <a:pt x="79669" y="129427"/>
                    <a:pt x="79830" y="129448"/>
                    <a:pt x="79991" y="129448"/>
                  </a:cubicBezTo>
                  <a:cubicBezTo>
                    <a:pt x="80347" y="129448"/>
                    <a:pt x="80702" y="129344"/>
                    <a:pt x="80999" y="129142"/>
                  </a:cubicBezTo>
                  <a:cubicBezTo>
                    <a:pt x="82900" y="128001"/>
                    <a:pt x="83350" y="125841"/>
                    <a:pt x="84473" y="124148"/>
                  </a:cubicBezTo>
                  <a:cubicBezTo>
                    <a:pt x="85216" y="123024"/>
                    <a:pt x="86149" y="121815"/>
                    <a:pt x="85544" y="120225"/>
                  </a:cubicBezTo>
                  <a:cubicBezTo>
                    <a:pt x="85026" y="118808"/>
                    <a:pt x="85959" y="118186"/>
                    <a:pt x="86927" y="117356"/>
                  </a:cubicBezTo>
                  <a:cubicBezTo>
                    <a:pt x="88258" y="116233"/>
                    <a:pt x="90314" y="116371"/>
                    <a:pt x="91230" y="115213"/>
                  </a:cubicBezTo>
                  <a:cubicBezTo>
                    <a:pt x="93096" y="112846"/>
                    <a:pt x="93788" y="109908"/>
                    <a:pt x="93874" y="106866"/>
                  </a:cubicBezTo>
                  <a:cubicBezTo>
                    <a:pt x="93909" y="105743"/>
                    <a:pt x="93563" y="104637"/>
                    <a:pt x="94635" y="103635"/>
                  </a:cubicBezTo>
                  <a:cubicBezTo>
                    <a:pt x="95637" y="102650"/>
                    <a:pt x="96432" y="101492"/>
                    <a:pt x="97002" y="100213"/>
                  </a:cubicBezTo>
                  <a:cubicBezTo>
                    <a:pt x="98350" y="97189"/>
                    <a:pt x="97555" y="95668"/>
                    <a:pt x="93770" y="93404"/>
                  </a:cubicBezTo>
                  <a:cubicBezTo>
                    <a:pt x="92864" y="92866"/>
                    <a:pt x="92012" y="92178"/>
                    <a:pt x="90923" y="92178"/>
                  </a:cubicBezTo>
                  <a:cubicBezTo>
                    <a:pt x="90787" y="92178"/>
                    <a:pt x="90648" y="92189"/>
                    <a:pt x="90504" y="92212"/>
                  </a:cubicBezTo>
                  <a:cubicBezTo>
                    <a:pt x="90375" y="92232"/>
                    <a:pt x="90250" y="92241"/>
                    <a:pt x="90128" y="92241"/>
                  </a:cubicBezTo>
                  <a:cubicBezTo>
                    <a:pt x="89316" y="92241"/>
                    <a:pt x="88640" y="91827"/>
                    <a:pt x="87964" y="91451"/>
                  </a:cubicBezTo>
                  <a:cubicBezTo>
                    <a:pt x="86720" y="90760"/>
                    <a:pt x="85423" y="90190"/>
                    <a:pt x="84076" y="89740"/>
                  </a:cubicBezTo>
                  <a:cubicBezTo>
                    <a:pt x="83419" y="89533"/>
                    <a:pt x="82365" y="89412"/>
                    <a:pt x="82226" y="88306"/>
                  </a:cubicBezTo>
                  <a:cubicBezTo>
                    <a:pt x="81898" y="85511"/>
                    <a:pt x="80349" y="82231"/>
                    <a:pt x="77208" y="82231"/>
                  </a:cubicBezTo>
                  <a:cubicBezTo>
                    <a:pt x="77047" y="82231"/>
                    <a:pt x="76883" y="82240"/>
                    <a:pt x="76714" y="82258"/>
                  </a:cubicBezTo>
                  <a:cubicBezTo>
                    <a:pt x="76610" y="82274"/>
                    <a:pt x="76507" y="82282"/>
                    <a:pt x="76405" y="82282"/>
                  </a:cubicBezTo>
                  <a:cubicBezTo>
                    <a:pt x="75873" y="82282"/>
                    <a:pt x="75365" y="82061"/>
                    <a:pt x="75003" y="81670"/>
                  </a:cubicBezTo>
                  <a:cubicBezTo>
                    <a:pt x="73810" y="80478"/>
                    <a:pt x="72722" y="79147"/>
                    <a:pt x="71356" y="78179"/>
                  </a:cubicBezTo>
                  <a:cubicBezTo>
                    <a:pt x="70652" y="77672"/>
                    <a:pt x="69937" y="76844"/>
                    <a:pt x="68958" y="76844"/>
                  </a:cubicBezTo>
                  <a:cubicBezTo>
                    <a:pt x="68735" y="76844"/>
                    <a:pt x="68499" y="76887"/>
                    <a:pt x="68246" y="76987"/>
                  </a:cubicBezTo>
                  <a:cubicBezTo>
                    <a:pt x="68013" y="77081"/>
                    <a:pt x="67785" y="77113"/>
                    <a:pt x="67562" y="77113"/>
                  </a:cubicBezTo>
                  <a:cubicBezTo>
                    <a:pt x="67089" y="77113"/>
                    <a:pt x="66635" y="76969"/>
                    <a:pt x="66189" y="76969"/>
                  </a:cubicBezTo>
                  <a:cubicBezTo>
                    <a:pt x="64783" y="76969"/>
                    <a:pt x="63941" y="75706"/>
                    <a:pt x="62605" y="75706"/>
                  </a:cubicBezTo>
                  <a:cubicBezTo>
                    <a:pt x="62579" y="75706"/>
                    <a:pt x="62552" y="75707"/>
                    <a:pt x="62525" y="75708"/>
                  </a:cubicBezTo>
                  <a:cubicBezTo>
                    <a:pt x="62280" y="75708"/>
                    <a:pt x="61828" y="76012"/>
                    <a:pt x="61511" y="76012"/>
                  </a:cubicBezTo>
                  <a:cubicBezTo>
                    <a:pt x="61248" y="76012"/>
                    <a:pt x="61077" y="75802"/>
                    <a:pt x="61195" y="75034"/>
                  </a:cubicBezTo>
                  <a:cubicBezTo>
                    <a:pt x="61232" y="74788"/>
                    <a:pt x="60883" y="74612"/>
                    <a:pt x="60617" y="74612"/>
                  </a:cubicBezTo>
                  <a:cubicBezTo>
                    <a:pt x="60509" y="74612"/>
                    <a:pt x="60415" y="74641"/>
                    <a:pt x="60365" y="74706"/>
                  </a:cubicBezTo>
                  <a:cubicBezTo>
                    <a:pt x="59225" y="76088"/>
                    <a:pt x="57099" y="76071"/>
                    <a:pt x="56166" y="77747"/>
                  </a:cubicBezTo>
                  <a:cubicBezTo>
                    <a:pt x="55842" y="78325"/>
                    <a:pt x="55457" y="78771"/>
                    <a:pt x="54917" y="78771"/>
                  </a:cubicBezTo>
                  <a:cubicBezTo>
                    <a:pt x="54649" y="78771"/>
                    <a:pt x="54343" y="78661"/>
                    <a:pt x="53988" y="78404"/>
                  </a:cubicBezTo>
                  <a:cubicBezTo>
                    <a:pt x="53637" y="78125"/>
                    <a:pt x="53206" y="77982"/>
                    <a:pt x="52772" y="77982"/>
                  </a:cubicBezTo>
                  <a:cubicBezTo>
                    <a:pt x="52480" y="77982"/>
                    <a:pt x="52186" y="78047"/>
                    <a:pt x="51915" y="78179"/>
                  </a:cubicBezTo>
                  <a:cubicBezTo>
                    <a:pt x="51373" y="78410"/>
                    <a:pt x="50918" y="78527"/>
                    <a:pt x="50541" y="78527"/>
                  </a:cubicBezTo>
                  <a:cubicBezTo>
                    <a:pt x="49618" y="78527"/>
                    <a:pt x="49166" y="77825"/>
                    <a:pt x="49080" y="76365"/>
                  </a:cubicBezTo>
                  <a:cubicBezTo>
                    <a:pt x="49046" y="75397"/>
                    <a:pt x="49184" y="74446"/>
                    <a:pt x="49478" y="73530"/>
                  </a:cubicBezTo>
                  <a:cubicBezTo>
                    <a:pt x="50012" y="71861"/>
                    <a:pt x="49095" y="70692"/>
                    <a:pt x="47366" y="70692"/>
                  </a:cubicBezTo>
                  <a:cubicBezTo>
                    <a:pt x="47305" y="70692"/>
                    <a:pt x="47243" y="70693"/>
                    <a:pt x="47179" y="70696"/>
                  </a:cubicBezTo>
                  <a:cubicBezTo>
                    <a:pt x="46730" y="70714"/>
                    <a:pt x="46281" y="70765"/>
                    <a:pt x="45814" y="70783"/>
                  </a:cubicBezTo>
                  <a:cubicBezTo>
                    <a:pt x="45755" y="70784"/>
                    <a:pt x="45699" y="70786"/>
                    <a:pt x="45645" y="70786"/>
                  </a:cubicBezTo>
                  <a:cubicBezTo>
                    <a:pt x="45148" y="70786"/>
                    <a:pt x="44886" y="70683"/>
                    <a:pt x="45088" y="69919"/>
                  </a:cubicBezTo>
                  <a:cubicBezTo>
                    <a:pt x="45469" y="68484"/>
                    <a:pt x="46143" y="67240"/>
                    <a:pt x="46886" y="65996"/>
                  </a:cubicBezTo>
                  <a:cubicBezTo>
                    <a:pt x="47214" y="65443"/>
                    <a:pt x="47231" y="64993"/>
                    <a:pt x="46747" y="64613"/>
                  </a:cubicBezTo>
                  <a:cubicBezTo>
                    <a:pt x="46406" y="64334"/>
                    <a:pt x="45929" y="64209"/>
                    <a:pt x="45417" y="64209"/>
                  </a:cubicBezTo>
                  <a:cubicBezTo>
                    <a:pt x="44221" y="64209"/>
                    <a:pt x="42833" y="64889"/>
                    <a:pt x="42531" y="65857"/>
                  </a:cubicBezTo>
                  <a:cubicBezTo>
                    <a:pt x="42161" y="67044"/>
                    <a:pt x="40793" y="67929"/>
                    <a:pt x="39553" y="67929"/>
                  </a:cubicBezTo>
                  <a:cubicBezTo>
                    <a:pt x="39113" y="67929"/>
                    <a:pt x="38689" y="67817"/>
                    <a:pt x="38331" y="67568"/>
                  </a:cubicBezTo>
                  <a:cubicBezTo>
                    <a:pt x="36966" y="66601"/>
                    <a:pt x="35998" y="64872"/>
                    <a:pt x="36517" y="63455"/>
                  </a:cubicBezTo>
                  <a:cubicBezTo>
                    <a:pt x="37571" y="60569"/>
                    <a:pt x="37986" y="56802"/>
                    <a:pt x="41822" y="56093"/>
                  </a:cubicBezTo>
                  <a:cubicBezTo>
                    <a:pt x="44259" y="55627"/>
                    <a:pt x="46696" y="55299"/>
                    <a:pt x="49167" y="55126"/>
                  </a:cubicBezTo>
                  <a:cubicBezTo>
                    <a:pt x="49252" y="55120"/>
                    <a:pt x="49338" y="55117"/>
                    <a:pt x="49425" y="55117"/>
                  </a:cubicBezTo>
                  <a:cubicBezTo>
                    <a:pt x="50819" y="55117"/>
                    <a:pt x="52364" y="55920"/>
                    <a:pt x="51811" y="58133"/>
                  </a:cubicBezTo>
                  <a:cubicBezTo>
                    <a:pt x="51707" y="58582"/>
                    <a:pt x="52087" y="59204"/>
                    <a:pt x="52329" y="59688"/>
                  </a:cubicBezTo>
                  <a:cubicBezTo>
                    <a:pt x="52602" y="60250"/>
                    <a:pt x="52992" y="60846"/>
                    <a:pt x="53666" y="60846"/>
                  </a:cubicBezTo>
                  <a:cubicBezTo>
                    <a:pt x="53675" y="60846"/>
                    <a:pt x="53685" y="60846"/>
                    <a:pt x="53695" y="60846"/>
                  </a:cubicBezTo>
                  <a:cubicBezTo>
                    <a:pt x="54455" y="60811"/>
                    <a:pt x="54628" y="60085"/>
                    <a:pt x="54852" y="59498"/>
                  </a:cubicBezTo>
                  <a:cubicBezTo>
                    <a:pt x="55146" y="58703"/>
                    <a:pt x="55146" y="57822"/>
                    <a:pt x="54887" y="57027"/>
                  </a:cubicBezTo>
                  <a:cubicBezTo>
                    <a:pt x="54127" y="54642"/>
                    <a:pt x="54922" y="53017"/>
                    <a:pt x="57116" y="51894"/>
                  </a:cubicBezTo>
                  <a:cubicBezTo>
                    <a:pt x="58291" y="51307"/>
                    <a:pt x="59328" y="50442"/>
                    <a:pt x="60469" y="49786"/>
                  </a:cubicBezTo>
                  <a:cubicBezTo>
                    <a:pt x="62128" y="48818"/>
                    <a:pt x="61575" y="46641"/>
                    <a:pt x="63096" y="45448"/>
                  </a:cubicBezTo>
                  <a:cubicBezTo>
                    <a:pt x="64720" y="44169"/>
                    <a:pt x="65757" y="42113"/>
                    <a:pt x="68194" y="42061"/>
                  </a:cubicBezTo>
                  <a:cubicBezTo>
                    <a:pt x="68574" y="42044"/>
                    <a:pt x="69006" y="41888"/>
                    <a:pt x="69075" y="41456"/>
                  </a:cubicBezTo>
                  <a:cubicBezTo>
                    <a:pt x="69369" y="39711"/>
                    <a:pt x="70924" y="39417"/>
                    <a:pt x="72151" y="38760"/>
                  </a:cubicBezTo>
                  <a:cubicBezTo>
                    <a:pt x="72321" y="38667"/>
                    <a:pt x="72565" y="38512"/>
                    <a:pt x="72753" y="38512"/>
                  </a:cubicBezTo>
                  <a:cubicBezTo>
                    <a:pt x="72950" y="38512"/>
                    <a:pt x="73086" y="38680"/>
                    <a:pt x="73015" y="39261"/>
                  </a:cubicBezTo>
                  <a:cubicBezTo>
                    <a:pt x="72956" y="39796"/>
                    <a:pt x="73330" y="40078"/>
                    <a:pt x="73743" y="40078"/>
                  </a:cubicBezTo>
                  <a:cubicBezTo>
                    <a:pt x="73931" y="40078"/>
                    <a:pt x="74127" y="40020"/>
                    <a:pt x="74294" y="39901"/>
                  </a:cubicBezTo>
                  <a:cubicBezTo>
                    <a:pt x="75746" y="38898"/>
                    <a:pt x="77457" y="38501"/>
                    <a:pt x="78995" y="37723"/>
                  </a:cubicBezTo>
                  <a:cubicBezTo>
                    <a:pt x="79738" y="37326"/>
                    <a:pt x="80291" y="36773"/>
                    <a:pt x="79790" y="35995"/>
                  </a:cubicBezTo>
                  <a:cubicBezTo>
                    <a:pt x="79597" y="35708"/>
                    <a:pt x="79414" y="35603"/>
                    <a:pt x="79239" y="35603"/>
                  </a:cubicBezTo>
                  <a:cubicBezTo>
                    <a:pt x="78865" y="35603"/>
                    <a:pt x="78524" y="36083"/>
                    <a:pt x="78183" y="36306"/>
                  </a:cubicBezTo>
                  <a:cubicBezTo>
                    <a:pt x="77820" y="36545"/>
                    <a:pt x="77447" y="36741"/>
                    <a:pt x="77083" y="36741"/>
                  </a:cubicBezTo>
                  <a:cubicBezTo>
                    <a:pt x="76789" y="36741"/>
                    <a:pt x="76501" y="36612"/>
                    <a:pt x="76230" y="36272"/>
                  </a:cubicBezTo>
                  <a:cubicBezTo>
                    <a:pt x="75677" y="35563"/>
                    <a:pt x="76126" y="35148"/>
                    <a:pt x="76731" y="34751"/>
                  </a:cubicBezTo>
                  <a:cubicBezTo>
                    <a:pt x="77318" y="34371"/>
                    <a:pt x="77284" y="33818"/>
                    <a:pt x="77025" y="33196"/>
                  </a:cubicBezTo>
                  <a:cubicBezTo>
                    <a:pt x="76921" y="32919"/>
                    <a:pt x="76161" y="33023"/>
                    <a:pt x="76593" y="32643"/>
                  </a:cubicBezTo>
                  <a:cubicBezTo>
                    <a:pt x="76708" y="32536"/>
                    <a:pt x="76805" y="32492"/>
                    <a:pt x="76888" y="32492"/>
                  </a:cubicBezTo>
                  <a:cubicBezTo>
                    <a:pt x="77143" y="32492"/>
                    <a:pt x="77279" y="32892"/>
                    <a:pt x="77474" y="33126"/>
                  </a:cubicBezTo>
                  <a:cubicBezTo>
                    <a:pt x="77830" y="33563"/>
                    <a:pt x="78559" y="33892"/>
                    <a:pt x="79019" y="33892"/>
                  </a:cubicBezTo>
                  <a:cubicBezTo>
                    <a:pt x="79251" y="33892"/>
                    <a:pt x="79415" y="33808"/>
                    <a:pt x="79427" y="33610"/>
                  </a:cubicBezTo>
                  <a:cubicBezTo>
                    <a:pt x="79485" y="32639"/>
                    <a:pt x="79866" y="32465"/>
                    <a:pt x="80317" y="32465"/>
                  </a:cubicBezTo>
                  <a:cubicBezTo>
                    <a:pt x="80569" y="32465"/>
                    <a:pt x="80843" y="32519"/>
                    <a:pt x="81095" y="32519"/>
                  </a:cubicBezTo>
                  <a:cubicBezTo>
                    <a:pt x="81194" y="32519"/>
                    <a:pt x="81290" y="32511"/>
                    <a:pt x="81380" y="32487"/>
                  </a:cubicBezTo>
                  <a:cubicBezTo>
                    <a:pt x="81894" y="32340"/>
                    <a:pt x="82271" y="31830"/>
                    <a:pt x="82830" y="31830"/>
                  </a:cubicBezTo>
                  <a:cubicBezTo>
                    <a:pt x="82928" y="31830"/>
                    <a:pt x="83031" y="31846"/>
                    <a:pt x="83142" y="31882"/>
                  </a:cubicBezTo>
                  <a:cubicBezTo>
                    <a:pt x="82658" y="32470"/>
                    <a:pt x="82192" y="33075"/>
                    <a:pt x="81708" y="33679"/>
                  </a:cubicBezTo>
                  <a:cubicBezTo>
                    <a:pt x="81604" y="33766"/>
                    <a:pt x="81483" y="33835"/>
                    <a:pt x="81362" y="33904"/>
                  </a:cubicBezTo>
                  <a:cubicBezTo>
                    <a:pt x="81034" y="34129"/>
                    <a:pt x="80775" y="34423"/>
                    <a:pt x="80878" y="34872"/>
                  </a:cubicBezTo>
                  <a:cubicBezTo>
                    <a:pt x="80999" y="35304"/>
                    <a:pt x="81380" y="35252"/>
                    <a:pt x="81673" y="35425"/>
                  </a:cubicBezTo>
                  <a:cubicBezTo>
                    <a:pt x="81973" y="35596"/>
                    <a:pt x="82292" y="35648"/>
                    <a:pt x="82615" y="35648"/>
                  </a:cubicBezTo>
                  <a:cubicBezTo>
                    <a:pt x="83130" y="35648"/>
                    <a:pt x="83658" y="35514"/>
                    <a:pt x="84141" y="35514"/>
                  </a:cubicBezTo>
                  <a:cubicBezTo>
                    <a:pt x="84489" y="35514"/>
                    <a:pt x="84814" y="35584"/>
                    <a:pt x="85095" y="35822"/>
                  </a:cubicBezTo>
                  <a:cubicBezTo>
                    <a:pt x="85535" y="36187"/>
                    <a:pt x="85875" y="36332"/>
                    <a:pt x="86134" y="36332"/>
                  </a:cubicBezTo>
                  <a:cubicBezTo>
                    <a:pt x="86710" y="36332"/>
                    <a:pt x="86887" y="35618"/>
                    <a:pt x="86875" y="35010"/>
                  </a:cubicBezTo>
                  <a:cubicBezTo>
                    <a:pt x="86858" y="34215"/>
                    <a:pt x="87601" y="32729"/>
                    <a:pt x="85665" y="32625"/>
                  </a:cubicBezTo>
                  <a:cubicBezTo>
                    <a:pt x="84991" y="32591"/>
                    <a:pt x="85130" y="31986"/>
                    <a:pt x="85596" y="31485"/>
                  </a:cubicBezTo>
                  <a:cubicBezTo>
                    <a:pt x="87186" y="29791"/>
                    <a:pt x="86650" y="27527"/>
                    <a:pt x="84508" y="26767"/>
                  </a:cubicBezTo>
                  <a:cubicBezTo>
                    <a:pt x="84006" y="26594"/>
                    <a:pt x="83557" y="26214"/>
                    <a:pt x="83661" y="25834"/>
                  </a:cubicBezTo>
                  <a:cubicBezTo>
                    <a:pt x="83972" y="24503"/>
                    <a:pt x="83039" y="23432"/>
                    <a:pt x="83090" y="22170"/>
                  </a:cubicBezTo>
                  <a:cubicBezTo>
                    <a:pt x="83108" y="21773"/>
                    <a:pt x="83073" y="21375"/>
                    <a:pt x="82624" y="21220"/>
                  </a:cubicBezTo>
                  <a:cubicBezTo>
                    <a:pt x="82529" y="21188"/>
                    <a:pt x="82437" y="21174"/>
                    <a:pt x="82348" y="21174"/>
                  </a:cubicBezTo>
                  <a:cubicBezTo>
                    <a:pt x="82049" y="21174"/>
                    <a:pt x="81787" y="21339"/>
                    <a:pt x="81587" y="21565"/>
                  </a:cubicBezTo>
                  <a:cubicBezTo>
                    <a:pt x="81086" y="22135"/>
                    <a:pt x="80464" y="22602"/>
                    <a:pt x="79755" y="22913"/>
                  </a:cubicBezTo>
                  <a:cubicBezTo>
                    <a:pt x="79583" y="22995"/>
                    <a:pt x="79411" y="23071"/>
                    <a:pt x="79247" y="23071"/>
                  </a:cubicBezTo>
                  <a:cubicBezTo>
                    <a:pt x="79097" y="23071"/>
                    <a:pt x="78954" y="23008"/>
                    <a:pt x="78822" y="22827"/>
                  </a:cubicBezTo>
                  <a:cubicBezTo>
                    <a:pt x="78563" y="22498"/>
                    <a:pt x="78753" y="22274"/>
                    <a:pt x="78960" y="22015"/>
                  </a:cubicBezTo>
                  <a:cubicBezTo>
                    <a:pt x="79496" y="21254"/>
                    <a:pt x="79254" y="20736"/>
                    <a:pt x="78459" y="20338"/>
                  </a:cubicBezTo>
                  <a:cubicBezTo>
                    <a:pt x="78131" y="20165"/>
                    <a:pt x="77837" y="19941"/>
                    <a:pt x="77578" y="19664"/>
                  </a:cubicBezTo>
                  <a:cubicBezTo>
                    <a:pt x="77168" y="19146"/>
                    <a:pt x="76356" y="18913"/>
                    <a:pt x="75491" y="18913"/>
                  </a:cubicBezTo>
                  <a:cubicBezTo>
                    <a:pt x="74278" y="18913"/>
                    <a:pt x="72961" y="19371"/>
                    <a:pt x="72497" y="20148"/>
                  </a:cubicBezTo>
                  <a:cubicBezTo>
                    <a:pt x="72065" y="20874"/>
                    <a:pt x="71788" y="21824"/>
                    <a:pt x="70803" y="22170"/>
                  </a:cubicBezTo>
                  <a:cubicBezTo>
                    <a:pt x="70354" y="22326"/>
                    <a:pt x="70043" y="22792"/>
                    <a:pt x="70337" y="23276"/>
                  </a:cubicBezTo>
                  <a:cubicBezTo>
                    <a:pt x="71356" y="25004"/>
                    <a:pt x="70043" y="25488"/>
                    <a:pt x="68902" y="26024"/>
                  </a:cubicBezTo>
                  <a:cubicBezTo>
                    <a:pt x="67693" y="26577"/>
                    <a:pt x="66241" y="26801"/>
                    <a:pt x="66345" y="28685"/>
                  </a:cubicBezTo>
                  <a:cubicBezTo>
                    <a:pt x="66379" y="29117"/>
                    <a:pt x="65895" y="29601"/>
                    <a:pt x="65584" y="30016"/>
                  </a:cubicBezTo>
                  <a:cubicBezTo>
                    <a:pt x="65442" y="30197"/>
                    <a:pt x="65232" y="30465"/>
                    <a:pt x="64983" y="30465"/>
                  </a:cubicBezTo>
                  <a:cubicBezTo>
                    <a:pt x="64899" y="30465"/>
                    <a:pt x="64811" y="30435"/>
                    <a:pt x="64720" y="30361"/>
                  </a:cubicBezTo>
                  <a:cubicBezTo>
                    <a:pt x="64409" y="30120"/>
                    <a:pt x="64288" y="29705"/>
                    <a:pt x="64409" y="29342"/>
                  </a:cubicBezTo>
                  <a:cubicBezTo>
                    <a:pt x="64893" y="27596"/>
                    <a:pt x="65083" y="25989"/>
                    <a:pt x="62508" y="25903"/>
                  </a:cubicBezTo>
                  <a:cubicBezTo>
                    <a:pt x="62249" y="25903"/>
                    <a:pt x="61938" y="25644"/>
                    <a:pt x="61748" y="25436"/>
                  </a:cubicBezTo>
                  <a:cubicBezTo>
                    <a:pt x="61084" y="24759"/>
                    <a:pt x="60400" y="24243"/>
                    <a:pt x="59552" y="24243"/>
                  </a:cubicBezTo>
                  <a:cubicBezTo>
                    <a:pt x="59252" y="24243"/>
                    <a:pt x="58932" y="24307"/>
                    <a:pt x="58585" y="24451"/>
                  </a:cubicBezTo>
                  <a:cubicBezTo>
                    <a:pt x="58566" y="24457"/>
                    <a:pt x="58545" y="24459"/>
                    <a:pt x="58523" y="24459"/>
                  </a:cubicBezTo>
                  <a:cubicBezTo>
                    <a:pt x="58409" y="24459"/>
                    <a:pt x="58269" y="24394"/>
                    <a:pt x="58153" y="24365"/>
                  </a:cubicBezTo>
                  <a:cubicBezTo>
                    <a:pt x="58758" y="23501"/>
                    <a:pt x="57687" y="22429"/>
                    <a:pt x="58827" y="21462"/>
                  </a:cubicBezTo>
                  <a:cubicBezTo>
                    <a:pt x="61800" y="18990"/>
                    <a:pt x="65757" y="18558"/>
                    <a:pt x="68781" y="16294"/>
                  </a:cubicBezTo>
                  <a:lnTo>
                    <a:pt x="69455" y="15828"/>
                  </a:lnTo>
                  <a:cubicBezTo>
                    <a:pt x="70337" y="15586"/>
                    <a:pt x="71218" y="15206"/>
                    <a:pt x="72117" y="15119"/>
                  </a:cubicBezTo>
                  <a:cubicBezTo>
                    <a:pt x="74346" y="14912"/>
                    <a:pt x="75331" y="13910"/>
                    <a:pt x="75262" y="11767"/>
                  </a:cubicBezTo>
                  <a:cubicBezTo>
                    <a:pt x="75262" y="11596"/>
                    <a:pt x="75299" y="11543"/>
                    <a:pt x="75353" y="11543"/>
                  </a:cubicBezTo>
                  <a:cubicBezTo>
                    <a:pt x="75441" y="11543"/>
                    <a:pt x="75574" y="11687"/>
                    <a:pt x="75659" y="11698"/>
                  </a:cubicBezTo>
                  <a:cubicBezTo>
                    <a:pt x="76835" y="11749"/>
                    <a:pt x="77733" y="12683"/>
                    <a:pt x="78943" y="12752"/>
                  </a:cubicBezTo>
                  <a:cubicBezTo>
                    <a:pt x="79461" y="12769"/>
                    <a:pt x="79945" y="13391"/>
                    <a:pt x="80412" y="13789"/>
                  </a:cubicBezTo>
                  <a:cubicBezTo>
                    <a:pt x="80395" y="13944"/>
                    <a:pt x="80325" y="14082"/>
                    <a:pt x="80204" y="14203"/>
                  </a:cubicBezTo>
                  <a:cubicBezTo>
                    <a:pt x="79099" y="14649"/>
                    <a:pt x="78211" y="15599"/>
                    <a:pt x="76924" y="15599"/>
                  </a:cubicBezTo>
                  <a:cubicBezTo>
                    <a:pt x="76763" y="15599"/>
                    <a:pt x="76595" y="15584"/>
                    <a:pt x="76420" y="15551"/>
                  </a:cubicBezTo>
                  <a:cubicBezTo>
                    <a:pt x="76325" y="15534"/>
                    <a:pt x="76229" y="15525"/>
                    <a:pt x="76135" y="15525"/>
                  </a:cubicBezTo>
                  <a:cubicBezTo>
                    <a:pt x="75478" y="15525"/>
                    <a:pt x="74895" y="15947"/>
                    <a:pt x="74985" y="16778"/>
                  </a:cubicBezTo>
                  <a:cubicBezTo>
                    <a:pt x="75041" y="17437"/>
                    <a:pt x="75422" y="17620"/>
                    <a:pt x="75866" y="17620"/>
                  </a:cubicBezTo>
                  <a:cubicBezTo>
                    <a:pt x="76109" y="17620"/>
                    <a:pt x="76372" y="17565"/>
                    <a:pt x="76610" y="17504"/>
                  </a:cubicBezTo>
                  <a:cubicBezTo>
                    <a:pt x="76822" y="17451"/>
                    <a:pt x="77015" y="17425"/>
                    <a:pt x="77193" y="17425"/>
                  </a:cubicBezTo>
                  <a:cubicBezTo>
                    <a:pt x="77828" y="17425"/>
                    <a:pt x="78286" y="17750"/>
                    <a:pt x="78839" y="18316"/>
                  </a:cubicBezTo>
                  <a:cubicBezTo>
                    <a:pt x="79617" y="19094"/>
                    <a:pt x="80723" y="19612"/>
                    <a:pt x="81794" y="19993"/>
                  </a:cubicBezTo>
                  <a:cubicBezTo>
                    <a:pt x="81906" y="20034"/>
                    <a:pt x="82005" y="20053"/>
                    <a:pt x="82094" y="20053"/>
                  </a:cubicBezTo>
                  <a:cubicBezTo>
                    <a:pt x="82595" y="20053"/>
                    <a:pt x="82747" y="19445"/>
                    <a:pt x="82762" y="18887"/>
                  </a:cubicBezTo>
                  <a:cubicBezTo>
                    <a:pt x="82805" y="18878"/>
                    <a:pt x="82849" y="18874"/>
                    <a:pt x="82892" y="18874"/>
                  </a:cubicBezTo>
                  <a:cubicBezTo>
                    <a:pt x="82935" y="18874"/>
                    <a:pt x="82978" y="18878"/>
                    <a:pt x="83021" y="18887"/>
                  </a:cubicBezTo>
                  <a:cubicBezTo>
                    <a:pt x="83375" y="18985"/>
                    <a:pt x="83662" y="19030"/>
                    <a:pt x="83892" y="19030"/>
                  </a:cubicBezTo>
                  <a:cubicBezTo>
                    <a:pt x="85038" y="19030"/>
                    <a:pt x="84816" y="17932"/>
                    <a:pt x="84629" y="16882"/>
                  </a:cubicBezTo>
                  <a:cubicBezTo>
                    <a:pt x="84577" y="16588"/>
                    <a:pt x="84404" y="16122"/>
                    <a:pt x="84525" y="16018"/>
                  </a:cubicBezTo>
                  <a:cubicBezTo>
                    <a:pt x="84606" y="15948"/>
                    <a:pt x="84680" y="15920"/>
                    <a:pt x="84749" y="15920"/>
                  </a:cubicBezTo>
                  <a:cubicBezTo>
                    <a:pt x="84985" y="15920"/>
                    <a:pt x="85161" y="16252"/>
                    <a:pt x="85389" y="16346"/>
                  </a:cubicBezTo>
                  <a:cubicBezTo>
                    <a:pt x="85637" y="16436"/>
                    <a:pt x="85876" y="16474"/>
                    <a:pt x="86110" y="16474"/>
                  </a:cubicBezTo>
                  <a:cubicBezTo>
                    <a:pt x="86771" y="16474"/>
                    <a:pt x="87381" y="16174"/>
                    <a:pt x="87981" y="15931"/>
                  </a:cubicBezTo>
                  <a:cubicBezTo>
                    <a:pt x="88344" y="15793"/>
                    <a:pt x="88500" y="15275"/>
                    <a:pt x="88258" y="15033"/>
                  </a:cubicBezTo>
                  <a:cubicBezTo>
                    <a:pt x="87065" y="13754"/>
                    <a:pt x="85976" y="12406"/>
                    <a:pt x="84819" y="11110"/>
                  </a:cubicBezTo>
                  <a:cubicBezTo>
                    <a:pt x="84162" y="10350"/>
                    <a:pt x="83160" y="9779"/>
                    <a:pt x="82537" y="8915"/>
                  </a:cubicBezTo>
                  <a:cubicBezTo>
                    <a:pt x="82209" y="8379"/>
                    <a:pt x="81639" y="8034"/>
                    <a:pt x="81017" y="7999"/>
                  </a:cubicBezTo>
                  <a:cubicBezTo>
                    <a:pt x="80983" y="7995"/>
                    <a:pt x="80950" y="7994"/>
                    <a:pt x="80916" y="7994"/>
                  </a:cubicBezTo>
                  <a:cubicBezTo>
                    <a:pt x="80688" y="7994"/>
                    <a:pt x="80453" y="8074"/>
                    <a:pt x="80228" y="8074"/>
                  </a:cubicBezTo>
                  <a:cubicBezTo>
                    <a:pt x="80056" y="8074"/>
                    <a:pt x="79890" y="8027"/>
                    <a:pt x="79738" y="7861"/>
                  </a:cubicBezTo>
                  <a:cubicBezTo>
                    <a:pt x="80170" y="7757"/>
                    <a:pt x="80602" y="7654"/>
                    <a:pt x="81017" y="7585"/>
                  </a:cubicBezTo>
                  <a:cubicBezTo>
                    <a:pt x="81518" y="7481"/>
                    <a:pt x="82192" y="7567"/>
                    <a:pt x="82226" y="6859"/>
                  </a:cubicBezTo>
                  <a:cubicBezTo>
                    <a:pt x="82278" y="6202"/>
                    <a:pt x="81673" y="6167"/>
                    <a:pt x="81207" y="6046"/>
                  </a:cubicBezTo>
                  <a:cubicBezTo>
                    <a:pt x="81086" y="6012"/>
                    <a:pt x="80948" y="5960"/>
                    <a:pt x="80844" y="5891"/>
                  </a:cubicBezTo>
                  <a:cubicBezTo>
                    <a:pt x="80958" y="5878"/>
                    <a:pt x="81101" y="5837"/>
                    <a:pt x="81223" y="5837"/>
                  </a:cubicBezTo>
                  <a:cubicBezTo>
                    <a:pt x="81267" y="5837"/>
                    <a:pt x="81309" y="5843"/>
                    <a:pt x="81345" y="5856"/>
                  </a:cubicBezTo>
                  <a:cubicBezTo>
                    <a:pt x="81816" y="6065"/>
                    <a:pt x="82272" y="6151"/>
                    <a:pt x="82714" y="6151"/>
                  </a:cubicBezTo>
                  <a:cubicBezTo>
                    <a:pt x="83993" y="6151"/>
                    <a:pt x="85157" y="5437"/>
                    <a:pt x="86236" y="4923"/>
                  </a:cubicBezTo>
                  <a:cubicBezTo>
                    <a:pt x="89182" y="3528"/>
                    <a:pt x="92334" y="3094"/>
                    <a:pt x="95401" y="2235"/>
                  </a:cubicBezTo>
                  <a:lnTo>
                    <a:pt x="95401" y="2235"/>
                  </a:lnTo>
                  <a:cubicBezTo>
                    <a:pt x="93986" y="3267"/>
                    <a:pt x="92263" y="3834"/>
                    <a:pt x="90504" y="3834"/>
                  </a:cubicBezTo>
                  <a:cubicBezTo>
                    <a:pt x="90401" y="3834"/>
                    <a:pt x="90295" y="3831"/>
                    <a:pt x="90191" y="3831"/>
                  </a:cubicBezTo>
                  <a:cubicBezTo>
                    <a:pt x="89827" y="3831"/>
                    <a:pt x="89479" y="3873"/>
                    <a:pt x="89277" y="4249"/>
                  </a:cubicBezTo>
                  <a:cubicBezTo>
                    <a:pt x="89018" y="4802"/>
                    <a:pt x="89467" y="5113"/>
                    <a:pt x="89744" y="5528"/>
                  </a:cubicBezTo>
                  <a:cubicBezTo>
                    <a:pt x="90251" y="6307"/>
                    <a:pt x="90887" y="6586"/>
                    <a:pt x="91608" y="6586"/>
                  </a:cubicBezTo>
                  <a:cubicBezTo>
                    <a:pt x="91943" y="6586"/>
                    <a:pt x="92297" y="6525"/>
                    <a:pt x="92664" y="6427"/>
                  </a:cubicBezTo>
                  <a:cubicBezTo>
                    <a:pt x="93037" y="6322"/>
                    <a:pt x="93404" y="6272"/>
                    <a:pt x="93755" y="6272"/>
                  </a:cubicBezTo>
                  <a:cubicBezTo>
                    <a:pt x="95314" y="6272"/>
                    <a:pt x="96561" y="7243"/>
                    <a:pt x="96518" y="8639"/>
                  </a:cubicBezTo>
                  <a:cubicBezTo>
                    <a:pt x="96501" y="9123"/>
                    <a:pt x="96000" y="9710"/>
                    <a:pt x="96155" y="10073"/>
                  </a:cubicBezTo>
                  <a:cubicBezTo>
                    <a:pt x="96656" y="11300"/>
                    <a:pt x="95758" y="12302"/>
                    <a:pt x="95378" y="13045"/>
                  </a:cubicBezTo>
                  <a:cubicBezTo>
                    <a:pt x="94393" y="15016"/>
                    <a:pt x="93649" y="16709"/>
                    <a:pt x="95412" y="18541"/>
                  </a:cubicBezTo>
                  <a:cubicBezTo>
                    <a:pt x="95602" y="18714"/>
                    <a:pt x="95723" y="18938"/>
                    <a:pt x="95758" y="19180"/>
                  </a:cubicBezTo>
                  <a:cubicBezTo>
                    <a:pt x="95810" y="21358"/>
                    <a:pt x="97901" y="20788"/>
                    <a:pt x="99007" y="21479"/>
                  </a:cubicBezTo>
                  <a:cubicBezTo>
                    <a:pt x="99192" y="21597"/>
                    <a:pt x="99367" y="21648"/>
                    <a:pt x="99531" y="21648"/>
                  </a:cubicBezTo>
                  <a:cubicBezTo>
                    <a:pt x="100207" y="21648"/>
                    <a:pt x="100708" y="20784"/>
                    <a:pt x="101098" y="20200"/>
                  </a:cubicBezTo>
                  <a:cubicBezTo>
                    <a:pt x="102256" y="18472"/>
                    <a:pt x="104088" y="17055"/>
                    <a:pt x="105729" y="16536"/>
                  </a:cubicBezTo>
                  <a:cubicBezTo>
                    <a:pt x="109220" y="15396"/>
                    <a:pt x="112486" y="13547"/>
                    <a:pt x="116254" y="13115"/>
                  </a:cubicBezTo>
                  <a:cubicBezTo>
                    <a:pt x="117965" y="12907"/>
                    <a:pt x="119935" y="12320"/>
                    <a:pt x="120021" y="9883"/>
                  </a:cubicBezTo>
                  <a:cubicBezTo>
                    <a:pt x="120021" y="9693"/>
                    <a:pt x="120349" y="9485"/>
                    <a:pt x="120557" y="9330"/>
                  </a:cubicBezTo>
                  <a:cubicBezTo>
                    <a:pt x="121663" y="8552"/>
                    <a:pt x="123132" y="8034"/>
                    <a:pt x="122631" y="6202"/>
                  </a:cubicBezTo>
                  <a:cubicBezTo>
                    <a:pt x="122594" y="6055"/>
                    <a:pt x="122626" y="6020"/>
                    <a:pt x="122682" y="6020"/>
                  </a:cubicBezTo>
                  <a:cubicBezTo>
                    <a:pt x="122731" y="6020"/>
                    <a:pt x="122799" y="6046"/>
                    <a:pt x="122855" y="6046"/>
                  </a:cubicBezTo>
                  <a:cubicBezTo>
                    <a:pt x="122928" y="6051"/>
                    <a:pt x="122998" y="6053"/>
                    <a:pt x="123064" y="6053"/>
                  </a:cubicBezTo>
                  <a:cubicBezTo>
                    <a:pt x="124269" y="6053"/>
                    <a:pt x="124381" y="5321"/>
                    <a:pt x="123840" y="4387"/>
                  </a:cubicBezTo>
                  <a:cubicBezTo>
                    <a:pt x="123581" y="3921"/>
                    <a:pt x="123875" y="3955"/>
                    <a:pt x="124048" y="3817"/>
                  </a:cubicBezTo>
                  <a:cubicBezTo>
                    <a:pt x="125240" y="2867"/>
                    <a:pt x="126640" y="2728"/>
                    <a:pt x="128092" y="2659"/>
                  </a:cubicBezTo>
                  <a:cubicBezTo>
                    <a:pt x="128575" y="2625"/>
                    <a:pt x="129180" y="2521"/>
                    <a:pt x="129249" y="1934"/>
                  </a:cubicBezTo>
                  <a:cubicBezTo>
                    <a:pt x="129301" y="1363"/>
                    <a:pt x="128714" y="1242"/>
                    <a:pt x="128299" y="1190"/>
                  </a:cubicBezTo>
                  <a:cubicBezTo>
                    <a:pt x="125707" y="948"/>
                    <a:pt x="123132" y="430"/>
                    <a:pt x="120557" y="171"/>
                  </a:cubicBezTo>
                  <a:cubicBezTo>
                    <a:pt x="119360" y="50"/>
                    <a:pt x="118163" y="0"/>
                    <a:pt x="1169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372;p75"/>
            <p:cNvSpPr/>
            <p:nvPr/>
          </p:nvSpPr>
          <p:spPr>
            <a:xfrm>
              <a:off x="1581325" y="1051125"/>
              <a:ext cx="283000" cy="91675"/>
            </a:xfrm>
            <a:custGeom>
              <a:avLst/>
              <a:gdLst/>
              <a:ahLst/>
              <a:cxnLst/>
              <a:rect l="l" t="t" r="r" b="b"/>
              <a:pathLst>
                <a:path w="11320" h="3667" extrusionOk="0">
                  <a:moveTo>
                    <a:pt x="6214" y="0"/>
                  </a:moveTo>
                  <a:cubicBezTo>
                    <a:pt x="5926" y="0"/>
                    <a:pt x="5584" y="48"/>
                    <a:pt x="5219" y="71"/>
                  </a:cubicBezTo>
                  <a:cubicBezTo>
                    <a:pt x="5082" y="56"/>
                    <a:pt x="4943" y="49"/>
                    <a:pt x="4804" y="49"/>
                  </a:cubicBezTo>
                  <a:cubicBezTo>
                    <a:pt x="3493" y="49"/>
                    <a:pt x="2115" y="667"/>
                    <a:pt x="709" y="1073"/>
                  </a:cubicBezTo>
                  <a:cubicBezTo>
                    <a:pt x="432" y="1177"/>
                    <a:pt x="208" y="1401"/>
                    <a:pt x="69" y="1678"/>
                  </a:cubicBezTo>
                  <a:cubicBezTo>
                    <a:pt x="0" y="1781"/>
                    <a:pt x="242" y="2213"/>
                    <a:pt x="363" y="2231"/>
                  </a:cubicBezTo>
                  <a:cubicBezTo>
                    <a:pt x="2163" y="2438"/>
                    <a:pt x="3786" y="3667"/>
                    <a:pt x="5640" y="3667"/>
                  </a:cubicBezTo>
                  <a:cubicBezTo>
                    <a:pt x="6100" y="3667"/>
                    <a:pt x="6574" y="3591"/>
                    <a:pt x="7068" y="3406"/>
                  </a:cubicBezTo>
                  <a:cubicBezTo>
                    <a:pt x="7396" y="3281"/>
                    <a:pt x="7767" y="3236"/>
                    <a:pt x="8142" y="3236"/>
                  </a:cubicBezTo>
                  <a:cubicBezTo>
                    <a:pt x="8439" y="3236"/>
                    <a:pt x="8738" y="3264"/>
                    <a:pt x="9021" y="3302"/>
                  </a:cubicBezTo>
                  <a:cubicBezTo>
                    <a:pt x="9277" y="3340"/>
                    <a:pt x="9523" y="3370"/>
                    <a:pt x="9759" y="3370"/>
                  </a:cubicBezTo>
                  <a:cubicBezTo>
                    <a:pt x="10271" y="3370"/>
                    <a:pt x="10728" y="3229"/>
                    <a:pt x="11095" y="2732"/>
                  </a:cubicBezTo>
                  <a:cubicBezTo>
                    <a:pt x="11320" y="2473"/>
                    <a:pt x="11268" y="2075"/>
                    <a:pt x="10991" y="1885"/>
                  </a:cubicBezTo>
                  <a:cubicBezTo>
                    <a:pt x="10479" y="1524"/>
                    <a:pt x="10006" y="1077"/>
                    <a:pt x="9430" y="1077"/>
                  </a:cubicBezTo>
                  <a:cubicBezTo>
                    <a:pt x="9151" y="1077"/>
                    <a:pt x="8847" y="1182"/>
                    <a:pt x="8503" y="1453"/>
                  </a:cubicBezTo>
                  <a:cubicBezTo>
                    <a:pt x="8280" y="1626"/>
                    <a:pt x="7919" y="1737"/>
                    <a:pt x="7612" y="1737"/>
                  </a:cubicBezTo>
                  <a:cubicBezTo>
                    <a:pt x="7277" y="1737"/>
                    <a:pt x="7006" y="1605"/>
                    <a:pt x="7051" y="1280"/>
                  </a:cubicBezTo>
                  <a:cubicBezTo>
                    <a:pt x="7179" y="207"/>
                    <a:pt x="6812" y="0"/>
                    <a:pt x="62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373;p75"/>
            <p:cNvSpPr/>
            <p:nvPr/>
          </p:nvSpPr>
          <p:spPr>
            <a:xfrm>
              <a:off x="3144425" y="1319375"/>
              <a:ext cx="213450" cy="95575"/>
            </a:xfrm>
            <a:custGeom>
              <a:avLst/>
              <a:gdLst/>
              <a:ahLst/>
              <a:cxnLst/>
              <a:rect l="l" t="t" r="r" b="b"/>
              <a:pathLst>
                <a:path w="8538" h="3823" extrusionOk="0">
                  <a:moveTo>
                    <a:pt x="6155" y="1"/>
                  </a:moveTo>
                  <a:cubicBezTo>
                    <a:pt x="6054" y="1"/>
                    <a:pt x="5950" y="7"/>
                    <a:pt x="5842" y="20"/>
                  </a:cubicBezTo>
                  <a:cubicBezTo>
                    <a:pt x="4846" y="139"/>
                    <a:pt x="3874" y="469"/>
                    <a:pt x="2859" y="469"/>
                  </a:cubicBezTo>
                  <a:cubicBezTo>
                    <a:pt x="2396" y="469"/>
                    <a:pt x="1923" y="400"/>
                    <a:pt x="1435" y="211"/>
                  </a:cubicBezTo>
                  <a:cubicBezTo>
                    <a:pt x="1292" y="150"/>
                    <a:pt x="1133" y="113"/>
                    <a:pt x="974" y="113"/>
                  </a:cubicBezTo>
                  <a:cubicBezTo>
                    <a:pt x="501" y="113"/>
                    <a:pt x="35" y="441"/>
                    <a:pt x="35" y="1438"/>
                  </a:cubicBezTo>
                  <a:cubicBezTo>
                    <a:pt x="1" y="3771"/>
                    <a:pt x="1573" y="3580"/>
                    <a:pt x="3025" y="3822"/>
                  </a:cubicBezTo>
                  <a:cubicBezTo>
                    <a:pt x="4338" y="3753"/>
                    <a:pt x="5617" y="3408"/>
                    <a:pt x="6792" y="2837"/>
                  </a:cubicBezTo>
                  <a:cubicBezTo>
                    <a:pt x="7415" y="2526"/>
                    <a:pt x="8538" y="2474"/>
                    <a:pt x="8192" y="1541"/>
                  </a:cubicBezTo>
                  <a:cubicBezTo>
                    <a:pt x="7892" y="720"/>
                    <a:pt x="7218" y="1"/>
                    <a:pt x="61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374;p75"/>
            <p:cNvSpPr/>
            <p:nvPr/>
          </p:nvSpPr>
          <p:spPr>
            <a:xfrm>
              <a:off x="1453000" y="2509000"/>
              <a:ext cx="263575" cy="113100"/>
            </a:xfrm>
            <a:custGeom>
              <a:avLst/>
              <a:gdLst/>
              <a:ahLst/>
              <a:cxnLst/>
              <a:rect l="l" t="t" r="r" b="b"/>
              <a:pathLst>
                <a:path w="10543" h="4524" extrusionOk="0">
                  <a:moveTo>
                    <a:pt x="3451" y="1"/>
                  </a:moveTo>
                  <a:cubicBezTo>
                    <a:pt x="2445" y="1"/>
                    <a:pt x="1486" y="228"/>
                    <a:pt x="761" y="702"/>
                  </a:cubicBezTo>
                  <a:cubicBezTo>
                    <a:pt x="398" y="927"/>
                    <a:pt x="1" y="1186"/>
                    <a:pt x="243" y="1687"/>
                  </a:cubicBezTo>
                  <a:cubicBezTo>
                    <a:pt x="390" y="1972"/>
                    <a:pt x="609" y="2083"/>
                    <a:pt x="855" y="2083"/>
                  </a:cubicBezTo>
                  <a:cubicBezTo>
                    <a:pt x="1012" y="2083"/>
                    <a:pt x="1180" y="2038"/>
                    <a:pt x="1349" y="1964"/>
                  </a:cubicBezTo>
                  <a:cubicBezTo>
                    <a:pt x="1677" y="1828"/>
                    <a:pt x="1990" y="1776"/>
                    <a:pt x="2298" y="1776"/>
                  </a:cubicBezTo>
                  <a:cubicBezTo>
                    <a:pt x="2932" y="1776"/>
                    <a:pt x="3543" y="1997"/>
                    <a:pt x="4217" y="2171"/>
                  </a:cubicBezTo>
                  <a:cubicBezTo>
                    <a:pt x="5708" y="2540"/>
                    <a:pt x="6405" y="4523"/>
                    <a:pt x="7868" y="4523"/>
                  </a:cubicBezTo>
                  <a:cubicBezTo>
                    <a:pt x="8118" y="4523"/>
                    <a:pt x="8391" y="4465"/>
                    <a:pt x="8693" y="4332"/>
                  </a:cubicBezTo>
                  <a:cubicBezTo>
                    <a:pt x="8824" y="4337"/>
                    <a:pt x="8947" y="4340"/>
                    <a:pt x="9062" y="4340"/>
                  </a:cubicBezTo>
                  <a:cubicBezTo>
                    <a:pt x="10032" y="4340"/>
                    <a:pt x="10475" y="4144"/>
                    <a:pt x="10491" y="3727"/>
                  </a:cubicBezTo>
                  <a:cubicBezTo>
                    <a:pt x="10542" y="2897"/>
                    <a:pt x="9817" y="2724"/>
                    <a:pt x="9264" y="2517"/>
                  </a:cubicBezTo>
                  <a:cubicBezTo>
                    <a:pt x="8711" y="2292"/>
                    <a:pt x="8209" y="1964"/>
                    <a:pt x="7777" y="1567"/>
                  </a:cubicBezTo>
                  <a:cubicBezTo>
                    <a:pt x="6685" y="547"/>
                    <a:pt x="5011" y="1"/>
                    <a:pt x="34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375;p75"/>
            <p:cNvSpPr/>
            <p:nvPr/>
          </p:nvSpPr>
          <p:spPr>
            <a:xfrm>
              <a:off x="1880725" y="1020350"/>
              <a:ext cx="162025" cy="112025"/>
            </a:xfrm>
            <a:custGeom>
              <a:avLst/>
              <a:gdLst/>
              <a:ahLst/>
              <a:cxnLst/>
              <a:rect l="l" t="t" r="r" b="b"/>
              <a:pathLst>
                <a:path w="6481" h="4481" extrusionOk="0">
                  <a:moveTo>
                    <a:pt x="4294" y="0"/>
                  </a:moveTo>
                  <a:cubicBezTo>
                    <a:pt x="4062" y="0"/>
                    <a:pt x="3818" y="44"/>
                    <a:pt x="3560" y="144"/>
                  </a:cubicBezTo>
                  <a:cubicBezTo>
                    <a:pt x="3094" y="317"/>
                    <a:pt x="2593" y="541"/>
                    <a:pt x="2886" y="1198"/>
                  </a:cubicBezTo>
                  <a:cubicBezTo>
                    <a:pt x="3042" y="1509"/>
                    <a:pt x="3232" y="1820"/>
                    <a:pt x="3457" y="2114"/>
                  </a:cubicBezTo>
                  <a:cubicBezTo>
                    <a:pt x="3147" y="2260"/>
                    <a:pt x="2851" y="2348"/>
                    <a:pt x="2545" y="2348"/>
                  </a:cubicBezTo>
                  <a:cubicBezTo>
                    <a:pt x="2270" y="2348"/>
                    <a:pt x="1987" y="2277"/>
                    <a:pt x="1677" y="2114"/>
                  </a:cubicBezTo>
                  <a:cubicBezTo>
                    <a:pt x="1531" y="2037"/>
                    <a:pt x="1393" y="2002"/>
                    <a:pt x="1262" y="2002"/>
                  </a:cubicBezTo>
                  <a:cubicBezTo>
                    <a:pt x="867" y="2002"/>
                    <a:pt x="545" y="2320"/>
                    <a:pt x="311" y="2736"/>
                  </a:cubicBezTo>
                  <a:cubicBezTo>
                    <a:pt x="0" y="3289"/>
                    <a:pt x="467" y="3479"/>
                    <a:pt x="813" y="3807"/>
                  </a:cubicBezTo>
                  <a:cubicBezTo>
                    <a:pt x="1327" y="4309"/>
                    <a:pt x="1837" y="4480"/>
                    <a:pt x="2344" y="4480"/>
                  </a:cubicBezTo>
                  <a:cubicBezTo>
                    <a:pt x="3164" y="4480"/>
                    <a:pt x="3976" y="4032"/>
                    <a:pt x="4787" y="3807"/>
                  </a:cubicBezTo>
                  <a:lnTo>
                    <a:pt x="5081" y="3514"/>
                  </a:lnTo>
                  <a:cubicBezTo>
                    <a:pt x="5237" y="2788"/>
                    <a:pt x="5098" y="1924"/>
                    <a:pt x="6204" y="1734"/>
                  </a:cubicBezTo>
                  <a:cubicBezTo>
                    <a:pt x="6464" y="1699"/>
                    <a:pt x="6481" y="1129"/>
                    <a:pt x="6222" y="921"/>
                  </a:cubicBezTo>
                  <a:cubicBezTo>
                    <a:pt x="5644" y="436"/>
                    <a:pt x="5027" y="0"/>
                    <a:pt x="42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376;p75"/>
            <p:cNvSpPr/>
            <p:nvPr/>
          </p:nvSpPr>
          <p:spPr>
            <a:xfrm>
              <a:off x="1688900" y="2603450"/>
              <a:ext cx="165050" cy="73950"/>
            </a:xfrm>
            <a:custGeom>
              <a:avLst/>
              <a:gdLst/>
              <a:ahLst/>
              <a:cxnLst/>
              <a:rect l="l" t="t" r="r" b="b"/>
              <a:pathLst>
                <a:path w="6602" h="2958" extrusionOk="0">
                  <a:moveTo>
                    <a:pt x="2842" y="0"/>
                  </a:moveTo>
                  <a:cubicBezTo>
                    <a:pt x="2588" y="0"/>
                    <a:pt x="2332" y="28"/>
                    <a:pt x="2074" y="87"/>
                  </a:cubicBezTo>
                  <a:cubicBezTo>
                    <a:pt x="1452" y="225"/>
                    <a:pt x="1055" y="1331"/>
                    <a:pt x="225" y="1694"/>
                  </a:cubicBezTo>
                  <a:cubicBezTo>
                    <a:pt x="0" y="1798"/>
                    <a:pt x="277" y="2247"/>
                    <a:pt x="536" y="2454"/>
                  </a:cubicBezTo>
                  <a:cubicBezTo>
                    <a:pt x="957" y="2789"/>
                    <a:pt x="2162" y="2958"/>
                    <a:pt x="3373" y="2958"/>
                  </a:cubicBezTo>
                  <a:cubicBezTo>
                    <a:pt x="4599" y="2958"/>
                    <a:pt x="5830" y="2785"/>
                    <a:pt x="6256" y="2437"/>
                  </a:cubicBezTo>
                  <a:cubicBezTo>
                    <a:pt x="6395" y="2282"/>
                    <a:pt x="6515" y="2109"/>
                    <a:pt x="6602" y="1919"/>
                  </a:cubicBezTo>
                  <a:cubicBezTo>
                    <a:pt x="6481" y="1711"/>
                    <a:pt x="6429" y="1469"/>
                    <a:pt x="6291" y="1366"/>
                  </a:cubicBezTo>
                  <a:cubicBezTo>
                    <a:pt x="5231" y="636"/>
                    <a:pt x="4065" y="0"/>
                    <a:pt x="28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377;p75"/>
            <p:cNvSpPr/>
            <p:nvPr/>
          </p:nvSpPr>
          <p:spPr>
            <a:xfrm>
              <a:off x="1922200" y="1344925"/>
              <a:ext cx="129625" cy="64525"/>
            </a:xfrm>
            <a:custGeom>
              <a:avLst/>
              <a:gdLst/>
              <a:ahLst/>
              <a:cxnLst/>
              <a:rect l="l" t="t" r="r" b="b"/>
              <a:pathLst>
                <a:path w="5185" h="2581" extrusionOk="0">
                  <a:moveTo>
                    <a:pt x="1901" y="1"/>
                  </a:moveTo>
                  <a:lnTo>
                    <a:pt x="1227" y="467"/>
                  </a:lnTo>
                  <a:cubicBezTo>
                    <a:pt x="934" y="1020"/>
                    <a:pt x="0" y="1383"/>
                    <a:pt x="415" y="2144"/>
                  </a:cubicBezTo>
                  <a:cubicBezTo>
                    <a:pt x="602" y="2475"/>
                    <a:pt x="838" y="2581"/>
                    <a:pt x="1096" y="2581"/>
                  </a:cubicBezTo>
                  <a:cubicBezTo>
                    <a:pt x="1482" y="2581"/>
                    <a:pt x="1915" y="2344"/>
                    <a:pt x="2299" y="2282"/>
                  </a:cubicBezTo>
                  <a:cubicBezTo>
                    <a:pt x="2552" y="2236"/>
                    <a:pt x="2806" y="2213"/>
                    <a:pt x="3064" y="2213"/>
                  </a:cubicBezTo>
                  <a:cubicBezTo>
                    <a:pt x="3194" y="2213"/>
                    <a:pt x="3324" y="2219"/>
                    <a:pt x="3457" y="2230"/>
                  </a:cubicBezTo>
                  <a:cubicBezTo>
                    <a:pt x="3730" y="2245"/>
                    <a:pt x="4039" y="2324"/>
                    <a:pt x="4314" y="2324"/>
                  </a:cubicBezTo>
                  <a:cubicBezTo>
                    <a:pt x="4665" y="2324"/>
                    <a:pt x="4959" y="2195"/>
                    <a:pt x="5047" y="1643"/>
                  </a:cubicBezTo>
                  <a:cubicBezTo>
                    <a:pt x="5185" y="744"/>
                    <a:pt x="4563" y="277"/>
                    <a:pt x="3768" y="122"/>
                  </a:cubicBezTo>
                  <a:cubicBezTo>
                    <a:pt x="3146" y="35"/>
                    <a:pt x="2523" y="1"/>
                    <a:pt x="19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378;p75"/>
            <p:cNvSpPr/>
            <p:nvPr/>
          </p:nvSpPr>
          <p:spPr>
            <a:xfrm>
              <a:off x="1787825" y="1030550"/>
              <a:ext cx="94250" cy="44825"/>
            </a:xfrm>
            <a:custGeom>
              <a:avLst/>
              <a:gdLst/>
              <a:ahLst/>
              <a:cxnLst/>
              <a:rect l="l" t="t" r="r" b="b"/>
              <a:pathLst>
                <a:path w="3770" h="1793" extrusionOk="0">
                  <a:moveTo>
                    <a:pt x="2929" y="0"/>
                  </a:moveTo>
                  <a:cubicBezTo>
                    <a:pt x="2800" y="0"/>
                    <a:pt x="2676" y="17"/>
                    <a:pt x="2576" y="47"/>
                  </a:cubicBezTo>
                  <a:cubicBezTo>
                    <a:pt x="2412" y="93"/>
                    <a:pt x="2229" y="105"/>
                    <a:pt x="2039" y="105"/>
                  </a:cubicBezTo>
                  <a:cubicBezTo>
                    <a:pt x="1817" y="105"/>
                    <a:pt x="1584" y="88"/>
                    <a:pt x="1360" y="88"/>
                  </a:cubicBezTo>
                  <a:cubicBezTo>
                    <a:pt x="763" y="88"/>
                    <a:pt x="227" y="208"/>
                    <a:pt x="105" y="1084"/>
                  </a:cubicBezTo>
                  <a:cubicBezTo>
                    <a:pt x="1" y="1792"/>
                    <a:pt x="865" y="1688"/>
                    <a:pt x="1504" y="1740"/>
                  </a:cubicBezTo>
                  <a:cubicBezTo>
                    <a:pt x="2265" y="1568"/>
                    <a:pt x="3405" y="1792"/>
                    <a:pt x="3665" y="652"/>
                  </a:cubicBezTo>
                  <a:cubicBezTo>
                    <a:pt x="3769" y="167"/>
                    <a:pt x="3329" y="0"/>
                    <a:pt x="29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379;p75"/>
            <p:cNvSpPr/>
            <p:nvPr/>
          </p:nvSpPr>
          <p:spPr>
            <a:xfrm>
              <a:off x="1870350" y="2639275"/>
              <a:ext cx="59225" cy="44325"/>
            </a:xfrm>
            <a:custGeom>
              <a:avLst/>
              <a:gdLst/>
              <a:ahLst/>
              <a:cxnLst/>
              <a:rect l="l" t="t" r="r" b="b"/>
              <a:pathLst>
                <a:path w="2369" h="1773" extrusionOk="0">
                  <a:moveTo>
                    <a:pt x="922" y="1"/>
                  </a:moveTo>
                  <a:cubicBezTo>
                    <a:pt x="435" y="1"/>
                    <a:pt x="1" y="156"/>
                    <a:pt x="1" y="762"/>
                  </a:cubicBezTo>
                  <a:cubicBezTo>
                    <a:pt x="1" y="1414"/>
                    <a:pt x="337" y="1773"/>
                    <a:pt x="982" y="1773"/>
                  </a:cubicBezTo>
                  <a:cubicBezTo>
                    <a:pt x="1038" y="1773"/>
                    <a:pt x="1097" y="1770"/>
                    <a:pt x="1158" y="1765"/>
                  </a:cubicBezTo>
                  <a:cubicBezTo>
                    <a:pt x="1711" y="1730"/>
                    <a:pt x="2368" y="1678"/>
                    <a:pt x="2299" y="901"/>
                  </a:cubicBezTo>
                  <a:cubicBezTo>
                    <a:pt x="2264" y="175"/>
                    <a:pt x="1642" y="2"/>
                    <a:pt x="1003" y="2"/>
                  </a:cubicBezTo>
                  <a:cubicBezTo>
                    <a:pt x="976" y="1"/>
                    <a:pt x="949" y="1"/>
                    <a:pt x="9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380;p75"/>
            <p:cNvSpPr/>
            <p:nvPr/>
          </p:nvSpPr>
          <p:spPr>
            <a:xfrm>
              <a:off x="2264800" y="4630125"/>
              <a:ext cx="62675" cy="39225"/>
            </a:xfrm>
            <a:custGeom>
              <a:avLst/>
              <a:gdLst/>
              <a:ahLst/>
              <a:cxnLst/>
              <a:rect l="l" t="t" r="r" b="b"/>
              <a:pathLst>
                <a:path w="2507" h="1569" extrusionOk="0">
                  <a:moveTo>
                    <a:pt x="1176" y="52"/>
                  </a:moveTo>
                  <a:cubicBezTo>
                    <a:pt x="675" y="87"/>
                    <a:pt x="1" y="1"/>
                    <a:pt x="1" y="813"/>
                  </a:cubicBezTo>
                  <a:cubicBezTo>
                    <a:pt x="1" y="1241"/>
                    <a:pt x="341" y="1568"/>
                    <a:pt x="742" y="1568"/>
                  </a:cubicBezTo>
                  <a:cubicBezTo>
                    <a:pt x="811" y="1568"/>
                    <a:pt x="881" y="1559"/>
                    <a:pt x="951" y="1539"/>
                  </a:cubicBezTo>
                  <a:cubicBezTo>
                    <a:pt x="1077" y="1515"/>
                    <a:pt x="1221" y="1513"/>
                    <a:pt x="1369" y="1513"/>
                  </a:cubicBezTo>
                  <a:cubicBezTo>
                    <a:pt x="1403" y="1513"/>
                    <a:pt x="1437" y="1513"/>
                    <a:pt x="1471" y="1513"/>
                  </a:cubicBezTo>
                  <a:cubicBezTo>
                    <a:pt x="1947" y="1513"/>
                    <a:pt x="2434" y="1491"/>
                    <a:pt x="2472" y="830"/>
                  </a:cubicBezTo>
                  <a:cubicBezTo>
                    <a:pt x="2506" y="52"/>
                    <a:pt x="1781" y="87"/>
                    <a:pt x="1176" y="5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381;p75"/>
            <p:cNvSpPr/>
            <p:nvPr/>
          </p:nvSpPr>
          <p:spPr>
            <a:xfrm>
              <a:off x="1604225" y="2645350"/>
              <a:ext cx="56175" cy="38275"/>
            </a:xfrm>
            <a:custGeom>
              <a:avLst/>
              <a:gdLst/>
              <a:ahLst/>
              <a:cxnLst/>
              <a:rect l="l" t="t" r="r" b="b"/>
              <a:pathLst>
                <a:path w="2247" h="1531" extrusionOk="0">
                  <a:moveTo>
                    <a:pt x="1003" y="1"/>
                  </a:moveTo>
                  <a:cubicBezTo>
                    <a:pt x="536" y="35"/>
                    <a:pt x="0" y="1"/>
                    <a:pt x="17" y="554"/>
                  </a:cubicBezTo>
                  <a:cubicBezTo>
                    <a:pt x="17" y="1297"/>
                    <a:pt x="640" y="1452"/>
                    <a:pt x="1262" y="1522"/>
                  </a:cubicBezTo>
                  <a:cubicBezTo>
                    <a:pt x="1319" y="1528"/>
                    <a:pt x="1377" y="1531"/>
                    <a:pt x="1434" y="1531"/>
                  </a:cubicBezTo>
                  <a:cubicBezTo>
                    <a:pt x="1857" y="1531"/>
                    <a:pt x="2247" y="1352"/>
                    <a:pt x="2247" y="865"/>
                  </a:cubicBezTo>
                  <a:cubicBezTo>
                    <a:pt x="2247" y="18"/>
                    <a:pt x="1504" y="139"/>
                    <a:pt x="10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382;p75"/>
            <p:cNvSpPr/>
            <p:nvPr/>
          </p:nvSpPr>
          <p:spPr>
            <a:xfrm>
              <a:off x="7045475" y="3384250"/>
              <a:ext cx="47375" cy="53550"/>
            </a:xfrm>
            <a:custGeom>
              <a:avLst/>
              <a:gdLst/>
              <a:ahLst/>
              <a:cxnLst/>
              <a:rect l="l" t="t" r="r" b="b"/>
              <a:pathLst>
                <a:path w="1895" h="2142" extrusionOk="0">
                  <a:moveTo>
                    <a:pt x="416" y="1"/>
                  </a:moveTo>
                  <a:cubicBezTo>
                    <a:pt x="93" y="1"/>
                    <a:pt x="0" y="338"/>
                    <a:pt x="63" y="618"/>
                  </a:cubicBezTo>
                  <a:cubicBezTo>
                    <a:pt x="201" y="1292"/>
                    <a:pt x="339" y="2035"/>
                    <a:pt x="1203" y="2139"/>
                  </a:cubicBezTo>
                  <a:cubicBezTo>
                    <a:pt x="1224" y="2141"/>
                    <a:pt x="1245" y="2142"/>
                    <a:pt x="1265" y="2142"/>
                  </a:cubicBezTo>
                  <a:cubicBezTo>
                    <a:pt x="1645" y="2142"/>
                    <a:pt x="1895" y="1835"/>
                    <a:pt x="1895" y="1327"/>
                  </a:cubicBezTo>
                  <a:cubicBezTo>
                    <a:pt x="1670" y="705"/>
                    <a:pt x="1273" y="169"/>
                    <a:pt x="529" y="13"/>
                  </a:cubicBezTo>
                  <a:cubicBezTo>
                    <a:pt x="489" y="5"/>
                    <a:pt x="451" y="1"/>
                    <a:pt x="4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383;p75"/>
            <p:cNvSpPr/>
            <p:nvPr/>
          </p:nvSpPr>
          <p:spPr>
            <a:xfrm>
              <a:off x="4291500" y="1250400"/>
              <a:ext cx="54900" cy="37900"/>
            </a:xfrm>
            <a:custGeom>
              <a:avLst/>
              <a:gdLst/>
              <a:ahLst/>
              <a:cxnLst/>
              <a:rect l="l" t="t" r="r" b="b"/>
              <a:pathLst>
                <a:path w="2196" h="1516" extrusionOk="0">
                  <a:moveTo>
                    <a:pt x="1013" y="0"/>
                  </a:moveTo>
                  <a:cubicBezTo>
                    <a:pt x="676" y="0"/>
                    <a:pt x="369" y="181"/>
                    <a:pt x="190" y="464"/>
                  </a:cubicBezTo>
                  <a:cubicBezTo>
                    <a:pt x="0" y="706"/>
                    <a:pt x="35" y="1034"/>
                    <a:pt x="259" y="1224"/>
                  </a:cubicBezTo>
                  <a:cubicBezTo>
                    <a:pt x="466" y="1444"/>
                    <a:pt x="678" y="1515"/>
                    <a:pt x="892" y="1515"/>
                  </a:cubicBezTo>
                  <a:cubicBezTo>
                    <a:pt x="1233" y="1515"/>
                    <a:pt x="1579" y="1336"/>
                    <a:pt x="1919" y="1293"/>
                  </a:cubicBezTo>
                  <a:cubicBezTo>
                    <a:pt x="2195" y="567"/>
                    <a:pt x="1901" y="153"/>
                    <a:pt x="1175" y="14"/>
                  </a:cubicBezTo>
                  <a:cubicBezTo>
                    <a:pt x="1121" y="5"/>
                    <a:pt x="1066" y="0"/>
                    <a:pt x="10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384;p75"/>
            <p:cNvSpPr/>
            <p:nvPr/>
          </p:nvSpPr>
          <p:spPr>
            <a:xfrm>
              <a:off x="6323375" y="3314875"/>
              <a:ext cx="50125" cy="37325"/>
            </a:xfrm>
            <a:custGeom>
              <a:avLst/>
              <a:gdLst/>
              <a:ahLst/>
              <a:cxnLst/>
              <a:rect l="l" t="t" r="r" b="b"/>
              <a:pathLst>
                <a:path w="2005" h="1493" extrusionOk="0">
                  <a:moveTo>
                    <a:pt x="754" y="1"/>
                  </a:moveTo>
                  <a:cubicBezTo>
                    <a:pt x="409" y="1"/>
                    <a:pt x="93" y="129"/>
                    <a:pt x="52" y="542"/>
                  </a:cubicBezTo>
                  <a:cubicBezTo>
                    <a:pt x="0" y="1198"/>
                    <a:pt x="536" y="1371"/>
                    <a:pt x="1106" y="1492"/>
                  </a:cubicBezTo>
                  <a:cubicBezTo>
                    <a:pt x="1504" y="1475"/>
                    <a:pt x="1988" y="1440"/>
                    <a:pt x="1988" y="905"/>
                  </a:cubicBezTo>
                  <a:cubicBezTo>
                    <a:pt x="2005" y="317"/>
                    <a:pt x="1504" y="110"/>
                    <a:pt x="1020" y="23"/>
                  </a:cubicBezTo>
                  <a:cubicBezTo>
                    <a:pt x="932" y="9"/>
                    <a:pt x="842" y="1"/>
                    <a:pt x="7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385;p75"/>
            <p:cNvSpPr/>
            <p:nvPr/>
          </p:nvSpPr>
          <p:spPr>
            <a:xfrm>
              <a:off x="6680225" y="1890750"/>
              <a:ext cx="46075" cy="42200"/>
            </a:xfrm>
            <a:custGeom>
              <a:avLst/>
              <a:gdLst/>
              <a:ahLst/>
              <a:cxnLst/>
              <a:rect l="l" t="t" r="r" b="b"/>
              <a:pathLst>
                <a:path w="1843" h="1688" extrusionOk="0">
                  <a:moveTo>
                    <a:pt x="1376" y="1"/>
                  </a:moveTo>
                  <a:cubicBezTo>
                    <a:pt x="1345" y="1"/>
                    <a:pt x="1312" y="4"/>
                    <a:pt x="1280" y="11"/>
                  </a:cubicBezTo>
                  <a:cubicBezTo>
                    <a:pt x="675" y="29"/>
                    <a:pt x="156" y="478"/>
                    <a:pt x="70" y="1083"/>
                  </a:cubicBezTo>
                  <a:cubicBezTo>
                    <a:pt x="1" y="1446"/>
                    <a:pt x="208" y="1670"/>
                    <a:pt x="675" y="1688"/>
                  </a:cubicBezTo>
                  <a:cubicBezTo>
                    <a:pt x="1193" y="1480"/>
                    <a:pt x="1643" y="1135"/>
                    <a:pt x="1781" y="513"/>
                  </a:cubicBezTo>
                  <a:cubicBezTo>
                    <a:pt x="1843" y="250"/>
                    <a:pt x="1642" y="1"/>
                    <a:pt x="13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386;p75"/>
            <p:cNvSpPr/>
            <p:nvPr/>
          </p:nvSpPr>
          <p:spPr>
            <a:xfrm>
              <a:off x="3550975" y="1955400"/>
              <a:ext cx="53600" cy="126175"/>
            </a:xfrm>
            <a:custGeom>
              <a:avLst/>
              <a:gdLst/>
              <a:ahLst/>
              <a:cxnLst/>
              <a:rect l="l" t="t" r="r" b="b"/>
              <a:pathLst>
                <a:path w="2144" h="5047" extrusionOk="0">
                  <a:moveTo>
                    <a:pt x="1297" y="0"/>
                  </a:moveTo>
                  <a:cubicBezTo>
                    <a:pt x="778" y="0"/>
                    <a:pt x="260" y="363"/>
                    <a:pt x="364" y="795"/>
                  </a:cubicBezTo>
                  <a:cubicBezTo>
                    <a:pt x="640" y="1850"/>
                    <a:pt x="122" y="2731"/>
                    <a:pt x="1" y="3491"/>
                  </a:cubicBezTo>
                  <a:cubicBezTo>
                    <a:pt x="70" y="4338"/>
                    <a:pt x="1" y="5047"/>
                    <a:pt x="951" y="5047"/>
                  </a:cubicBezTo>
                  <a:cubicBezTo>
                    <a:pt x="1781" y="5047"/>
                    <a:pt x="1971" y="4476"/>
                    <a:pt x="2040" y="3785"/>
                  </a:cubicBezTo>
                  <a:cubicBezTo>
                    <a:pt x="2144" y="2748"/>
                    <a:pt x="1642" y="1746"/>
                    <a:pt x="1936" y="692"/>
                  </a:cubicBezTo>
                  <a:cubicBezTo>
                    <a:pt x="2023" y="381"/>
                    <a:pt x="1712" y="0"/>
                    <a:pt x="12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387;p75"/>
            <p:cNvSpPr/>
            <p:nvPr/>
          </p:nvSpPr>
          <p:spPr>
            <a:xfrm>
              <a:off x="3910000" y="2161475"/>
              <a:ext cx="93775" cy="45400"/>
            </a:xfrm>
            <a:custGeom>
              <a:avLst/>
              <a:gdLst/>
              <a:ahLst/>
              <a:cxnLst/>
              <a:rect l="l" t="t" r="r" b="b"/>
              <a:pathLst>
                <a:path w="3751" h="1816" extrusionOk="0">
                  <a:moveTo>
                    <a:pt x="1383" y="1"/>
                  </a:moveTo>
                  <a:cubicBezTo>
                    <a:pt x="778" y="87"/>
                    <a:pt x="1" y="18"/>
                    <a:pt x="122" y="640"/>
                  </a:cubicBezTo>
                  <a:cubicBezTo>
                    <a:pt x="329" y="1625"/>
                    <a:pt x="1297" y="1815"/>
                    <a:pt x="2195" y="1815"/>
                  </a:cubicBezTo>
                  <a:cubicBezTo>
                    <a:pt x="2835" y="1815"/>
                    <a:pt x="3751" y="1712"/>
                    <a:pt x="3613" y="951"/>
                  </a:cubicBezTo>
                  <a:cubicBezTo>
                    <a:pt x="3466" y="240"/>
                    <a:pt x="2970" y="188"/>
                    <a:pt x="2455" y="188"/>
                  </a:cubicBezTo>
                  <a:cubicBezTo>
                    <a:pt x="2366" y="188"/>
                    <a:pt x="2276" y="189"/>
                    <a:pt x="2187" y="189"/>
                  </a:cubicBezTo>
                  <a:cubicBezTo>
                    <a:pt x="1880" y="189"/>
                    <a:pt x="1588" y="170"/>
                    <a:pt x="13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388;p75"/>
            <p:cNvSpPr/>
            <p:nvPr/>
          </p:nvSpPr>
          <p:spPr>
            <a:xfrm>
              <a:off x="4125600" y="2173875"/>
              <a:ext cx="50575" cy="37600"/>
            </a:xfrm>
            <a:custGeom>
              <a:avLst/>
              <a:gdLst/>
              <a:ahLst/>
              <a:cxnLst/>
              <a:rect l="l" t="t" r="r" b="b"/>
              <a:pathLst>
                <a:path w="2023" h="1504" extrusionOk="0">
                  <a:moveTo>
                    <a:pt x="1294" y="1"/>
                  </a:moveTo>
                  <a:cubicBezTo>
                    <a:pt x="1249" y="1"/>
                    <a:pt x="1204" y="3"/>
                    <a:pt x="1158" y="6"/>
                  </a:cubicBezTo>
                  <a:cubicBezTo>
                    <a:pt x="691" y="144"/>
                    <a:pt x="0" y="109"/>
                    <a:pt x="17" y="904"/>
                  </a:cubicBezTo>
                  <a:cubicBezTo>
                    <a:pt x="17" y="1352"/>
                    <a:pt x="364" y="1503"/>
                    <a:pt x="748" y="1503"/>
                  </a:cubicBezTo>
                  <a:cubicBezTo>
                    <a:pt x="809" y="1503"/>
                    <a:pt x="872" y="1499"/>
                    <a:pt x="933" y="1492"/>
                  </a:cubicBezTo>
                  <a:cubicBezTo>
                    <a:pt x="1486" y="1440"/>
                    <a:pt x="2022" y="1233"/>
                    <a:pt x="2022" y="593"/>
                  </a:cubicBezTo>
                  <a:cubicBezTo>
                    <a:pt x="2022" y="156"/>
                    <a:pt x="1711" y="1"/>
                    <a:pt x="12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389;p75"/>
            <p:cNvSpPr/>
            <p:nvPr/>
          </p:nvSpPr>
          <p:spPr>
            <a:xfrm>
              <a:off x="3415775" y="2038325"/>
              <a:ext cx="44925" cy="38175"/>
            </a:xfrm>
            <a:custGeom>
              <a:avLst/>
              <a:gdLst/>
              <a:ahLst/>
              <a:cxnLst/>
              <a:rect l="l" t="t" r="r" b="b"/>
              <a:pathLst>
                <a:path w="1797" h="1527" extrusionOk="0">
                  <a:moveTo>
                    <a:pt x="812" y="0"/>
                  </a:moveTo>
                  <a:cubicBezTo>
                    <a:pt x="383" y="0"/>
                    <a:pt x="1" y="211"/>
                    <a:pt x="34" y="710"/>
                  </a:cubicBezTo>
                  <a:cubicBezTo>
                    <a:pt x="34" y="1164"/>
                    <a:pt x="400" y="1527"/>
                    <a:pt x="845" y="1527"/>
                  </a:cubicBezTo>
                  <a:cubicBezTo>
                    <a:pt x="874" y="1527"/>
                    <a:pt x="903" y="1525"/>
                    <a:pt x="933" y="1522"/>
                  </a:cubicBezTo>
                  <a:cubicBezTo>
                    <a:pt x="1382" y="1522"/>
                    <a:pt x="1745" y="1315"/>
                    <a:pt x="1797" y="796"/>
                  </a:cubicBezTo>
                  <a:cubicBezTo>
                    <a:pt x="1745" y="226"/>
                    <a:pt x="1330" y="19"/>
                    <a:pt x="864" y="1"/>
                  </a:cubicBezTo>
                  <a:cubicBezTo>
                    <a:pt x="847" y="1"/>
                    <a:pt x="829" y="0"/>
                    <a:pt x="8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 name="PoljeZBesedilom 5">
            <a:extLst>
              <a:ext uri="{FF2B5EF4-FFF2-40B4-BE49-F238E27FC236}">
                <a16:creationId xmlns:a16="http://schemas.microsoft.com/office/drawing/2014/main" id="{C037C0AE-E2EA-F9D9-02E0-5807E5E89DB8}"/>
              </a:ext>
            </a:extLst>
          </p:cNvPr>
          <p:cNvSpPr txBox="1"/>
          <p:nvPr/>
        </p:nvSpPr>
        <p:spPr>
          <a:xfrm>
            <a:off x="5842975" y="4476389"/>
            <a:ext cx="1551982" cy="52322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sl-SI" b="1">
                <a:solidFill>
                  <a:srgbClr val="1A95AE"/>
                </a:solidFill>
                <a:latin typeface="Calibri"/>
                <a:ea typeface="Calibri"/>
                <a:cs typeface="Calibri"/>
              </a:rPr>
              <a:t>Anton Polšak </a:t>
            </a:r>
          </a:p>
          <a:p>
            <a:r>
              <a:rPr lang="sl-SI" b="1" err="1">
                <a:solidFill>
                  <a:srgbClr val="1A95AE"/>
                </a:solidFill>
                <a:latin typeface="Calibri"/>
                <a:ea typeface="Calibri"/>
                <a:cs typeface="Calibri"/>
              </a:rPr>
              <a:t>MeliTa</a:t>
            </a:r>
            <a:r>
              <a:rPr lang="sl-SI" b="1">
                <a:solidFill>
                  <a:srgbClr val="1A95AE"/>
                </a:solidFill>
                <a:latin typeface="Calibri"/>
                <a:ea typeface="Calibri"/>
                <a:cs typeface="Calibri"/>
              </a:rPr>
              <a:t> Vidovič</a:t>
            </a:r>
            <a:endParaRPr lang="sl-SI" b="1">
              <a:solidFill>
                <a:srgbClr val="1A95AE"/>
              </a:solidFill>
              <a:latin typeface="Calibri"/>
              <a:cs typeface="Calibri"/>
            </a:endParaRPr>
          </a:p>
        </p:txBody>
      </p:sp>
    </p:spTree>
    <p:extLst>
      <p:ext uri="{BB962C8B-B14F-4D97-AF65-F5344CB8AC3E}">
        <p14:creationId xmlns:p14="http://schemas.microsoft.com/office/powerpoint/2010/main" val="17431782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aven povezovalnik 2"/>
          <p:cNvCxnSpPr/>
          <p:nvPr/>
        </p:nvCxnSpPr>
        <p:spPr>
          <a:xfrm flipV="1">
            <a:off x="166989" y="401195"/>
            <a:ext cx="8742017" cy="8835"/>
          </a:xfrm>
          <a:prstGeom prst="line">
            <a:avLst/>
          </a:prstGeom>
          <a:ln>
            <a:solidFill>
              <a:srgbClr val="198FA7"/>
            </a:solidFill>
          </a:ln>
        </p:spPr>
        <p:style>
          <a:lnRef idx="1">
            <a:schemeClr val="accent1"/>
          </a:lnRef>
          <a:fillRef idx="0">
            <a:schemeClr val="accent1"/>
          </a:fillRef>
          <a:effectRef idx="0">
            <a:schemeClr val="accent1"/>
          </a:effectRef>
          <a:fontRef idx="minor">
            <a:schemeClr val="tx1"/>
          </a:fontRef>
        </p:style>
      </p:cxnSp>
      <p:pic>
        <p:nvPicPr>
          <p:cNvPr id="4" name="Slika 8"/>
          <p:cNvPicPr>
            <a:picLocks noChangeArrowheads="1"/>
          </p:cNvPicPr>
          <p:nvPr/>
        </p:nvPicPr>
        <p:blipFill rotWithShape="1">
          <a:blip r:embed="rId3">
            <a:extLst>
              <a:ext uri="{28A0092B-C50C-407E-A947-70E740481C1C}">
                <a14:useLocalDpi xmlns:a14="http://schemas.microsoft.com/office/drawing/2010/main" val="0"/>
              </a:ext>
            </a:extLst>
          </a:blip>
          <a:srcRect t="-1" r="58972" b="-3355"/>
          <a:stretch/>
        </p:blipFill>
        <p:spPr bwMode="auto">
          <a:xfrm>
            <a:off x="8416816" y="122415"/>
            <a:ext cx="498273" cy="250604"/>
          </a:xfrm>
          <a:prstGeom prst="rect">
            <a:avLst/>
          </a:prstGeom>
          <a:noFill/>
          <a:extLst>
            <a:ext uri="{909E8E84-426E-40DD-AFC4-6F175D3DCCD1}">
              <a14:hiddenFill xmlns:a14="http://schemas.microsoft.com/office/drawing/2010/main">
                <a:solidFill>
                  <a:srgbClr val="FFFFFF"/>
                </a:solidFill>
              </a14:hiddenFill>
            </a:ext>
          </a:extLst>
        </p:spPr>
      </p:pic>
      <p:sp>
        <p:nvSpPr>
          <p:cNvPr id="10" name="PoljeZBesedilom 9">
            <a:extLst>
              <a:ext uri="{FF2B5EF4-FFF2-40B4-BE49-F238E27FC236}">
                <a16:creationId xmlns:a16="http://schemas.microsoft.com/office/drawing/2014/main" id="{20A21FFF-395D-4472-9ACD-3BC265C6DC68}"/>
              </a:ext>
            </a:extLst>
          </p:cNvPr>
          <p:cNvSpPr txBox="1"/>
          <p:nvPr/>
        </p:nvSpPr>
        <p:spPr>
          <a:xfrm>
            <a:off x="323936" y="466312"/>
            <a:ext cx="2982516"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a:solidFill>
                  <a:srgbClr val="1A95AE"/>
                </a:solidFill>
                <a:latin typeface="Calibri"/>
              </a:rPr>
              <a:t> v </a:t>
            </a:r>
            <a:r>
              <a:rPr lang="en-US" sz="2800" b="1" err="1">
                <a:solidFill>
                  <a:srgbClr val="1A95AE"/>
                </a:solidFill>
                <a:latin typeface="Calibri"/>
              </a:rPr>
              <a:t>okolju</a:t>
            </a:r>
            <a:r>
              <a:rPr lang="en-US" sz="2800" b="1">
                <a:solidFill>
                  <a:srgbClr val="1A95AE"/>
                </a:solidFill>
                <a:latin typeface="Calibri"/>
              </a:rPr>
              <a:t> </a:t>
            </a:r>
            <a:r>
              <a:rPr lang="en-US" sz="2800" b="1" err="1">
                <a:solidFill>
                  <a:srgbClr val="1A95AE"/>
                </a:solidFill>
                <a:latin typeface="Calibri"/>
              </a:rPr>
              <a:t>Confiva</a:t>
            </a:r>
          </a:p>
        </p:txBody>
      </p:sp>
      <p:sp>
        <p:nvSpPr>
          <p:cNvPr id="6" name="PoljeZBesedilom 5">
            <a:extLst>
              <a:ext uri="{FF2B5EF4-FFF2-40B4-BE49-F238E27FC236}">
                <a16:creationId xmlns:a16="http://schemas.microsoft.com/office/drawing/2014/main" id="{0232DFAC-A2A5-D8B9-8CBD-FEC32ACFB1DC}"/>
              </a:ext>
            </a:extLst>
          </p:cNvPr>
          <p:cNvSpPr txBox="1"/>
          <p:nvPr/>
        </p:nvSpPr>
        <p:spPr>
          <a:xfrm>
            <a:off x="543983" y="3539067"/>
            <a:ext cx="274320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solidFill>
                  <a:srgbClr val="FFFFFF"/>
                </a:solidFill>
                <a:hlinkClick r:id="rId4"/>
              </a:rPr>
              <a:t>Vstopi</a:t>
            </a:r>
            <a:endParaRPr lang="en-US"/>
          </a:p>
        </p:txBody>
      </p:sp>
      <p:pic>
        <p:nvPicPr>
          <p:cNvPr id="7" name="Slika 6" descr="Slika, ki vsebuje besede besedilo, posnetek zaslona, pisava, vrstica&#10;&#10;Opis je samodejno ustvarjen">
            <a:extLst>
              <a:ext uri="{FF2B5EF4-FFF2-40B4-BE49-F238E27FC236}">
                <a16:creationId xmlns:a16="http://schemas.microsoft.com/office/drawing/2014/main" id="{531CF112-D696-2E98-4F12-FFD7CE099AB3}"/>
              </a:ext>
            </a:extLst>
          </p:cNvPr>
          <p:cNvPicPr>
            <a:picLocks noChangeAspect="1"/>
          </p:cNvPicPr>
          <p:nvPr/>
        </p:nvPicPr>
        <p:blipFill>
          <a:blip r:embed="rId5"/>
          <a:stretch>
            <a:fillRect/>
          </a:stretch>
        </p:blipFill>
        <p:spPr>
          <a:xfrm>
            <a:off x="313267" y="468313"/>
            <a:ext cx="8115300" cy="4524375"/>
          </a:xfrm>
          <a:prstGeom prst="rect">
            <a:avLst/>
          </a:prstGeom>
        </p:spPr>
      </p:pic>
    </p:spTree>
    <p:extLst>
      <p:ext uri="{BB962C8B-B14F-4D97-AF65-F5344CB8AC3E}">
        <p14:creationId xmlns:p14="http://schemas.microsoft.com/office/powerpoint/2010/main" val="34954043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aven povezovalnik 2"/>
          <p:cNvCxnSpPr/>
          <p:nvPr/>
        </p:nvCxnSpPr>
        <p:spPr>
          <a:xfrm flipV="1">
            <a:off x="166989" y="401195"/>
            <a:ext cx="8742017" cy="8835"/>
          </a:xfrm>
          <a:prstGeom prst="line">
            <a:avLst/>
          </a:prstGeom>
          <a:ln>
            <a:solidFill>
              <a:srgbClr val="198FA7"/>
            </a:solidFill>
          </a:ln>
        </p:spPr>
        <p:style>
          <a:lnRef idx="1">
            <a:schemeClr val="accent1"/>
          </a:lnRef>
          <a:fillRef idx="0">
            <a:schemeClr val="accent1"/>
          </a:fillRef>
          <a:effectRef idx="0">
            <a:schemeClr val="accent1"/>
          </a:effectRef>
          <a:fontRef idx="minor">
            <a:schemeClr val="tx1"/>
          </a:fontRef>
        </p:style>
      </p:cxnSp>
      <p:pic>
        <p:nvPicPr>
          <p:cNvPr id="4" name="Slika 8"/>
          <p:cNvPicPr>
            <a:picLocks noChangeArrowheads="1"/>
          </p:cNvPicPr>
          <p:nvPr/>
        </p:nvPicPr>
        <p:blipFill rotWithShape="1">
          <a:blip r:embed="rId3">
            <a:extLst>
              <a:ext uri="{28A0092B-C50C-407E-A947-70E740481C1C}">
                <a14:useLocalDpi xmlns:a14="http://schemas.microsoft.com/office/drawing/2010/main" val="0"/>
              </a:ext>
            </a:extLst>
          </a:blip>
          <a:srcRect t="-1" r="58972" b="-3355"/>
          <a:stretch/>
        </p:blipFill>
        <p:spPr bwMode="auto">
          <a:xfrm>
            <a:off x="8416816" y="122415"/>
            <a:ext cx="498273" cy="250604"/>
          </a:xfrm>
          <a:prstGeom prst="rect">
            <a:avLst/>
          </a:prstGeom>
          <a:noFill/>
          <a:extLst>
            <a:ext uri="{909E8E84-426E-40DD-AFC4-6F175D3DCCD1}">
              <a14:hiddenFill xmlns:a14="http://schemas.microsoft.com/office/drawing/2010/main">
                <a:solidFill>
                  <a:srgbClr val="FFFFFF"/>
                </a:solidFill>
              </a14:hiddenFill>
            </a:ext>
          </a:extLst>
        </p:spPr>
      </p:pic>
      <p:pic>
        <p:nvPicPr>
          <p:cNvPr id="2" name="Slika 1" descr="Slika, ki vsebuje besede besedilo, posnetek zaslona, programska oprema, spletna stran&#10;&#10;Opis je samodejno ustvarjen">
            <a:extLst>
              <a:ext uri="{FF2B5EF4-FFF2-40B4-BE49-F238E27FC236}">
                <a16:creationId xmlns:a16="http://schemas.microsoft.com/office/drawing/2014/main" id="{B8806463-B75C-C188-3B61-165E7CA544BA}"/>
              </a:ext>
            </a:extLst>
          </p:cNvPr>
          <p:cNvPicPr>
            <a:picLocks noChangeAspect="1"/>
          </p:cNvPicPr>
          <p:nvPr/>
        </p:nvPicPr>
        <p:blipFill>
          <a:blip r:embed="rId4"/>
          <a:stretch>
            <a:fillRect/>
          </a:stretch>
        </p:blipFill>
        <p:spPr>
          <a:xfrm>
            <a:off x="398285" y="0"/>
            <a:ext cx="8347431" cy="5143500"/>
          </a:xfrm>
          <a:prstGeom prst="rect">
            <a:avLst/>
          </a:prstGeom>
        </p:spPr>
      </p:pic>
    </p:spTree>
    <p:extLst>
      <p:ext uri="{BB962C8B-B14F-4D97-AF65-F5344CB8AC3E}">
        <p14:creationId xmlns:p14="http://schemas.microsoft.com/office/powerpoint/2010/main" val="1791426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aven povezovalnik 2"/>
          <p:cNvCxnSpPr/>
          <p:nvPr/>
        </p:nvCxnSpPr>
        <p:spPr>
          <a:xfrm flipV="1">
            <a:off x="166989" y="401195"/>
            <a:ext cx="8742017" cy="8835"/>
          </a:xfrm>
          <a:prstGeom prst="line">
            <a:avLst/>
          </a:prstGeom>
          <a:ln>
            <a:solidFill>
              <a:srgbClr val="198FA7"/>
            </a:solidFill>
          </a:ln>
        </p:spPr>
        <p:style>
          <a:lnRef idx="1">
            <a:schemeClr val="accent1"/>
          </a:lnRef>
          <a:fillRef idx="0">
            <a:schemeClr val="accent1"/>
          </a:fillRef>
          <a:effectRef idx="0">
            <a:schemeClr val="accent1"/>
          </a:effectRef>
          <a:fontRef idx="minor">
            <a:schemeClr val="tx1"/>
          </a:fontRef>
        </p:style>
      </p:cxnSp>
      <p:pic>
        <p:nvPicPr>
          <p:cNvPr id="4" name="Slika 8"/>
          <p:cNvPicPr>
            <a:picLocks noChangeArrowheads="1"/>
          </p:cNvPicPr>
          <p:nvPr/>
        </p:nvPicPr>
        <p:blipFill rotWithShape="1">
          <a:blip r:embed="rId3">
            <a:extLst>
              <a:ext uri="{28A0092B-C50C-407E-A947-70E740481C1C}">
                <a14:useLocalDpi xmlns:a14="http://schemas.microsoft.com/office/drawing/2010/main" val="0"/>
              </a:ext>
            </a:extLst>
          </a:blip>
          <a:srcRect t="-1" r="58972" b="-3355"/>
          <a:stretch/>
        </p:blipFill>
        <p:spPr bwMode="auto">
          <a:xfrm>
            <a:off x="8416816" y="122415"/>
            <a:ext cx="498273" cy="25060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B97EC864-78CA-A66E-B29B-20C8F7E37E0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3083"/>
          <a:stretch/>
        </p:blipFill>
        <p:spPr bwMode="auto">
          <a:xfrm>
            <a:off x="343639" y="609761"/>
            <a:ext cx="7052566" cy="4248414"/>
          </a:xfrm>
          <a:prstGeom prst="rect">
            <a:avLst/>
          </a:prstGeom>
          <a:noFill/>
          <a:extLst>
            <a:ext uri="{909E8E84-426E-40DD-AFC4-6F175D3DCCD1}">
              <a14:hiddenFill xmlns:a14="http://schemas.microsoft.com/office/drawing/2010/main">
                <a:solidFill>
                  <a:srgbClr val="FFFFFF"/>
                </a:solidFill>
              </a14:hiddenFill>
            </a:ext>
          </a:extLst>
        </p:spPr>
      </p:pic>
      <p:sp>
        <p:nvSpPr>
          <p:cNvPr id="6" name="PoljeZBesedilom 11">
            <a:extLst>
              <a:ext uri="{FF2B5EF4-FFF2-40B4-BE49-F238E27FC236}">
                <a16:creationId xmlns:a16="http://schemas.microsoft.com/office/drawing/2014/main" id="{5C453C69-3DD0-6BDC-EF3A-50E303BA719F}"/>
              </a:ext>
            </a:extLst>
          </p:cNvPr>
          <p:cNvSpPr txBox="1"/>
          <p:nvPr/>
        </p:nvSpPr>
        <p:spPr>
          <a:xfrm>
            <a:off x="6256318" y="315357"/>
            <a:ext cx="1568514" cy="646331"/>
          </a:xfrm>
          <a:prstGeom prst="rect">
            <a:avLst/>
          </a:prstGeom>
          <a:solidFill>
            <a:schemeClr val="tx1">
              <a:lumMod val="10000"/>
              <a:lumOff val="90000"/>
            </a:schemeClr>
          </a:solidFill>
        </p:spPr>
        <p:txBody>
          <a:bodyPr wrap="square" lIns="91440" tIns="45720" rIns="91440" bIns="45720" rtlCol="0" anchor="t">
            <a:spAutoFit/>
          </a:bodyPr>
          <a:ls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b="1">
                <a:solidFill>
                  <a:schemeClr val="accent2">
                    <a:lumMod val="75000"/>
                  </a:schemeClr>
                </a:solidFill>
                <a:latin typeface="Calibri"/>
                <a:ea typeface="Calibri"/>
                <a:cs typeface="Calibri"/>
              </a:rPr>
              <a:t>Navodila za udeležence</a:t>
            </a:r>
          </a:p>
        </p:txBody>
      </p:sp>
      <p:sp>
        <p:nvSpPr>
          <p:cNvPr id="7" name="PoljeZBesedilom 9">
            <a:extLst>
              <a:ext uri="{FF2B5EF4-FFF2-40B4-BE49-F238E27FC236}">
                <a16:creationId xmlns:a16="http://schemas.microsoft.com/office/drawing/2014/main" id="{C5B0BEA5-C492-8814-8676-2FCC3EE1BD95}"/>
              </a:ext>
            </a:extLst>
          </p:cNvPr>
          <p:cNvSpPr txBox="1"/>
          <p:nvPr/>
        </p:nvSpPr>
        <p:spPr>
          <a:xfrm>
            <a:off x="6686341" y="1423908"/>
            <a:ext cx="2216574" cy="954107"/>
          </a:xfrm>
          <a:prstGeom prst="rect">
            <a:avLst/>
          </a:prstGeom>
          <a:solidFill>
            <a:schemeClr val="tx1">
              <a:lumMod val="10000"/>
              <a:lumOff val="90000"/>
            </a:schemeClr>
          </a:solidFill>
        </p:spPr>
        <p:txBody>
          <a:bodyPr wrap="square" lIns="91440" tIns="45720" rIns="91440" bIns="45720" rtlCol="0" anchor="t">
            <a:spAutoFit/>
          </a:bodyPr>
          <a:ls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b="1">
                <a:solidFill>
                  <a:schemeClr val="accent2">
                    <a:lumMod val="75000"/>
                  </a:schemeClr>
                </a:solidFill>
                <a:latin typeface="Calibri"/>
                <a:ea typeface="Calibri"/>
                <a:cs typeface="Calibri"/>
              </a:rPr>
              <a:t>Izbrana tema</a:t>
            </a:r>
            <a:r>
              <a:rPr lang="sl-SI" b="1">
                <a:solidFill>
                  <a:schemeClr val="accent2">
                    <a:lumMod val="75000"/>
                  </a:schemeClr>
                </a:solidFill>
              </a:rPr>
              <a:t> </a:t>
            </a:r>
            <a:r>
              <a:rPr lang="sl-SI" b="1">
                <a:solidFill>
                  <a:schemeClr val="accent2">
                    <a:lumMod val="75000"/>
                  </a:schemeClr>
                </a:solidFill>
                <a:latin typeface="Calibri"/>
                <a:ea typeface="Calibri"/>
                <a:cs typeface="Calibri"/>
              </a:rPr>
              <a:t>(Celine) iz UN z DP v </a:t>
            </a:r>
            <a:r>
              <a:rPr lang="sl-SI" b="1" err="1">
                <a:solidFill>
                  <a:schemeClr val="accent2">
                    <a:lumMod val="75000"/>
                  </a:schemeClr>
                </a:solidFill>
                <a:latin typeface="Calibri"/>
                <a:ea typeface="Calibri"/>
                <a:cs typeface="Calibri"/>
              </a:rPr>
              <a:t>pdf</a:t>
            </a:r>
            <a:r>
              <a:rPr lang="sl-SI" b="1">
                <a:solidFill>
                  <a:schemeClr val="accent2">
                    <a:lumMod val="75000"/>
                  </a:schemeClr>
                </a:solidFill>
                <a:latin typeface="Calibri"/>
                <a:ea typeface="Calibri"/>
                <a:cs typeface="Calibri"/>
              </a:rPr>
              <a:t> obliki</a:t>
            </a:r>
          </a:p>
        </p:txBody>
      </p:sp>
      <p:sp>
        <p:nvSpPr>
          <p:cNvPr id="8" name="PoljeZBesedilom 26">
            <a:extLst>
              <a:ext uri="{FF2B5EF4-FFF2-40B4-BE49-F238E27FC236}">
                <a16:creationId xmlns:a16="http://schemas.microsoft.com/office/drawing/2014/main" id="{C39699D7-899C-CC00-B9C1-B65549693B8F}"/>
              </a:ext>
            </a:extLst>
          </p:cNvPr>
          <p:cNvSpPr txBox="1"/>
          <p:nvPr/>
        </p:nvSpPr>
        <p:spPr>
          <a:xfrm>
            <a:off x="7320382" y="3182893"/>
            <a:ext cx="1661251" cy="646331"/>
          </a:xfrm>
          <a:prstGeom prst="rect">
            <a:avLst/>
          </a:prstGeom>
          <a:solidFill>
            <a:schemeClr val="tx1">
              <a:lumMod val="10000"/>
              <a:lumOff val="90000"/>
            </a:schemeClr>
          </a:solidFill>
        </p:spPr>
        <p:txBody>
          <a:bodyPr wrap="square" lIns="91440" tIns="45720" rIns="91440" bIns="45720" rtlCol="0" anchor="t">
            <a:spAutoFit/>
          </a:bodyPr>
          <a:ls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b="1">
                <a:solidFill>
                  <a:schemeClr val="accent2">
                    <a:lumMod val="75000"/>
                  </a:schemeClr>
                </a:solidFill>
                <a:latin typeface="Calibri"/>
                <a:ea typeface="Calibri"/>
                <a:cs typeface="Calibri"/>
              </a:rPr>
              <a:t>Povezava do osnutka UN</a:t>
            </a:r>
          </a:p>
        </p:txBody>
      </p:sp>
      <p:sp>
        <p:nvSpPr>
          <p:cNvPr id="9" name="PoljeZBesedilom 23">
            <a:extLst>
              <a:ext uri="{FF2B5EF4-FFF2-40B4-BE49-F238E27FC236}">
                <a16:creationId xmlns:a16="http://schemas.microsoft.com/office/drawing/2014/main" id="{0DDB5F8E-3FB0-A061-E0D1-A71FAA9B4F4D}"/>
              </a:ext>
            </a:extLst>
          </p:cNvPr>
          <p:cNvSpPr txBox="1"/>
          <p:nvPr/>
        </p:nvSpPr>
        <p:spPr>
          <a:xfrm>
            <a:off x="7461281" y="4214164"/>
            <a:ext cx="1524796" cy="646331"/>
          </a:xfrm>
          <a:prstGeom prst="rect">
            <a:avLst/>
          </a:prstGeom>
          <a:solidFill>
            <a:schemeClr val="tx1">
              <a:lumMod val="10000"/>
              <a:lumOff val="90000"/>
            </a:schemeClr>
          </a:solidFill>
        </p:spPr>
        <p:txBody>
          <a:bodyPr wrap="square" lIns="91440" tIns="45720" rIns="91440" bIns="45720" rtlCol="0" anchor="t">
            <a:spAutoFit/>
          </a:bodyPr>
          <a:ls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b="1">
                <a:solidFill>
                  <a:schemeClr val="accent2">
                    <a:lumMod val="75000"/>
                  </a:schemeClr>
                </a:solidFill>
                <a:latin typeface="Calibri"/>
                <a:ea typeface="Calibri"/>
                <a:cs typeface="Calibri"/>
              </a:rPr>
              <a:t>Vprašalnik na izbrano temo</a:t>
            </a:r>
          </a:p>
        </p:txBody>
      </p:sp>
      <p:sp>
        <p:nvSpPr>
          <p:cNvPr id="11" name="Puščica: dol 10">
            <a:extLst>
              <a:ext uri="{FF2B5EF4-FFF2-40B4-BE49-F238E27FC236}">
                <a16:creationId xmlns:a16="http://schemas.microsoft.com/office/drawing/2014/main" id="{49C829AF-C777-4844-54B8-DC11697F17F8}"/>
              </a:ext>
            </a:extLst>
          </p:cNvPr>
          <p:cNvSpPr/>
          <p:nvPr/>
        </p:nvSpPr>
        <p:spPr>
          <a:xfrm rot="4465654">
            <a:off x="5526613" y="228039"/>
            <a:ext cx="295300" cy="1126176"/>
          </a:xfrm>
          <a:prstGeom prst="downArrow">
            <a:avLst/>
          </a:prstGeom>
          <a:solidFill>
            <a:srgbClr val="C04F1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sl-S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sl-SI"/>
          </a:p>
        </p:txBody>
      </p:sp>
      <p:sp>
        <p:nvSpPr>
          <p:cNvPr id="12" name="Puščica: dol 11">
            <a:extLst>
              <a:ext uri="{FF2B5EF4-FFF2-40B4-BE49-F238E27FC236}">
                <a16:creationId xmlns:a16="http://schemas.microsoft.com/office/drawing/2014/main" id="{793D31F7-362D-00E0-BFA6-0BC3E0F78253}"/>
              </a:ext>
            </a:extLst>
          </p:cNvPr>
          <p:cNvSpPr/>
          <p:nvPr/>
        </p:nvSpPr>
        <p:spPr>
          <a:xfrm rot="5400000">
            <a:off x="5760698" y="1369499"/>
            <a:ext cx="240424" cy="1369057"/>
          </a:xfrm>
          <a:prstGeom prst="downArrow">
            <a:avLst/>
          </a:prstGeom>
          <a:solidFill>
            <a:srgbClr val="C04F1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sl-S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sl-SI"/>
          </a:p>
        </p:txBody>
      </p:sp>
      <p:sp>
        <p:nvSpPr>
          <p:cNvPr id="13" name="Puščica: dol 12">
            <a:extLst>
              <a:ext uri="{FF2B5EF4-FFF2-40B4-BE49-F238E27FC236}">
                <a16:creationId xmlns:a16="http://schemas.microsoft.com/office/drawing/2014/main" id="{2E7464DA-900B-0AB6-E40D-295F913720F7}"/>
              </a:ext>
            </a:extLst>
          </p:cNvPr>
          <p:cNvSpPr/>
          <p:nvPr/>
        </p:nvSpPr>
        <p:spPr>
          <a:xfrm rot="4710314">
            <a:off x="5197317" y="2015215"/>
            <a:ext cx="250179" cy="4032383"/>
          </a:xfrm>
          <a:prstGeom prst="downArrow">
            <a:avLst/>
          </a:prstGeom>
          <a:solidFill>
            <a:srgbClr val="C04F1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sl-S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sl-SI"/>
          </a:p>
        </p:txBody>
      </p:sp>
      <p:sp>
        <p:nvSpPr>
          <p:cNvPr id="14" name="Puščica: dol 13">
            <a:extLst>
              <a:ext uri="{FF2B5EF4-FFF2-40B4-BE49-F238E27FC236}">
                <a16:creationId xmlns:a16="http://schemas.microsoft.com/office/drawing/2014/main" id="{7EF330C9-D4AE-FFE4-B6B9-0103FC310123}"/>
              </a:ext>
            </a:extLst>
          </p:cNvPr>
          <p:cNvSpPr/>
          <p:nvPr/>
        </p:nvSpPr>
        <p:spPr>
          <a:xfrm rot="5400000">
            <a:off x="6852795" y="4227816"/>
            <a:ext cx="214348" cy="873968"/>
          </a:xfrm>
          <a:prstGeom prst="downArrow">
            <a:avLst/>
          </a:prstGeom>
          <a:solidFill>
            <a:srgbClr val="C04F1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sl-S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sl-SI"/>
          </a:p>
        </p:txBody>
      </p:sp>
    </p:spTree>
    <p:extLst>
      <p:ext uri="{BB962C8B-B14F-4D97-AF65-F5344CB8AC3E}">
        <p14:creationId xmlns:p14="http://schemas.microsoft.com/office/powerpoint/2010/main" val="3197088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aven povezovalnik 2"/>
          <p:cNvCxnSpPr/>
          <p:nvPr/>
        </p:nvCxnSpPr>
        <p:spPr>
          <a:xfrm flipV="1">
            <a:off x="166989" y="401195"/>
            <a:ext cx="8742017" cy="8835"/>
          </a:xfrm>
          <a:prstGeom prst="line">
            <a:avLst/>
          </a:prstGeom>
          <a:ln>
            <a:solidFill>
              <a:srgbClr val="198FA7"/>
            </a:solidFill>
          </a:ln>
        </p:spPr>
        <p:style>
          <a:lnRef idx="1">
            <a:schemeClr val="accent1"/>
          </a:lnRef>
          <a:fillRef idx="0">
            <a:schemeClr val="accent1"/>
          </a:fillRef>
          <a:effectRef idx="0">
            <a:schemeClr val="accent1"/>
          </a:effectRef>
          <a:fontRef idx="minor">
            <a:schemeClr val="tx1"/>
          </a:fontRef>
        </p:style>
      </p:cxnSp>
      <p:pic>
        <p:nvPicPr>
          <p:cNvPr id="4" name="Slika 8"/>
          <p:cNvPicPr>
            <a:picLocks noChangeArrowheads="1"/>
          </p:cNvPicPr>
          <p:nvPr/>
        </p:nvPicPr>
        <p:blipFill rotWithShape="1">
          <a:blip r:embed="rId3">
            <a:extLst>
              <a:ext uri="{28A0092B-C50C-407E-A947-70E740481C1C}">
                <a14:useLocalDpi xmlns:a14="http://schemas.microsoft.com/office/drawing/2010/main" val="0"/>
              </a:ext>
            </a:extLst>
          </a:blip>
          <a:srcRect t="-1" r="58972" b="-3355"/>
          <a:stretch/>
        </p:blipFill>
        <p:spPr bwMode="auto">
          <a:xfrm>
            <a:off x="8416816" y="122415"/>
            <a:ext cx="498273" cy="250604"/>
          </a:xfrm>
          <a:prstGeom prst="rect">
            <a:avLst/>
          </a:prstGeom>
          <a:noFill/>
          <a:extLst>
            <a:ext uri="{909E8E84-426E-40DD-AFC4-6F175D3DCCD1}">
              <a14:hiddenFill xmlns:a14="http://schemas.microsoft.com/office/drawing/2010/main">
                <a:solidFill>
                  <a:srgbClr val="FFFFFF"/>
                </a:solidFill>
              </a14:hiddenFill>
            </a:ext>
          </a:extLst>
        </p:spPr>
      </p:pic>
      <p:sp>
        <p:nvSpPr>
          <p:cNvPr id="8" name="PoljeZBesedilom 7">
            <a:extLst>
              <a:ext uri="{FF2B5EF4-FFF2-40B4-BE49-F238E27FC236}">
                <a16:creationId xmlns:a16="http://schemas.microsoft.com/office/drawing/2014/main" id="{F89E50A5-5900-31E0-5510-F359C0865100}"/>
              </a:ext>
            </a:extLst>
          </p:cNvPr>
          <p:cNvSpPr txBox="1"/>
          <p:nvPr/>
        </p:nvSpPr>
        <p:spPr>
          <a:xfrm>
            <a:off x="734435" y="1724428"/>
            <a:ext cx="7445463" cy="26930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3210" indent="-283210">
              <a:buFont typeface="Arial"/>
              <a:buChar char="•"/>
            </a:pPr>
            <a:r>
              <a:rPr lang="sl-SI" sz="2500" b="1">
                <a:solidFill>
                  <a:srgbClr val="198FA7"/>
                </a:solidFill>
                <a:latin typeface="Calibri"/>
                <a:cs typeface="Calibri"/>
              </a:rPr>
              <a:t>Tema: </a:t>
            </a:r>
            <a:r>
              <a:rPr lang="sl-SI" sz="2500" b="1">
                <a:solidFill>
                  <a:schemeClr val="accent2"/>
                </a:solidFill>
                <a:latin typeface="Calibri"/>
                <a:cs typeface="Calibri"/>
              </a:rPr>
              <a:t>NARAVNE SILE, KI SPREMINJAJO DRUŽBO</a:t>
            </a:r>
          </a:p>
          <a:p>
            <a:endParaRPr lang="sl-SI" sz="2500" b="1">
              <a:solidFill>
                <a:schemeClr val="accent2"/>
              </a:solidFill>
              <a:latin typeface="Calibri"/>
              <a:cs typeface="Calibri"/>
            </a:endParaRPr>
          </a:p>
          <a:p>
            <a:pPr marL="283210" indent="-283210">
              <a:buFont typeface="Arial"/>
              <a:buChar char="•"/>
            </a:pPr>
            <a:r>
              <a:rPr lang="sl-SI" sz="2500" b="1">
                <a:solidFill>
                  <a:srgbClr val="198FA7"/>
                </a:solidFill>
                <a:latin typeface="Calibri"/>
                <a:cs typeface="Calibri"/>
              </a:rPr>
              <a:t>Stopnji:</a:t>
            </a:r>
          </a:p>
          <a:p>
            <a:r>
              <a:rPr lang="sl-SI" sz="2500" b="1">
                <a:solidFill>
                  <a:srgbClr val="198FA7"/>
                </a:solidFill>
                <a:latin typeface="Calibri"/>
                <a:cs typeface="Calibri"/>
              </a:rPr>
              <a:t>  šolska, 12. november 2024,</a:t>
            </a:r>
          </a:p>
          <a:p>
            <a:r>
              <a:rPr lang="sl-SI" sz="2500" b="1">
                <a:solidFill>
                  <a:srgbClr val="198FA7"/>
                </a:solidFill>
                <a:latin typeface="Calibri"/>
                <a:cs typeface="Calibri"/>
              </a:rPr>
              <a:t>     državna, 5. april 2025.</a:t>
            </a:r>
          </a:p>
          <a:p>
            <a:endParaRPr lang="sl-SI" sz="2200">
              <a:solidFill>
                <a:srgbClr val="198FA7"/>
              </a:solidFill>
            </a:endParaRPr>
          </a:p>
          <a:p>
            <a:endParaRPr lang="sl-SI" sz="2200">
              <a:solidFill>
                <a:srgbClr val="198FA7"/>
              </a:solidFill>
            </a:endParaRPr>
          </a:p>
        </p:txBody>
      </p:sp>
      <p:sp>
        <p:nvSpPr>
          <p:cNvPr id="10" name="PoljeZBesedilom 9">
            <a:extLst>
              <a:ext uri="{FF2B5EF4-FFF2-40B4-BE49-F238E27FC236}">
                <a16:creationId xmlns:a16="http://schemas.microsoft.com/office/drawing/2014/main" id="{20A21FFF-395D-4472-9ACD-3BC265C6DC68}"/>
              </a:ext>
            </a:extLst>
          </p:cNvPr>
          <p:cNvSpPr txBox="1"/>
          <p:nvPr/>
        </p:nvSpPr>
        <p:spPr>
          <a:xfrm>
            <a:off x="1774011" y="765488"/>
            <a:ext cx="559265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err="1">
                <a:solidFill>
                  <a:srgbClr val="1A95AE"/>
                </a:solidFill>
                <a:latin typeface="Calibri"/>
              </a:rPr>
              <a:t>Tekmovanje</a:t>
            </a:r>
            <a:r>
              <a:rPr lang="en-US" sz="2800" b="1">
                <a:solidFill>
                  <a:srgbClr val="1A95AE"/>
                </a:solidFill>
                <a:latin typeface="Calibri"/>
              </a:rPr>
              <a:t> </a:t>
            </a:r>
            <a:r>
              <a:rPr lang="en-US" sz="2800" b="1" err="1">
                <a:solidFill>
                  <a:srgbClr val="1A95AE"/>
                </a:solidFill>
                <a:latin typeface="Calibri"/>
              </a:rPr>
              <a:t>iz</a:t>
            </a:r>
            <a:r>
              <a:rPr lang="en-US" sz="2800" b="1">
                <a:solidFill>
                  <a:srgbClr val="1A95AE"/>
                </a:solidFill>
                <a:latin typeface="Calibri"/>
              </a:rPr>
              <a:t> </a:t>
            </a:r>
            <a:r>
              <a:rPr lang="en-US" sz="2800" b="1" err="1">
                <a:solidFill>
                  <a:srgbClr val="1A95AE"/>
                </a:solidFill>
                <a:latin typeface="Calibri"/>
              </a:rPr>
              <a:t>znanja</a:t>
            </a:r>
            <a:r>
              <a:rPr lang="en-US" sz="2800" b="1">
                <a:solidFill>
                  <a:srgbClr val="1A95AE"/>
                </a:solidFill>
                <a:latin typeface="Calibri"/>
              </a:rPr>
              <a:t> </a:t>
            </a:r>
            <a:r>
              <a:rPr lang="en-US" sz="2800" b="1" err="1">
                <a:solidFill>
                  <a:srgbClr val="1A95AE"/>
                </a:solidFill>
                <a:latin typeface="Calibri"/>
              </a:rPr>
              <a:t>geografije</a:t>
            </a:r>
            <a:endParaRPr lang="en-US" err="1">
              <a:solidFill>
                <a:srgbClr val="1A95AE"/>
              </a:solidFill>
              <a:latin typeface="Calibri"/>
            </a:endParaRPr>
          </a:p>
        </p:txBody>
      </p:sp>
    </p:spTree>
    <p:extLst>
      <p:ext uri="{BB962C8B-B14F-4D97-AF65-F5344CB8AC3E}">
        <p14:creationId xmlns:p14="http://schemas.microsoft.com/office/powerpoint/2010/main" val="3546793970"/>
      </p:ext>
    </p:extLst>
  </p:cSld>
  <p:clrMapOvr>
    <a:masterClrMapping/>
  </p:clrMapOvr>
</p:sld>
</file>

<file path=ppt/theme/theme1.xml><?xml version="1.0" encoding="utf-8"?>
<a:theme xmlns:a="http://schemas.openxmlformats.org/drawingml/2006/main" name="Earth's Systems and Resources - Earth Science - 11th Grade by Slidesgo">
  <a:themeElements>
    <a:clrScheme name="Simple Light">
      <a:dk1>
        <a:srgbClr val="134F5C"/>
      </a:dk1>
      <a:lt1>
        <a:srgbClr val="FFFFFF"/>
      </a:lt1>
      <a:dk2>
        <a:srgbClr val="CFE2F3"/>
      </a:dk2>
      <a:lt2>
        <a:srgbClr val="3D85C6"/>
      </a:lt2>
      <a:accent1>
        <a:srgbClr val="7BABDB"/>
      </a:accent1>
      <a:accent2>
        <a:srgbClr val="C97F31"/>
      </a:accent2>
      <a:accent3>
        <a:srgbClr val="6AA84F"/>
      </a:accent3>
      <a:accent4>
        <a:srgbClr val="3E861E"/>
      </a:accent4>
      <a:accent5>
        <a:srgbClr val="E69138"/>
      </a:accent5>
      <a:accent6>
        <a:srgbClr val="FFD966"/>
      </a:accent6>
      <a:hlink>
        <a:srgbClr val="134F5C"/>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406D76EAACDA444B6F083E976773DEE" ma:contentTypeVersion="8" ma:contentTypeDescription="Create a new document." ma:contentTypeScope="" ma:versionID="6853baf21e9998657e685a6e376e54b3">
  <xsd:schema xmlns:xsd="http://www.w3.org/2001/XMLSchema" xmlns:xs="http://www.w3.org/2001/XMLSchema" xmlns:p="http://schemas.microsoft.com/office/2006/metadata/properties" xmlns:ns2="771ddbd4-0a61-420c-9c5b-0516151562c9" targetNamespace="http://schemas.microsoft.com/office/2006/metadata/properties" ma:root="true" ma:fieldsID="056c88eb294ff5cba530f2db4677e39b" ns2:_="">
    <xsd:import namespace="771ddbd4-0a61-420c-9c5b-0516151562c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ServiceSearchProperties"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71ddbd4-0a61-420c-9c5b-0516151562c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E9F853E-C473-42A5-886B-096192DABD7C}">
  <ds:schemaRefs>
    <ds:schemaRef ds:uri="771ddbd4-0a61-420c-9c5b-0516151562c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790D67F1-DD57-40C1-933F-133D6A6CFF0F}">
  <ds:schemaRefs>
    <ds:schemaRef ds:uri="http://schemas.microsoft.com/sharepoint/v3/contenttype/forms"/>
  </ds:schemaRefs>
</ds:datastoreItem>
</file>

<file path=customXml/itemProps3.xml><?xml version="1.0" encoding="utf-8"?>
<ds:datastoreItem xmlns:ds="http://schemas.openxmlformats.org/officeDocument/2006/customXml" ds:itemID="{CC9EFC35-C91F-4E1A-A3C2-8B05E791D546}">
  <ds:schemaRefs>
    <ds:schemaRef ds:uri="http://schemas.microsoft.com/office/2006/metadata/properties"/>
    <ds:schemaRef ds:uri="http://purl.org/dc/terms/"/>
    <ds:schemaRef ds:uri="771ddbd4-0a61-420c-9c5b-0516151562c9"/>
    <ds:schemaRef ds:uri="http://schemas.microsoft.com/office/2006/documentManagement/types"/>
    <ds:schemaRef ds:uri="http://purl.org/dc/dcmitype/"/>
    <ds:schemaRef ds:uri="http://schemas.microsoft.com/office/infopath/2007/PartnerControls"/>
    <ds:schemaRef ds:uri="http://purl.org/dc/elements/1.1/"/>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28</TotalTime>
  <Words>3327</Words>
  <Application>Microsoft Office PowerPoint</Application>
  <PresentationFormat>Diaprojekcija na zaslonu (16:9)</PresentationFormat>
  <Paragraphs>398</Paragraphs>
  <Slides>57</Slides>
  <Notes>52</Notes>
  <HiddenSlides>1</HiddenSlides>
  <MMClips>0</MMClips>
  <ScaleCrop>false</ScaleCrop>
  <HeadingPairs>
    <vt:vector size="6" baseType="variant">
      <vt:variant>
        <vt:lpstr>Uporabljene pisave</vt:lpstr>
      </vt:variant>
      <vt:variant>
        <vt:i4>8</vt:i4>
      </vt:variant>
      <vt:variant>
        <vt:lpstr>Tema</vt:lpstr>
      </vt:variant>
      <vt:variant>
        <vt:i4>1</vt:i4>
      </vt:variant>
      <vt:variant>
        <vt:lpstr>Naslovi diapozitivov</vt:lpstr>
      </vt:variant>
      <vt:variant>
        <vt:i4>57</vt:i4>
      </vt:variant>
    </vt:vector>
  </HeadingPairs>
  <TitlesOfParts>
    <vt:vector size="66" baseType="lpstr">
      <vt:lpstr>맑은 고딕</vt:lpstr>
      <vt:lpstr>Albert Sans</vt:lpstr>
      <vt:lpstr>Arial</vt:lpstr>
      <vt:lpstr>Calibri</vt:lpstr>
      <vt:lpstr>Century Gothic</vt:lpstr>
      <vt:lpstr>Gill Sans MT</vt:lpstr>
      <vt:lpstr>Manrope</vt:lpstr>
      <vt:lpstr>Wingdings</vt:lpstr>
      <vt:lpstr>Earth's Systems and Resources - Earth Science - 11th Grade by Slidesgo</vt:lpstr>
      <vt:lpstr>ŠTUDIJSKO SREČANJE ZA GEOGRAFIJO V OSNOVNIH ŠOLAH   </vt:lpstr>
      <vt:lpstr>PowerPointova predstavitev</vt:lpstr>
      <vt:lpstr>PowerPointova predstavitev</vt:lpstr>
      <vt:lpstr>Struktura študijskega srečanja 24/25</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NAMEN SPREMEMB NA NIVOJU PREDMETA </vt:lpstr>
      <vt:lpstr>Strateški dokumenti</vt:lpstr>
      <vt:lpstr>Načela prenove učnih načrtov</vt:lpstr>
      <vt:lpstr>Področja skupnih ciljev</vt:lpstr>
      <vt:lpstr>PowerPointova predstavitev</vt:lpstr>
      <vt:lpstr>PowerPointova predstavitev</vt:lpstr>
      <vt:lpstr>PowerPointova predstavitev</vt:lpstr>
      <vt:lpstr>Dostop do UN bo: </vt:lpstr>
      <vt:lpstr>PowerPointova predstavitev</vt:lpstr>
      <vt:lpstr>Značilnosti UN</vt:lpstr>
      <vt:lpstr>Struktura UN</vt:lpstr>
      <vt:lpstr>Standardi znanja</vt:lpstr>
      <vt:lpstr>Opredelitev predmeta</vt:lpstr>
      <vt:lpstr>Teme in skupine ciljev </vt:lpstr>
      <vt:lpstr>Skupine ciljev/cilji </vt:lpstr>
      <vt:lpstr>Minimalni standardi znanja</vt:lpstr>
      <vt:lpstr>Izbiri cilji </vt:lpstr>
      <vt:lpstr>Nabor terminov/pojmov</vt:lpstr>
      <vt:lpstr>Didaktična priporočila</vt:lpstr>
      <vt:lpstr>V skladu z Izhodišči prenove UN Didaktična priporočila izpostavljajo:</vt:lpstr>
      <vt:lpstr>PowerPointova predstavitev</vt:lpstr>
      <vt:lpstr>PowerPointova predstavitev</vt:lpstr>
      <vt:lpstr>PowerPointova predstavitev</vt:lpstr>
      <vt:lpstr>PowerPointova predstavitev</vt:lpstr>
      <vt:lpstr>PowerPointova predstavitev</vt:lpstr>
      <vt:lpstr>PowerPointova predstavitev</vt:lpstr>
      <vt:lpstr>Nabor strokovnih terminov v UN </vt:lpstr>
      <vt:lpstr>Terminološki izzivi </vt:lpstr>
      <vt:lpstr>Podnebje Slovenije</vt:lpstr>
      <vt:lpstr>Podnebje Slovenije</vt:lpstr>
      <vt:lpstr>Podnebje Slovenije</vt:lpstr>
      <vt:lpstr>Regionalizacija Slovenije</vt:lpstr>
      <vt:lpstr>PowerPointova predstavitev</vt:lpstr>
      <vt:lpstr>PowerPointova predstavitev</vt:lpstr>
      <vt:lpstr>Delo v skupinah 22. 8. 2024, OŠ Frana Lešnika Vuka, dopoldan</vt:lpstr>
      <vt:lpstr>Delo v skupinah 22. 8. 2024, OŠ Frana Lešnika Vuka, popoldan</vt:lpstr>
      <vt:lpstr>Delo v skupinah 23. 8. 2024, OŠ Žalec, dopoldan</vt:lpstr>
      <vt:lpstr>Delo v skupinah 23. 8. 2024, OŠ Žalec, popoldan</vt:lpstr>
      <vt:lpstr>Delo v skupinah 26. 8. 2024, OŠ Antona Globočnika, dopoldan</vt:lpstr>
      <vt:lpstr>Delo v skupinah 26. 8. 2024, OŠ Antona Globočnika, popoldan</vt:lpstr>
      <vt:lpstr>Delo v skupinah 28. 8. 2024, OŠ Frana Metelka, dopoldan</vt:lpstr>
      <vt:lpstr>Delo v skupinah 28. 8. 2024, OŠ Frana Metelka, popoldan</vt:lpstr>
      <vt:lpstr>Delo v skupinah 29. 8. 2024, OŠ Maksa Pečarja, dopoldan</vt:lpstr>
      <vt:lpstr>Delo v skupinah 29. 8. 2024, OŠ Maksa Pečarja, popoldan</vt:lpstr>
      <vt:lpstr>Hvala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ŠTUDIJSKO SREČANJE ZA GEOGRAFIJO V OSNOVNI ŠOLI</dc:title>
  <dc:creator>Manca Poglajen</dc:creator>
  <cp:lastModifiedBy>AP</cp:lastModifiedBy>
  <cp:revision>49</cp:revision>
  <dcterms:modified xsi:type="dcterms:W3CDTF">2024-08-28T16:56:48Z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0x010100B406D76EAACDA444B6F083E976773DEE</vt:lpwstr>
  </property>
  <property fmtid="{D5CDD505-2E9C-101B-9397-08002B2CF9AE}" pid="3" name="Order">
    <vt:r8>8100</vt:r8>
  </property>
  <property fmtid="{D5CDD505-2E9C-101B-9397-08002B2CF9AE}" pid="4" name="_ExtendedDescription">
    <vt:lpwstr/>
  </property>
  <property fmtid="{D5CDD505-2E9C-101B-9397-08002B2CF9AE}" pid="5" name="TriggerFlowInfo">
    <vt:lpwstr/>
  </property>
  <property fmtid="{D5CDD505-2E9C-101B-9397-08002B2CF9AE}" pid="6" name="ComplianceAssetId">
    <vt:lpwstr/>
  </property>
</Properties>
</file>