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8102" autoAdjust="0"/>
  </p:normalViewPr>
  <p:slideViewPr>
    <p:cSldViewPr snapToGrid="0">
      <p:cViewPr varScale="1">
        <p:scale>
          <a:sx n="53" d="100"/>
          <a:sy n="53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CC886-739A-4A00-8BDF-A6C93A3245D8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17C6C-8C3C-4FC8-8673-BD6E3E76EE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8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7C6C-8C3C-4FC8-8673-BD6E3E76EE5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18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7C6C-8C3C-4FC8-8673-BD6E3E76EE5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4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7C6C-8C3C-4FC8-8673-BD6E3E76EE5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83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7C6C-8C3C-4FC8-8673-BD6E3E76EE5E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50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21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9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45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4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55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7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01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36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41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38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3CDF-ED65-4772-8135-6D04AF27ABC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6A58-AD2B-4B5A-B538-B038069FB6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11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video" Target="https://www.youtube.com/embed/3-rTKXyAw3E" TargetMode="Externa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8.m4a"/><Relationship Id="rId7" Type="http://schemas.openxmlformats.org/officeDocument/2006/relationships/image" Target="../media/image16.png"/><Relationship Id="rId2" Type="http://schemas.microsoft.com/office/2007/relationships/media" Target="../media/media8.m4a"/><Relationship Id="rId1" Type="http://schemas.openxmlformats.org/officeDocument/2006/relationships/video" Target="https://www.youtube.com/embed/ie9A90u5cDo" TargetMode="Externa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ie9A90u5cDo" TargetMode="Externa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881608" y="641444"/>
            <a:ext cx="65993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6000" b="1" dirty="0" smtClean="0"/>
              <a:t>KAKO DALEČ LETIJO </a:t>
            </a:r>
          </a:p>
          <a:p>
            <a:pPr algn="ctr"/>
            <a:r>
              <a:rPr lang="sl-SI" sz="6000" b="1" dirty="0" smtClean="0"/>
              <a:t>PAPIRNATA LETALA?</a:t>
            </a:r>
            <a:endParaRPr lang="sl-SI" sz="6000" b="1" dirty="0"/>
          </a:p>
        </p:txBody>
      </p:sp>
      <p:pic>
        <p:nvPicPr>
          <p:cNvPr id="2050" name="Picture 2" descr="Infod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8" y="2753021"/>
            <a:ext cx="4952586" cy="37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ako narediti papirno letalo, ki leti 100 metrov? Letalo, ki leti daleč ...  - Koristni nasveti -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261" y="2753021"/>
            <a:ext cx="5059551" cy="3791290"/>
          </a:xfrm>
          <a:prstGeom prst="rect">
            <a:avLst/>
          </a:prstGeom>
        </p:spPr>
      </p:pic>
      <p:pic>
        <p:nvPicPr>
          <p:cNvPr id="9" name="1 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1212" y="522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PRIPRAVI NASLEDNJE PRIPOMOČKE:</a:t>
            </a:r>
            <a:endParaRPr lang="sl-SI" dirty="0"/>
          </a:p>
        </p:txBody>
      </p:sp>
      <p:pic>
        <p:nvPicPr>
          <p:cNvPr id="3074" name="Picture 2" descr="Dahle Blok, 70g papir 95012 bel 20 listov, 59,5X80cm | EnaA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368">
            <a:off x="1873320" y="2306116"/>
            <a:ext cx="2260742" cy="31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DF generator - PDF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91" y="1690688"/>
            <a:ext cx="2724103" cy="36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rabljen črtast zvezek B5, 40listni, samo še 1kom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488">
            <a:off x="6719916" y="2953830"/>
            <a:ext cx="4120250" cy="309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cara Navadni klasični svinčnik trikotne oblike, HB, različne barve, 12 k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1" y="5056454"/>
            <a:ext cx="2391698" cy="16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 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94943" y="1562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IZDELAJ SVOJE PAPIRANATO LETALO.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b="11253"/>
          <a:stretch/>
        </p:blipFill>
        <p:spPr>
          <a:xfrm>
            <a:off x="326015" y="1426464"/>
            <a:ext cx="7097026" cy="5227669"/>
          </a:xfrm>
          <a:prstGeom prst="rect">
            <a:avLst/>
          </a:prstGeom>
        </p:spPr>
      </p:pic>
      <p:pic>
        <p:nvPicPr>
          <p:cNvPr id="6" name="3-rTKXyAw3E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620000" y="4040298"/>
            <a:ext cx="4572000" cy="2571750"/>
          </a:xfrm>
          <a:prstGeom prst="rect">
            <a:avLst/>
          </a:prstGeom>
        </p:spPr>
      </p:pic>
      <p:pic>
        <p:nvPicPr>
          <p:cNvPr id="9" name="3 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9000" y="1380744"/>
            <a:ext cx="609600" cy="60960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7735824" y="3202914"/>
            <a:ext cx="43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https://www.youtube.com/watch?v=3-rTKXyAw3E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71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310261"/>
            <a:ext cx="10515600" cy="1325563"/>
          </a:xfrm>
        </p:spPr>
        <p:txBody>
          <a:bodyPr/>
          <a:lstStyle/>
          <a:p>
            <a:r>
              <a:rPr lang="sl-SI" dirty="0" smtClean="0"/>
              <a:t>RAZISKUJ, KAKO LETI  PAPIRNATO LETALO.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9142" y="2157984"/>
            <a:ext cx="103763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2060"/>
                </a:solidFill>
              </a:rPr>
              <a:t>PRI RAZISKOVANJU BOM USPEŠEN, KO BOM: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solidFill>
                  <a:srgbClr val="002060"/>
                </a:solidFill>
              </a:rPr>
              <a:t>RAZMISLIL, KAJ LAHKO RAZISKUJEM, 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solidFill>
                  <a:srgbClr val="002060"/>
                </a:solidFill>
              </a:rPr>
              <a:t>NAPOVEDAL, KAJ SE BO ZGODILO,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solidFill>
                  <a:srgbClr val="002060"/>
                </a:solidFill>
              </a:rPr>
              <a:t>ZBRAL PODATKE IN JIH V ZVEZEK ZAPISAL, NARISAL,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solidFill>
                  <a:srgbClr val="002060"/>
                </a:solidFill>
              </a:rPr>
              <a:t>POVEDAL, KAJ SEM UGOTOVIL,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solidFill>
                  <a:srgbClr val="002060"/>
                </a:solidFill>
              </a:rPr>
              <a:t>UGOTOVIL, KAJ ŠE LAHKO RAZISKUJEM. </a:t>
            </a:r>
          </a:p>
          <a:p>
            <a:pPr marL="571500" indent="-571500">
              <a:buFontTx/>
              <a:buChar char="-"/>
            </a:pPr>
            <a:endParaRPr lang="sl-SI" sz="3600" dirty="0" smtClean="0">
              <a:solidFill>
                <a:srgbClr val="002060"/>
              </a:solidFill>
            </a:endParaRPr>
          </a:p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7" name="Slika 6" descr="https://lh4.googleusercontent.com/iwihhSEdzV9f7t8qRPgdSUvnbWX5uYA8EiLYeV6TzTB5mdMXpAR7hCp6oD_-jI9MpwBBzVxt0hX_iuGoGcyvpOLJHcekh-kNS0yaV7F85L-z8hD4c69DFpd_4CTfMCR_OK8Fcri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70" y="1380967"/>
            <a:ext cx="1662430" cy="1031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4 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5509" y="595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69123" y="1943206"/>
            <a:ext cx="7860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sz="3600" dirty="0" smtClean="0">
                <a:solidFill>
                  <a:srgbClr val="002060"/>
                </a:solidFill>
              </a:rPr>
              <a:t> SVOJA LETALA OZNAČI S ŠTEVILKAMI  OD 1 DO 3 ALI JIH OZNAČI Z BARVAMI.</a:t>
            </a:r>
          </a:p>
          <a:p>
            <a:endParaRPr lang="sl-SI" sz="3600" dirty="0" smtClean="0">
              <a:solidFill>
                <a:srgbClr val="002060"/>
              </a:solidFill>
            </a:endParaRPr>
          </a:p>
          <a:p>
            <a:r>
              <a:rPr lang="sl-SI" sz="3600" dirty="0" smtClean="0">
                <a:solidFill>
                  <a:srgbClr val="002060"/>
                </a:solidFill>
              </a:rPr>
              <a:t>2. POIŠČI VEČJI PROSTOR, KJER BOŠ LETALA LAHKO PREIZKUSIL. POJDI VEN. </a:t>
            </a:r>
          </a:p>
          <a:p>
            <a:endParaRPr lang="sl-SI" sz="3600" dirty="0">
              <a:solidFill>
                <a:srgbClr val="002060"/>
              </a:solidFill>
            </a:endParaRPr>
          </a:p>
          <a:p>
            <a:r>
              <a:rPr lang="sl-SI" sz="3600" dirty="0" smtClean="0">
                <a:solidFill>
                  <a:srgbClr val="002060"/>
                </a:solidFill>
              </a:rPr>
              <a:t>3. OZNAČI STARTNO ČRTO. ZAČNI Z METANJEM LETAL – ZAČNI S ŠTEVIKO 1. </a:t>
            </a:r>
            <a:endParaRPr lang="sl-SI" sz="3600" dirty="0">
              <a:solidFill>
                <a:srgbClr val="002060"/>
              </a:solidFill>
            </a:endParaRP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POZORNO SLEDI NAVODILOM.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897" y="3505246"/>
            <a:ext cx="4000500" cy="2047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Slika 7" descr="https://lh4.googleusercontent.com/iwihhSEdzV9f7t8qRPgdSUvnbWX5uYA8EiLYeV6TzTB5mdMXpAR7hCp6oD_-jI9MpwBBzVxt0hX_iuGoGcyvpOLJHcekh-kNS0yaV7F85L-z8hD4c69DFpd_4CTfMCR_OK8Fcri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70" y="511968"/>
            <a:ext cx="1662430" cy="1031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5  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2585" y="2219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KAJ SI UGOTOVIL?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2060"/>
                </a:solidFill>
              </a:rPr>
              <a:t>NARIŠI V ZVEZEK, KAKO SO LETALE LETELA. </a:t>
            </a:r>
          </a:p>
          <a:p>
            <a:r>
              <a:rPr lang="sl-SI" sz="3600" dirty="0" smtClean="0">
                <a:solidFill>
                  <a:srgbClr val="002060"/>
                </a:solidFill>
              </a:rPr>
              <a:t>OZNAČI LETALO, KI JE LETELO NAJDLJE.</a:t>
            </a:r>
            <a:endParaRPr lang="sl-SI" sz="36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/>
          <p:nvPr/>
        </p:nvPicPr>
        <p:blipFill>
          <a:blip r:embed="rId4"/>
          <a:stretch>
            <a:fillRect/>
          </a:stretch>
        </p:blipFill>
        <p:spPr>
          <a:xfrm>
            <a:off x="10585231" y="365125"/>
            <a:ext cx="1143000" cy="1095375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410606" y="1825625"/>
            <a:ext cx="1317625" cy="1294130"/>
          </a:xfrm>
          <a:prstGeom prst="rect">
            <a:avLst/>
          </a:prstGeom>
        </p:spPr>
      </p:pic>
      <p:pic>
        <p:nvPicPr>
          <p:cNvPr id="6" name="6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364" y="2152935"/>
            <a:ext cx="11358636" cy="132556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2060"/>
                </a:solidFill>
                <a:latin typeface="+mn-lt"/>
              </a:rPr>
              <a:t>ZAKAJ VSA LETALA NISO POLETALA ENAKO DALEČ</a:t>
            </a:r>
            <a:r>
              <a:rPr lang="sl-SI" b="1" dirty="0" smtClean="0">
                <a:solidFill>
                  <a:srgbClr val="002060"/>
                </a:solidFill>
                <a:latin typeface="+mn-lt"/>
              </a:rPr>
              <a:t>?</a:t>
            </a:r>
            <a:br>
              <a:rPr lang="sl-SI" b="1" dirty="0" smtClean="0">
                <a:solidFill>
                  <a:srgbClr val="002060"/>
                </a:solidFill>
                <a:latin typeface="+mn-lt"/>
              </a:rPr>
            </a:br>
            <a:r>
              <a:rPr lang="sl-SI" b="1" dirty="0">
                <a:solidFill>
                  <a:srgbClr val="002060"/>
                </a:solidFill>
                <a:latin typeface="+mn-lt"/>
              </a:rPr>
              <a:t/>
            </a:r>
            <a:br>
              <a:rPr lang="sl-SI" b="1" dirty="0">
                <a:solidFill>
                  <a:srgbClr val="002060"/>
                </a:solidFill>
                <a:latin typeface="+mn-lt"/>
              </a:rPr>
            </a:br>
            <a:r>
              <a:rPr lang="sl-SI" b="1" dirty="0" smtClean="0">
                <a:solidFill>
                  <a:srgbClr val="002060"/>
                </a:solidFill>
                <a:latin typeface="+mn-lt"/>
              </a:rPr>
              <a:t>KAJ BI SPREMENIL, DA BI LETALA LETELA DLJE?</a:t>
            </a:r>
            <a:br>
              <a:rPr lang="sl-SI" b="1" dirty="0" smtClean="0">
                <a:solidFill>
                  <a:srgbClr val="002060"/>
                </a:solidFill>
                <a:latin typeface="+mn-lt"/>
              </a:rPr>
            </a:br>
            <a:r>
              <a:rPr lang="sl-SI" b="1" dirty="0">
                <a:solidFill>
                  <a:srgbClr val="002060"/>
                </a:solidFill>
                <a:latin typeface="+mn-lt"/>
              </a:rPr>
              <a:t/>
            </a:r>
            <a:br>
              <a:rPr lang="sl-SI" b="1" dirty="0">
                <a:solidFill>
                  <a:srgbClr val="002060"/>
                </a:solidFill>
                <a:latin typeface="+mn-lt"/>
              </a:rPr>
            </a:br>
            <a:endParaRPr lang="sl-SI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Slika 3"/>
          <p:cNvPicPr/>
          <p:nvPr/>
        </p:nvPicPr>
        <p:blipFill>
          <a:blip r:embed="rId4"/>
          <a:stretch>
            <a:fillRect/>
          </a:stretch>
        </p:blipFill>
        <p:spPr>
          <a:xfrm>
            <a:off x="4966138" y="4303985"/>
            <a:ext cx="2017986" cy="1907628"/>
          </a:xfrm>
          <a:prstGeom prst="rect">
            <a:avLst/>
          </a:prstGeom>
        </p:spPr>
      </p:pic>
      <p:pic>
        <p:nvPicPr>
          <p:cNvPr id="5" name="Slika 4" descr="Povezana slik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62" y="4461641"/>
            <a:ext cx="1377752" cy="151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8 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188155" y="6311900"/>
            <a:ext cx="496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5"/>
              </a:rPr>
              <a:t>https://www.youtube.com/watch?v=ie9A90u5cDo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7" name="ie9A90u5cD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65132" y="2176408"/>
            <a:ext cx="7351986" cy="4135492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POGLEJ, AKKO JE LETALO IZDELAL MAJ. KAJ JE NAREDIL DRUGAČE KOT TI? </a:t>
            </a:r>
            <a:br>
              <a:rPr lang="sl-SI" dirty="0" smtClean="0"/>
            </a:br>
            <a:r>
              <a:rPr lang="sl-SI" dirty="0" smtClean="0"/>
              <a:t>KAJ BOŠ TI ŠE RAZISKAL S SVOJIMI LETALI?</a:t>
            </a:r>
            <a:br>
              <a:rPr lang="sl-SI" dirty="0" smtClean="0"/>
            </a:br>
            <a:r>
              <a:rPr lang="sl-SI" dirty="0" smtClean="0"/>
              <a:t>RAZIŠČI IN NAPIŠI. NARIŠI V ZEVZEK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73421" y="227526"/>
            <a:ext cx="10689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</a:rPr>
              <a:t>POGLEJ, KAKO JE LETALO IZDELAL MAJ.</a:t>
            </a:r>
          </a:p>
          <a:p>
            <a:pPr algn="ctr"/>
            <a:r>
              <a:rPr lang="sl-SI" sz="2400" b="1" dirty="0" smtClean="0">
                <a:solidFill>
                  <a:srgbClr val="002060"/>
                </a:solidFill>
              </a:rPr>
              <a:t>KAJ JE NAREDIL DRUGAČE KOT TI? </a:t>
            </a:r>
            <a:br>
              <a:rPr lang="sl-SI" sz="2400" b="1" dirty="0" smtClean="0">
                <a:solidFill>
                  <a:srgbClr val="002060"/>
                </a:solidFill>
              </a:rPr>
            </a:br>
            <a:r>
              <a:rPr lang="sl-SI" sz="2400" b="1" dirty="0" smtClean="0">
                <a:solidFill>
                  <a:srgbClr val="002060"/>
                </a:solidFill>
              </a:rPr>
              <a:t>KAJ BOŠ TI ŠE RAZISKAL S SVOJIMI LETALI?</a:t>
            </a:r>
            <a:br>
              <a:rPr lang="sl-SI" sz="2400" b="1" dirty="0" smtClean="0">
                <a:solidFill>
                  <a:srgbClr val="002060"/>
                </a:solidFill>
              </a:rPr>
            </a:br>
            <a:r>
              <a:rPr lang="sl-SI" sz="2400" b="1" dirty="0" smtClean="0">
                <a:solidFill>
                  <a:srgbClr val="002060"/>
                </a:solidFill>
              </a:rPr>
              <a:t>RAZIŠČI IN NAPIŠI, NARIŠI V ZVEZEK.</a:t>
            </a:r>
            <a:endParaRPr lang="sl-SI" sz="2400" b="1" dirty="0">
              <a:solidFill>
                <a:srgbClr val="002060"/>
              </a:solidFill>
            </a:endParaRPr>
          </a:p>
        </p:txBody>
      </p:sp>
      <p:pic>
        <p:nvPicPr>
          <p:cNvPr id="11" name="Slika 10" descr="https://lh5.googleusercontent.com/IniTt9IttCVyp8WnQJ6DQY5bNxKWxNSGsCvfgAbVRScHQb1Q0V9GMOOi5--cfJIeL1kPE8kBbzk24Ct8YRTaEaNfwjXVNisaXtLG8zDffzkKjNnj_sdGQmNXQ94YxhJ_yTp-pd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65" y="525916"/>
            <a:ext cx="890270" cy="127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/>
          <p:cNvPicPr/>
          <p:nvPr/>
        </p:nvPicPr>
        <p:blipFill>
          <a:blip r:embed="rId8"/>
          <a:stretch>
            <a:fillRect/>
          </a:stretch>
        </p:blipFill>
        <p:spPr>
          <a:xfrm>
            <a:off x="10112265" y="613863"/>
            <a:ext cx="1143000" cy="1095375"/>
          </a:xfrm>
          <a:prstGeom prst="rect">
            <a:avLst/>
          </a:prstGeom>
        </p:spPr>
      </p:pic>
      <p:pic>
        <p:nvPicPr>
          <p:cNvPr id="13" name="Slika 12"/>
          <p:cNvPicPr/>
          <p:nvPr/>
        </p:nvPicPr>
        <p:blipFill>
          <a:blip r:embed="rId9"/>
          <a:stretch>
            <a:fillRect/>
          </a:stretch>
        </p:blipFill>
        <p:spPr>
          <a:xfrm>
            <a:off x="10112265" y="2061548"/>
            <a:ext cx="1317625" cy="1294130"/>
          </a:xfrm>
          <a:prstGeom prst="rect">
            <a:avLst/>
          </a:prstGeom>
        </p:spPr>
      </p:pic>
      <p:pic>
        <p:nvPicPr>
          <p:cNvPr id="14" name="8 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25090" y="4029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238</Words>
  <Application>Microsoft Office PowerPoint</Application>
  <PresentationFormat>Širokozaslonsko</PresentationFormat>
  <Paragraphs>32</Paragraphs>
  <Slides>8</Slides>
  <Notes>4</Notes>
  <HiddenSlides>0</HiddenSlides>
  <MMClips>10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PowerPointova predstavitev</vt:lpstr>
      <vt:lpstr>PRIPRAVI NASLEDNJE PRIPOMOČKE:</vt:lpstr>
      <vt:lpstr>IZDELAJ SVOJE PAPIRANATO LETALO.</vt:lpstr>
      <vt:lpstr>RAZISKUJ, KAKO LETI  PAPIRNATO LETALO. </vt:lpstr>
      <vt:lpstr>POZORNO SLEDI NAVODILOM.</vt:lpstr>
      <vt:lpstr>KAJ SI UGOTOVIL? </vt:lpstr>
      <vt:lpstr>ZAKAJ VSA LETALA NISO POLETALA ENAKO DALEČ?  KAJ BI SPREMENIL, DA BI LETALA LETELA DLJE?  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XY</dc:creator>
  <cp:lastModifiedBy>XY</cp:lastModifiedBy>
  <cp:revision>7</cp:revision>
  <dcterms:created xsi:type="dcterms:W3CDTF">2020-11-30T05:49:42Z</dcterms:created>
  <dcterms:modified xsi:type="dcterms:W3CDTF">2020-11-30T06:39:19Z</dcterms:modified>
</cp:coreProperties>
</file>