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325" r:id="rId2"/>
    <p:sldId id="32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A601"/>
    <a:srgbClr val="201D1E"/>
    <a:srgbClr val="00ACDC"/>
    <a:srgbClr val="F8A519"/>
    <a:srgbClr val="EC1939"/>
    <a:srgbClr val="00AB4E"/>
    <a:srgbClr val="FF0000"/>
    <a:srgbClr val="0000FF"/>
    <a:srgbClr val="017807"/>
    <a:srgbClr val="F9A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0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0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4FCD9-6A89-46E8-B462-759260F69990}" type="datetimeFigureOut">
              <a:rPr lang="en-IE" smtClean="0"/>
              <a:t>26/09/2019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FA542-F321-4FC2-897D-41D1079778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49620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Session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IE" dirty="0"/>
              <a:t>Speaker name and organisation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23935"/>
            <a:ext cx="10515600" cy="87707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834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612" y="1529995"/>
            <a:ext cx="5183188" cy="822259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17" Type="http://schemas.openxmlformats.org/officeDocument/2006/relationships/image" Target="../media/image8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6.svg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5151" y="195664"/>
            <a:ext cx="10728649" cy="80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5151" y="1356292"/>
            <a:ext cx="10515600" cy="4512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39978" y="4914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798167" y="224171"/>
            <a:ext cx="1150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0" dirty="0">
                <a:solidFill>
                  <a:srgbClr val="F7A601"/>
                </a:solidFill>
                <a:latin typeface="+mj-lt"/>
              </a:rPr>
              <a:t>#</a:t>
            </a:r>
            <a:r>
              <a:rPr lang="sl-SI" b="0" dirty="0">
                <a:solidFill>
                  <a:srgbClr val="F7A601"/>
                </a:solidFill>
                <a:latin typeface="+mj-lt"/>
              </a:rPr>
              <a:t>ATSSTEM</a:t>
            </a:r>
            <a:endParaRPr lang="en-IE" b="0" dirty="0">
              <a:solidFill>
                <a:srgbClr val="F7A601"/>
              </a:solidFill>
              <a:latin typeface="+mj-lt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41E7149-C88A-4ADC-A327-4944F2AF64E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15046" y="6027135"/>
            <a:ext cx="1813432" cy="6267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77E8F489-39DE-4F97-9640-FCCD82D51BD9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0" y="0"/>
            <a:ext cx="12192000" cy="14605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455C4150-DD8F-4B93-9871-E39DB1A6630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491162" y="6223000"/>
            <a:ext cx="1209675" cy="2667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0F64DB9F-8CE9-4734-9890-965AC870ECCE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805927" y="6278684"/>
            <a:ext cx="2974337" cy="129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01D1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F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5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CDC"/>
        </a:buClr>
        <a:buFont typeface="Calibri" panose="020F0502020204030204" pitchFamily="34" charset="0"/>
        <a:buChar char="-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2591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5E56-16B6-45C6-9625-2F789D8C4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B0910-8BED-45EA-856B-5646639DF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0365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Hurley</dc:creator>
  <cp:lastModifiedBy>Klemen Tavzelj</cp:lastModifiedBy>
  <cp:revision>93</cp:revision>
  <dcterms:created xsi:type="dcterms:W3CDTF">2015-05-06T17:46:22Z</dcterms:created>
  <dcterms:modified xsi:type="dcterms:W3CDTF">2019-09-26T08:46:33Z</dcterms:modified>
</cp:coreProperties>
</file>