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60" r:id="rId4"/>
    <p:sldId id="261" r:id="rId5"/>
    <p:sldId id="262" r:id="rId6"/>
    <p:sldId id="264" r:id="rId7"/>
    <p:sldId id="263" r:id="rId8"/>
    <p:sldId id="265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7BC2F-048A-4ACC-B0B3-502CF1447B64}" type="datetimeFigureOut">
              <a:rPr lang="sl-SI" smtClean="0"/>
              <a:t>9. 09. 2021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6AE5-0E0C-47B7-84C4-1CC8001D77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119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7BC2F-048A-4ACC-B0B3-502CF1447B64}" type="datetimeFigureOut">
              <a:rPr lang="sl-SI" smtClean="0"/>
              <a:t>9. 09. 2021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6AE5-0E0C-47B7-84C4-1CC8001D77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8288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7BC2F-048A-4ACC-B0B3-502CF1447B64}" type="datetimeFigureOut">
              <a:rPr lang="sl-SI" smtClean="0"/>
              <a:t>9. 09. 2021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6AE5-0E0C-47B7-84C4-1CC8001D77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92001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7BC2F-048A-4ACC-B0B3-502CF1447B64}" type="datetimeFigureOut">
              <a:rPr lang="sl-SI" smtClean="0"/>
              <a:t>9. 09. 2021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6AE5-0E0C-47B7-84C4-1CC8001D77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36179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7BC2F-048A-4ACC-B0B3-502CF1447B64}" type="datetimeFigureOut">
              <a:rPr lang="sl-SI" smtClean="0"/>
              <a:t>9. 09. 2021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6AE5-0E0C-47B7-84C4-1CC8001D77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99664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7BC2F-048A-4ACC-B0B3-502CF1447B64}" type="datetimeFigureOut">
              <a:rPr lang="sl-SI" smtClean="0"/>
              <a:t>9. 09. 2021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6AE5-0E0C-47B7-84C4-1CC8001D77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55539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7BC2F-048A-4ACC-B0B3-502CF1447B64}" type="datetimeFigureOut">
              <a:rPr lang="sl-SI" smtClean="0"/>
              <a:t>9. 09. 2021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6AE5-0E0C-47B7-84C4-1CC8001D77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26126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7BC2F-048A-4ACC-B0B3-502CF1447B64}" type="datetimeFigureOut">
              <a:rPr lang="sl-SI" smtClean="0"/>
              <a:t>9. 09. 2021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6AE5-0E0C-47B7-84C4-1CC8001D77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57868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7BC2F-048A-4ACC-B0B3-502CF1447B64}" type="datetimeFigureOut">
              <a:rPr lang="sl-SI" smtClean="0"/>
              <a:t>9. 09. 2021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6AE5-0E0C-47B7-84C4-1CC8001D77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1479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7BC2F-048A-4ACC-B0B3-502CF1447B64}" type="datetimeFigureOut">
              <a:rPr lang="sl-SI" smtClean="0"/>
              <a:t>9. 09. 2021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6AE5-0E0C-47B7-84C4-1CC8001D77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56877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7BC2F-048A-4ACC-B0B3-502CF1447B64}" type="datetimeFigureOut">
              <a:rPr lang="sl-SI" smtClean="0"/>
              <a:t>9. 09. 2021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6AE5-0E0C-47B7-84C4-1CC8001D77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20401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7BC2F-048A-4ACC-B0B3-502CF1447B64}" type="datetimeFigureOut">
              <a:rPr lang="sl-SI" smtClean="0"/>
              <a:t>9. 09. 2021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26AE5-0E0C-47B7-84C4-1CC8001D77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2041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chemeClr val="accent2">
                    <a:lumMod val="75000"/>
                  </a:schemeClr>
                </a:solidFill>
              </a:rPr>
              <a:t>Življenje je lepo </a:t>
            </a:r>
            <a:br>
              <a:rPr lang="sl-SI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sl-SI" b="1" dirty="0" smtClean="0">
                <a:solidFill>
                  <a:schemeClr val="accent2">
                    <a:lumMod val="75000"/>
                  </a:schemeClr>
                </a:solidFill>
              </a:rPr>
              <a:t>Vem, da danes bo srečen dan</a:t>
            </a:r>
            <a:endParaRPr lang="sl-SI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85165"/>
            <a:ext cx="9144000" cy="1655762"/>
          </a:xfrm>
        </p:spPr>
        <p:txBody>
          <a:bodyPr/>
          <a:lstStyle/>
          <a:p>
            <a:r>
              <a:rPr lang="sl-SI" sz="3600" b="1" dirty="0" smtClean="0">
                <a:solidFill>
                  <a:schemeClr val="accent2">
                    <a:lumMod val="75000"/>
                  </a:schemeClr>
                </a:solidFill>
              </a:rPr>
              <a:t>Tomaž Domicelj</a:t>
            </a:r>
          </a:p>
          <a:p>
            <a:endParaRPr lang="sl-SI" dirty="0"/>
          </a:p>
          <a:p>
            <a:r>
              <a:rPr lang="sl-SI" dirty="0" smtClean="0">
                <a:solidFill>
                  <a:srgbClr val="C00000"/>
                </a:solidFill>
              </a:rPr>
              <a:t>Z akordi za ukulele in posnetim glasom, I. C. Iskra 2021</a:t>
            </a:r>
          </a:p>
        </p:txBody>
      </p:sp>
    </p:spTree>
    <p:extLst>
      <p:ext uri="{BB962C8B-B14F-4D97-AF65-F5344CB8AC3E}">
        <p14:creationId xmlns:p14="http://schemas.microsoft.com/office/powerpoint/2010/main" val="382973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accent2">
                    <a:lumMod val="75000"/>
                  </a:schemeClr>
                </a:solidFill>
              </a:rPr>
              <a:t>Življenje je lepo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b="1" dirty="0">
                <a:solidFill>
                  <a:srgbClr val="C00000"/>
                </a:solidFill>
              </a:rPr>
              <a:t>C   G         </a:t>
            </a:r>
            <a:r>
              <a:rPr lang="sl-SI" sz="2400" b="1" dirty="0" smtClean="0">
                <a:solidFill>
                  <a:srgbClr val="C00000"/>
                </a:solidFill>
              </a:rPr>
              <a:t> </a:t>
            </a:r>
            <a:r>
              <a:rPr lang="sl-SI" sz="2400" b="1" dirty="0" err="1" smtClean="0">
                <a:solidFill>
                  <a:srgbClr val="C00000"/>
                </a:solidFill>
              </a:rPr>
              <a:t>am</a:t>
            </a:r>
            <a:r>
              <a:rPr lang="sl-SI" sz="2400" b="1" dirty="0" smtClean="0">
                <a:solidFill>
                  <a:srgbClr val="C00000"/>
                </a:solidFill>
              </a:rPr>
              <a:t>     </a:t>
            </a:r>
            <a:r>
              <a:rPr lang="sl-SI" sz="2400" b="1" dirty="0">
                <a:solidFill>
                  <a:srgbClr val="C00000"/>
                </a:solidFill>
              </a:rPr>
              <a:t>F                </a:t>
            </a:r>
            <a:r>
              <a:rPr lang="sl-SI" sz="2400" b="1" dirty="0" smtClean="0">
                <a:solidFill>
                  <a:srgbClr val="C00000"/>
                </a:solidFill>
              </a:rPr>
              <a:t>G         C-G</a:t>
            </a:r>
            <a:endParaRPr lang="sl-SI" sz="2400" b="1" dirty="0"/>
          </a:p>
          <a:p>
            <a:pPr marL="0" indent="0">
              <a:buNone/>
            </a:pPr>
            <a:r>
              <a:rPr lang="sl-SI" sz="2400" b="1" dirty="0" smtClean="0"/>
              <a:t>Ko </a:t>
            </a:r>
            <a:r>
              <a:rPr lang="sl-SI" sz="2400" b="1" dirty="0"/>
              <a:t>včasih se ti zdi, da vse čudno </a:t>
            </a:r>
            <a:r>
              <a:rPr lang="sl-SI" sz="2400" b="1" dirty="0" smtClean="0"/>
              <a:t>je…,</a:t>
            </a:r>
            <a:endParaRPr lang="sl-SI" sz="2400" dirty="0"/>
          </a:p>
          <a:p>
            <a:pPr marL="0" indent="0">
              <a:buNone/>
            </a:pPr>
            <a:r>
              <a:rPr lang="sl-SI" sz="2400" b="1" dirty="0">
                <a:solidFill>
                  <a:srgbClr val="C00000"/>
                </a:solidFill>
              </a:rPr>
              <a:t>C  </a:t>
            </a:r>
            <a:r>
              <a:rPr lang="sl-SI" sz="2400" b="1" dirty="0" smtClean="0">
                <a:solidFill>
                  <a:srgbClr val="C00000"/>
                </a:solidFill>
              </a:rPr>
              <a:t>G       </a:t>
            </a:r>
            <a:r>
              <a:rPr lang="sl-SI" sz="2400" b="1" dirty="0" err="1" smtClean="0">
                <a:solidFill>
                  <a:srgbClr val="C00000"/>
                </a:solidFill>
              </a:rPr>
              <a:t>am</a:t>
            </a:r>
            <a:r>
              <a:rPr lang="sl-SI" sz="2400" b="1" dirty="0" smtClean="0">
                <a:solidFill>
                  <a:srgbClr val="C00000"/>
                </a:solidFill>
              </a:rPr>
              <a:t>     </a:t>
            </a:r>
            <a:r>
              <a:rPr lang="sl-SI" sz="2400" b="1" dirty="0">
                <a:solidFill>
                  <a:srgbClr val="C00000"/>
                </a:solidFill>
              </a:rPr>
              <a:t>F                  </a:t>
            </a:r>
            <a:r>
              <a:rPr lang="sl-SI" sz="2400" b="1" dirty="0" smtClean="0">
                <a:solidFill>
                  <a:srgbClr val="C00000"/>
                </a:solidFill>
              </a:rPr>
              <a:t>  G    C</a:t>
            </a:r>
            <a:endParaRPr lang="sl-SI" sz="2400" b="1" dirty="0"/>
          </a:p>
          <a:p>
            <a:pPr marL="0" indent="0">
              <a:buNone/>
            </a:pPr>
            <a:r>
              <a:rPr lang="sl-SI" sz="2400" b="1" dirty="0" smtClean="0"/>
              <a:t>želiš </a:t>
            </a:r>
            <a:r>
              <a:rPr lang="sl-SI" sz="2400" b="1" dirty="0"/>
              <a:t>si, da lahko bi spremenil svet.</a:t>
            </a:r>
            <a:endParaRPr lang="sl-SI" sz="2400" dirty="0"/>
          </a:p>
          <a:p>
            <a:pPr marL="0" indent="0">
              <a:buNone/>
            </a:pPr>
            <a:r>
              <a:rPr lang="sl-SI" sz="2400" b="1" dirty="0">
                <a:solidFill>
                  <a:srgbClr val="C00000"/>
                </a:solidFill>
              </a:rPr>
              <a:t>C     G          </a:t>
            </a:r>
            <a:r>
              <a:rPr lang="sl-SI" sz="2400" b="1" dirty="0" smtClean="0">
                <a:solidFill>
                  <a:srgbClr val="C00000"/>
                </a:solidFill>
              </a:rPr>
              <a:t>  </a:t>
            </a:r>
            <a:r>
              <a:rPr lang="sl-SI" sz="2400" b="1" dirty="0" err="1" smtClean="0">
                <a:solidFill>
                  <a:srgbClr val="C00000"/>
                </a:solidFill>
              </a:rPr>
              <a:t>am</a:t>
            </a:r>
            <a:r>
              <a:rPr lang="sl-SI" sz="2400" b="1" dirty="0" smtClean="0">
                <a:solidFill>
                  <a:srgbClr val="C00000"/>
                </a:solidFill>
              </a:rPr>
              <a:t>     </a:t>
            </a:r>
            <a:r>
              <a:rPr lang="sl-SI" sz="2400" b="1" dirty="0">
                <a:solidFill>
                  <a:srgbClr val="C00000"/>
                </a:solidFill>
              </a:rPr>
              <a:t>F            </a:t>
            </a:r>
            <a:r>
              <a:rPr lang="sl-SI" sz="2400" b="1" dirty="0" smtClean="0">
                <a:solidFill>
                  <a:srgbClr val="C00000"/>
                </a:solidFill>
              </a:rPr>
              <a:t> G  </a:t>
            </a:r>
            <a:r>
              <a:rPr lang="sl-SI" sz="2400" b="1" dirty="0">
                <a:solidFill>
                  <a:srgbClr val="C00000"/>
                </a:solidFill>
              </a:rPr>
              <a:t>C-G </a:t>
            </a:r>
            <a:endParaRPr lang="sl-SI" sz="2400" b="1" dirty="0"/>
          </a:p>
          <a:p>
            <a:pPr marL="0" indent="0">
              <a:buNone/>
            </a:pPr>
            <a:r>
              <a:rPr lang="sl-SI" sz="2400" b="1" dirty="0" smtClean="0"/>
              <a:t>Vendar </a:t>
            </a:r>
            <a:r>
              <a:rPr lang="sl-SI" sz="2400" b="1" dirty="0"/>
              <a:t>potrebno ni, da si </a:t>
            </a:r>
            <a:r>
              <a:rPr lang="sl-SI" sz="2400" b="1" dirty="0" smtClean="0"/>
              <a:t>filozof,</a:t>
            </a:r>
          </a:p>
          <a:p>
            <a:pPr marL="0" indent="0">
              <a:buNone/>
            </a:pPr>
            <a:r>
              <a:rPr lang="sl-SI" sz="2400" b="1" dirty="0" smtClean="0">
                <a:solidFill>
                  <a:srgbClr val="C00000"/>
                </a:solidFill>
              </a:rPr>
              <a:t>C         G       </a:t>
            </a:r>
            <a:r>
              <a:rPr lang="sl-SI" sz="2400" b="1" dirty="0" err="1" smtClean="0">
                <a:solidFill>
                  <a:srgbClr val="C00000"/>
                </a:solidFill>
              </a:rPr>
              <a:t>am</a:t>
            </a:r>
            <a:r>
              <a:rPr lang="sl-SI" sz="2400" b="1" dirty="0" smtClean="0">
                <a:solidFill>
                  <a:srgbClr val="C00000"/>
                </a:solidFill>
              </a:rPr>
              <a:t>     </a:t>
            </a:r>
            <a:r>
              <a:rPr lang="sl-SI" sz="2400" b="1" dirty="0">
                <a:solidFill>
                  <a:srgbClr val="C00000"/>
                </a:solidFill>
              </a:rPr>
              <a:t>F              G       </a:t>
            </a:r>
            <a:r>
              <a:rPr lang="sl-SI" sz="2400" b="1" dirty="0" smtClean="0">
                <a:solidFill>
                  <a:srgbClr val="C00000"/>
                </a:solidFill>
              </a:rPr>
              <a:t> C</a:t>
            </a:r>
            <a:endParaRPr lang="sl-SI" sz="2400" b="1" dirty="0"/>
          </a:p>
          <a:p>
            <a:pPr marL="0" indent="0">
              <a:buNone/>
            </a:pPr>
            <a:r>
              <a:rPr lang="sl-SI" sz="2400" b="1" dirty="0" smtClean="0"/>
              <a:t>okrog </a:t>
            </a:r>
            <a:r>
              <a:rPr lang="sl-SI" sz="2400" b="1" dirty="0"/>
              <a:t>sebe se ozri z zaprtimi očmi.</a:t>
            </a:r>
            <a:endParaRPr lang="sl-SI" sz="2400" dirty="0"/>
          </a:p>
          <a:p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365125"/>
            <a:ext cx="5715000" cy="58118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b="1" dirty="0">
                <a:solidFill>
                  <a:srgbClr val="C00000"/>
                </a:solidFill>
              </a:rPr>
              <a:t>F     G         </a:t>
            </a:r>
            <a:r>
              <a:rPr lang="sl-SI" sz="2400" b="1" dirty="0" smtClean="0">
                <a:solidFill>
                  <a:srgbClr val="C00000"/>
                </a:solidFill>
              </a:rPr>
              <a:t>  C-</a:t>
            </a:r>
            <a:r>
              <a:rPr lang="sl-SI" sz="2400" b="1" dirty="0" err="1" smtClean="0">
                <a:solidFill>
                  <a:srgbClr val="C00000"/>
                </a:solidFill>
              </a:rPr>
              <a:t>am</a:t>
            </a:r>
            <a:r>
              <a:rPr lang="sl-SI" sz="2400" b="1" dirty="0" smtClean="0">
                <a:solidFill>
                  <a:srgbClr val="C00000"/>
                </a:solidFill>
              </a:rPr>
              <a:t>    F   </a:t>
            </a:r>
            <a:r>
              <a:rPr lang="sl-SI" sz="2400" b="1" dirty="0">
                <a:solidFill>
                  <a:srgbClr val="C00000"/>
                </a:solidFill>
              </a:rPr>
              <a:t>G </a:t>
            </a:r>
            <a:r>
              <a:rPr lang="sl-SI" sz="2400" b="1" dirty="0" smtClean="0">
                <a:solidFill>
                  <a:srgbClr val="C00000"/>
                </a:solidFill>
              </a:rPr>
              <a:t>      C-</a:t>
            </a:r>
            <a:r>
              <a:rPr lang="sl-SI" sz="2400" b="1" dirty="0" err="1" smtClean="0">
                <a:solidFill>
                  <a:srgbClr val="C00000"/>
                </a:solidFill>
              </a:rPr>
              <a:t>am</a:t>
            </a:r>
            <a:endParaRPr lang="sl-SI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sl-SI" sz="2400" b="1" dirty="0" smtClean="0"/>
              <a:t>Življenje </a:t>
            </a:r>
            <a:r>
              <a:rPr lang="sl-SI" sz="2400" b="1" dirty="0"/>
              <a:t>je </a:t>
            </a:r>
            <a:r>
              <a:rPr lang="sl-SI" sz="2400" b="1" dirty="0" smtClean="0"/>
              <a:t>lepo…, če </a:t>
            </a:r>
            <a:r>
              <a:rPr lang="sl-SI" sz="2400" b="1" dirty="0"/>
              <a:t>ga </a:t>
            </a:r>
            <a:r>
              <a:rPr lang="sl-SI" sz="2400" b="1" dirty="0" smtClean="0"/>
              <a:t>živiš,</a:t>
            </a:r>
          </a:p>
          <a:p>
            <a:pPr marL="0" indent="0">
              <a:buNone/>
            </a:pPr>
            <a:r>
              <a:rPr lang="sl-SI" sz="2400" b="1" dirty="0" smtClean="0">
                <a:solidFill>
                  <a:srgbClr val="C00000"/>
                </a:solidFill>
              </a:rPr>
              <a:t>F   G                 C         </a:t>
            </a:r>
            <a:r>
              <a:rPr lang="sl-SI" sz="2400" b="1" dirty="0" err="1" smtClean="0">
                <a:solidFill>
                  <a:srgbClr val="C00000"/>
                </a:solidFill>
              </a:rPr>
              <a:t>am</a:t>
            </a:r>
            <a:r>
              <a:rPr lang="sl-SI" sz="2400" b="1" dirty="0" smtClean="0">
                <a:solidFill>
                  <a:srgbClr val="C00000"/>
                </a:solidFill>
              </a:rPr>
              <a:t>     </a:t>
            </a:r>
          </a:p>
          <a:p>
            <a:pPr marL="0" indent="0">
              <a:buNone/>
            </a:pPr>
            <a:r>
              <a:rPr lang="sl-SI" sz="2400" b="1" dirty="0" smtClean="0"/>
              <a:t>tako</a:t>
            </a:r>
            <a:r>
              <a:rPr lang="sl-SI" sz="2400" b="1" dirty="0"/>
              <a:t>, kot ponuja se samo </a:t>
            </a:r>
          </a:p>
          <a:p>
            <a:pPr marL="0" indent="0">
              <a:buNone/>
            </a:pPr>
            <a:r>
              <a:rPr lang="sl-SI" sz="2400" b="1" dirty="0">
                <a:solidFill>
                  <a:srgbClr val="C00000"/>
                </a:solidFill>
              </a:rPr>
              <a:t>F        </a:t>
            </a:r>
            <a:r>
              <a:rPr lang="sl-SI" sz="2400" b="1" dirty="0" smtClean="0">
                <a:solidFill>
                  <a:srgbClr val="C00000"/>
                </a:solidFill>
              </a:rPr>
              <a:t>      G                    C-C7</a:t>
            </a:r>
          </a:p>
          <a:p>
            <a:pPr marL="0" indent="0">
              <a:buNone/>
            </a:pPr>
            <a:r>
              <a:rPr lang="sl-SI" sz="2400" b="1" dirty="0" smtClean="0"/>
              <a:t>in </a:t>
            </a:r>
            <a:r>
              <a:rPr lang="sl-SI" sz="2400" b="1" dirty="0"/>
              <a:t>ne da ti ga spremeniš.</a:t>
            </a:r>
            <a:endParaRPr lang="sl-SI" sz="2400" dirty="0"/>
          </a:p>
          <a:p>
            <a:pPr marL="0" indent="0">
              <a:buNone/>
            </a:pPr>
            <a:r>
              <a:rPr lang="sl-SI" sz="2400" b="1" dirty="0">
                <a:solidFill>
                  <a:srgbClr val="C00000"/>
                </a:solidFill>
              </a:rPr>
              <a:t>F     G         </a:t>
            </a:r>
            <a:r>
              <a:rPr lang="sl-SI" sz="2400" b="1" dirty="0" smtClean="0">
                <a:solidFill>
                  <a:srgbClr val="C00000"/>
                </a:solidFill>
              </a:rPr>
              <a:t>  C-</a:t>
            </a:r>
            <a:r>
              <a:rPr lang="sl-SI" sz="2400" b="1" dirty="0" err="1" smtClean="0">
                <a:solidFill>
                  <a:srgbClr val="C00000"/>
                </a:solidFill>
              </a:rPr>
              <a:t>am</a:t>
            </a:r>
            <a:r>
              <a:rPr lang="sl-SI" sz="2400" b="1" dirty="0" smtClean="0">
                <a:solidFill>
                  <a:srgbClr val="C00000"/>
                </a:solidFill>
              </a:rPr>
              <a:t>    F   G      C-</a:t>
            </a:r>
            <a:r>
              <a:rPr lang="sl-SI" sz="2400" b="1" dirty="0" err="1" smtClean="0">
                <a:solidFill>
                  <a:srgbClr val="C00000"/>
                </a:solidFill>
              </a:rPr>
              <a:t>am</a:t>
            </a:r>
            <a:endParaRPr lang="sl-SI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sl-SI" sz="2400" b="1" dirty="0" smtClean="0"/>
              <a:t>Življenje </a:t>
            </a:r>
            <a:r>
              <a:rPr lang="sl-SI" sz="2400" b="1" dirty="0"/>
              <a:t>je </a:t>
            </a:r>
            <a:r>
              <a:rPr lang="sl-SI" sz="2400" b="1" dirty="0" smtClean="0"/>
              <a:t>lepo…, </a:t>
            </a:r>
            <a:r>
              <a:rPr lang="sl-SI" sz="2400" b="1" dirty="0"/>
              <a:t>če ga </a:t>
            </a:r>
            <a:r>
              <a:rPr lang="sl-SI" sz="2400" b="1" dirty="0" smtClean="0"/>
              <a:t>živiš,</a:t>
            </a:r>
          </a:p>
          <a:p>
            <a:pPr marL="0" indent="0">
              <a:buNone/>
            </a:pPr>
            <a:r>
              <a:rPr lang="sl-SI" sz="2400" b="1" dirty="0" smtClean="0">
                <a:solidFill>
                  <a:srgbClr val="C00000"/>
                </a:solidFill>
              </a:rPr>
              <a:t>F   </a:t>
            </a:r>
            <a:r>
              <a:rPr lang="sl-SI" sz="2400" b="1" dirty="0">
                <a:solidFill>
                  <a:srgbClr val="C00000"/>
                </a:solidFill>
              </a:rPr>
              <a:t>G       </a:t>
            </a:r>
            <a:r>
              <a:rPr lang="sl-SI" sz="2400" b="1" dirty="0" smtClean="0">
                <a:solidFill>
                  <a:srgbClr val="C00000"/>
                </a:solidFill>
              </a:rPr>
              <a:t>         C          </a:t>
            </a:r>
            <a:r>
              <a:rPr lang="sl-SI" sz="2400" b="1" dirty="0" err="1" smtClean="0">
                <a:solidFill>
                  <a:srgbClr val="C00000"/>
                </a:solidFill>
              </a:rPr>
              <a:t>am</a:t>
            </a:r>
            <a:endParaRPr lang="sl-SI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sl-SI" sz="2400" b="1" dirty="0" smtClean="0"/>
              <a:t>tako</a:t>
            </a:r>
            <a:r>
              <a:rPr lang="sl-SI" sz="2400" b="1" dirty="0"/>
              <a:t>, kot ponuja se samo </a:t>
            </a:r>
            <a:endParaRPr lang="sl-SI" sz="2400" b="1" dirty="0" smtClean="0"/>
          </a:p>
          <a:p>
            <a:pPr marL="0" indent="0">
              <a:buNone/>
            </a:pPr>
            <a:r>
              <a:rPr lang="sl-SI" sz="2400" b="1" dirty="0">
                <a:solidFill>
                  <a:srgbClr val="C00000"/>
                </a:solidFill>
              </a:rPr>
              <a:t>F            </a:t>
            </a:r>
            <a:r>
              <a:rPr lang="sl-SI" sz="2400" b="1" dirty="0" smtClean="0">
                <a:solidFill>
                  <a:srgbClr val="C00000"/>
                </a:solidFill>
              </a:rPr>
              <a:t>    G              C</a:t>
            </a:r>
          </a:p>
          <a:p>
            <a:pPr marL="0" indent="0">
              <a:buNone/>
            </a:pPr>
            <a:r>
              <a:rPr lang="sl-SI" sz="2400" b="1" dirty="0" smtClean="0"/>
              <a:t>in </a:t>
            </a:r>
            <a:r>
              <a:rPr lang="sl-SI" sz="2400" b="1" dirty="0"/>
              <a:t>ne, da drugega želiš.  </a:t>
            </a:r>
            <a:endParaRPr lang="sl-SI" sz="2400" dirty="0"/>
          </a:p>
          <a:p>
            <a:endParaRPr lang="sl-SI" dirty="0"/>
          </a:p>
        </p:txBody>
      </p:sp>
      <p:pic>
        <p:nvPicPr>
          <p:cNvPr id="5" name="Življenje je lep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38996" y="7231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7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3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7" b="36984"/>
          <a:stretch/>
        </p:blipFill>
        <p:spPr bwMode="auto">
          <a:xfrm>
            <a:off x="1870364" y="365069"/>
            <a:ext cx="8836427" cy="58777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Elipsa 4"/>
          <p:cNvSpPr/>
          <p:nvPr/>
        </p:nvSpPr>
        <p:spPr>
          <a:xfrm>
            <a:off x="2392938" y="4284864"/>
            <a:ext cx="745721" cy="5282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l-SI"/>
          </a:p>
        </p:txBody>
      </p:sp>
      <p:sp>
        <p:nvSpPr>
          <p:cNvPr id="6" name="Elipsa 5"/>
          <p:cNvSpPr/>
          <p:nvPr/>
        </p:nvSpPr>
        <p:spPr>
          <a:xfrm>
            <a:off x="5894935" y="365068"/>
            <a:ext cx="745721" cy="5282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l-SI"/>
          </a:p>
        </p:txBody>
      </p:sp>
      <p:sp>
        <p:nvSpPr>
          <p:cNvPr id="7" name="Elipsa 6"/>
          <p:cNvSpPr/>
          <p:nvPr/>
        </p:nvSpPr>
        <p:spPr>
          <a:xfrm>
            <a:off x="8212626" y="2320291"/>
            <a:ext cx="745721" cy="5282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l-SI"/>
          </a:p>
        </p:txBody>
      </p:sp>
      <p:sp>
        <p:nvSpPr>
          <p:cNvPr id="8" name="Elipsa 7"/>
          <p:cNvSpPr/>
          <p:nvPr/>
        </p:nvSpPr>
        <p:spPr>
          <a:xfrm>
            <a:off x="7076555" y="365068"/>
            <a:ext cx="745721" cy="5282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l-SI"/>
          </a:p>
        </p:txBody>
      </p:sp>
      <p:sp>
        <p:nvSpPr>
          <p:cNvPr id="9" name="Elipsa 8"/>
          <p:cNvSpPr/>
          <p:nvPr/>
        </p:nvSpPr>
        <p:spPr>
          <a:xfrm>
            <a:off x="2392939" y="365068"/>
            <a:ext cx="745721" cy="5282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605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chemeClr val="accent2">
                    <a:lumMod val="75000"/>
                  </a:schemeClr>
                </a:solidFill>
              </a:rPr>
              <a:t>Vem, da danes bo srečen dan</a:t>
            </a:r>
            <a:endParaRPr lang="sl-SI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l-SI" b="1" dirty="0" smtClean="0">
                <a:solidFill>
                  <a:srgbClr val="C00000"/>
                </a:solidFill>
              </a:rPr>
              <a:t>C</a:t>
            </a:r>
            <a:br>
              <a:rPr lang="sl-SI" b="1" dirty="0" smtClean="0">
                <a:solidFill>
                  <a:srgbClr val="C00000"/>
                </a:solidFill>
              </a:rPr>
            </a:br>
            <a:r>
              <a:rPr lang="sl-SI" dirty="0" smtClean="0"/>
              <a:t>Vem, da danes bo srečen dan,</a:t>
            </a:r>
          </a:p>
          <a:p>
            <a:pPr marL="0" indent="0">
              <a:buNone/>
            </a:pPr>
            <a:r>
              <a:rPr lang="sl-SI" b="1" dirty="0" smtClean="0">
                <a:solidFill>
                  <a:srgbClr val="C00000"/>
                </a:solidFill>
              </a:rPr>
              <a:t>G</a:t>
            </a:r>
            <a:br>
              <a:rPr lang="sl-SI" b="1" dirty="0" smtClean="0">
                <a:solidFill>
                  <a:srgbClr val="C00000"/>
                </a:solidFill>
              </a:rPr>
            </a:br>
            <a:r>
              <a:rPr lang="sl-SI" dirty="0" smtClean="0"/>
              <a:t>to sem začutil (slutila) že zjutraj, </a:t>
            </a:r>
          </a:p>
          <a:p>
            <a:pPr marL="0" indent="0">
              <a:buNone/>
            </a:pPr>
            <a:r>
              <a:rPr lang="sl-SI" dirty="0" smtClean="0"/>
              <a:t>        </a:t>
            </a:r>
            <a:r>
              <a:rPr lang="sl-SI" b="1" dirty="0" smtClean="0">
                <a:solidFill>
                  <a:srgbClr val="C00000"/>
                </a:solidFill>
              </a:rPr>
              <a:t> C</a:t>
            </a:r>
            <a:br>
              <a:rPr lang="sl-SI" b="1" dirty="0" smtClean="0">
                <a:solidFill>
                  <a:srgbClr val="C00000"/>
                </a:solidFill>
              </a:rPr>
            </a:br>
            <a:r>
              <a:rPr lang="sl-SI" dirty="0" smtClean="0"/>
              <a:t>zagotovo danes bo srečen dan, </a:t>
            </a:r>
          </a:p>
          <a:p>
            <a:pPr marL="0" indent="0">
              <a:buNone/>
            </a:pPr>
            <a:r>
              <a:rPr lang="sl-SI" b="1" dirty="0" smtClean="0">
                <a:solidFill>
                  <a:srgbClr val="C00000"/>
                </a:solidFill>
              </a:rPr>
              <a:t>G                     </a:t>
            </a:r>
            <a:r>
              <a:rPr lang="sl-SI" b="1" dirty="0" smtClean="0">
                <a:solidFill>
                  <a:srgbClr val="C00000"/>
                </a:solidFill>
              </a:rPr>
              <a:t>C</a:t>
            </a:r>
            <a:r>
              <a:rPr lang="sl-SI" b="1" dirty="0" smtClean="0">
                <a:solidFill>
                  <a:srgbClr val="C00000"/>
                </a:solidFill>
              </a:rPr>
              <a:t/>
            </a:r>
            <a:br>
              <a:rPr lang="sl-SI" b="1" dirty="0" smtClean="0">
                <a:solidFill>
                  <a:srgbClr val="C00000"/>
                </a:solidFill>
              </a:rPr>
            </a:br>
            <a:r>
              <a:rPr lang="sl-SI" dirty="0" smtClean="0"/>
              <a:t>tudi to se zgodi. (2x)</a:t>
            </a:r>
          </a:p>
          <a:p>
            <a:pPr marL="0" indent="0">
              <a:buNone/>
            </a:pPr>
            <a:endParaRPr lang="sl-SI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sl-SI" b="1" dirty="0" smtClean="0">
                <a:solidFill>
                  <a:srgbClr val="C00000"/>
                </a:solidFill>
              </a:rPr>
              <a:t>G                        </a:t>
            </a:r>
            <a:r>
              <a:rPr lang="sl-SI" b="1" dirty="0" smtClean="0">
                <a:solidFill>
                  <a:srgbClr val="C00000"/>
                </a:solidFill>
              </a:rPr>
              <a:t> C</a:t>
            </a:r>
            <a:r>
              <a:rPr lang="sl-SI" dirty="0"/>
              <a:t/>
            </a:r>
            <a:br>
              <a:rPr lang="sl-SI" dirty="0"/>
            </a:br>
            <a:r>
              <a:rPr lang="sl-SI" dirty="0"/>
              <a:t>Morda se genij bo res nekje rodil</a:t>
            </a:r>
          </a:p>
          <a:p>
            <a:pPr marL="0" indent="0">
              <a:buNone/>
            </a:pPr>
            <a:r>
              <a:rPr lang="sl-SI" dirty="0"/>
              <a:t>      </a:t>
            </a:r>
            <a:r>
              <a:rPr lang="sl-SI" b="1" dirty="0">
                <a:solidFill>
                  <a:srgbClr val="C00000"/>
                </a:solidFill>
              </a:rPr>
              <a:t>F                         C</a:t>
            </a:r>
            <a:br>
              <a:rPr lang="sl-SI" b="1" dirty="0">
                <a:solidFill>
                  <a:srgbClr val="C00000"/>
                </a:solidFill>
              </a:rPr>
            </a:br>
            <a:r>
              <a:rPr lang="sl-SI" dirty="0"/>
              <a:t>in vojna se bo končala tam, </a:t>
            </a:r>
          </a:p>
          <a:p>
            <a:pPr marL="0" indent="0">
              <a:buNone/>
            </a:pPr>
            <a:r>
              <a:rPr lang="sl-SI" b="1" dirty="0">
                <a:solidFill>
                  <a:srgbClr val="C00000"/>
                </a:solidFill>
              </a:rPr>
              <a:t>d                   </a:t>
            </a:r>
            <a:r>
              <a:rPr lang="sl-SI" b="1" dirty="0" smtClean="0">
                <a:solidFill>
                  <a:srgbClr val="C00000"/>
                </a:solidFill>
              </a:rPr>
              <a:t>G7</a:t>
            </a:r>
            <a:r>
              <a:rPr lang="sl-SI" dirty="0"/>
              <a:t/>
            </a:r>
            <a:br>
              <a:rPr lang="sl-SI" dirty="0"/>
            </a:br>
            <a:r>
              <a:rPr lang="sl-SI" dirty="0"/>
              <a:t>kjer si vsi žele.  Vem, da…(Odpev)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l-SI" dirty="0" smtClean="0"/>
              <a:t>Kaj če ladja bo rešila brodolomca</a:t>
            </a:r>
          </a:p>
          <a:p>
            <a:pPr marL="0" indent="0">
              <a:buNone/>
            </a:pPr>
            <a:r>
              <a:rPr lang="sl-SI" dirty="0" smtClean="0"/>
              <a:t>in dež bo padel, kjer suša že </a:t>
            </a:r>
          </a:p>
          <a:p>
            <a:pPr marL="0" indent="0">
              <a:buNone/>
            </a:pPr>
            <a:r>
              <a:rPr lang="sl-SI" dirty="0" smtClean="0"/>
              <a:t>traja vrsto let.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b="1" dirty="0">
                <a:solidFill>
                  <a:srgbClr val="C00000"/>
                </a:solidFill>
              </a:rPr>
              <a:t>C</a:t>
            </a:r>
            <a:br>
              <a:rPr lang="sl-SI" b="1" dirty="0">
                <a:solidFill>
                  <a:srgbClr val="C00000"/>
                </a:solidFill>
              </a:rPr>
            </a:br>
            <a:r>
              <a:rPr lang="sl-SI" dirty="0"/>
              <a:t>Vem, da danes bo srečen dan,</a:t>
            </a:r>
          </a:p>
          <a:p>
            <a:pPr marL="0" indent="0">
              <a:buNone/>
            </a:pPr>
            <a:r>
              <a:rPr lang="sl-SI" b="1" dirty="0">
                <a:solidFill>
                  <a:srgbClr val="C00000"/>
                </a:solidFill>
              </a:rPr>
              <a:t>G</a:t>
            </a:r>
            <a:br>
              <a:rPr lang="sl-SI" b="1" dirty="0">
                <a:solidFill>
                  <a:srgbClr val="C00000"/>
                </a:solidFill>
              </a:rPr>
            </a:br>
            <a:r>
              <a:rPr lang="sl-SI" dirty="0"/>
              <a:t>to sem začutil (slutila) že zjutraj, </a:t>
            </a:r>
          </a:p>
          <a:p>
            <a:pPr marL="0" indent="0">
              <a:buNone/>
            </a:pPr>
            <a:r>
              <a:rPr lang="sl-SI" b="1" dirty="0">
                <a:solidFill>
                  <a:srgbClr val="C00000"/>
                </a:solidFill>
              </a:rPr>
              <a:t>C</a:t>
            </a:r>
            <a:br>
              <a:rPr lang="sl-SI" b="1" dirty="0">
                <a:solidFill>
                  <a:srgbClr val="C00000"/>
                </a:solidFill>
              </a:rPr>
            </a:br>
            <a:r>
              <a:rPr lang="sl-SI" dirty="0" smtClean="0"/>
              <a:t>upam pa, da </a:t>
            </a:r>
            <a:r>
              <a:rPr lang="sl-SI" dirty="0"/>
              <a:t>bo srečen dan, </a:t>
            </a:r>
          </a:p>
          <a:p>
            <a:pPr marL="0" indent="0">
              <a:buNone/>
            </a:pPr>
            <a:r>
              <a:rPr lang="sl-SI" b="1" dirty="0">
                <a:solidFill>
                  <a:srgbClr val="C00000"/>
                </a:solidFill>
              </a:rPr>
              <a:t>G                       </a:t>
            </a:r>
            <a:r>
              <a:rPr lang="sl-SI" b="1" dirty="0" smtClean="0">
                <a:solidFill>
                  <a:srgbClr val="C00000"/>
                </a:solidFill>
              </a:rPr>
              <a:t>C   G                     C</a:t>
            </a:r>
            <a:r>
              <a:rPr lang="sl-SI" b="1" dirty="0">
                <a:solidFill>
                  <a:srgbClr val="C00000"/>
                </a:solidFill>
              </a:rPr>
              <a:t/>
            </a:r>
            <a:br>
              <a:rPr lang="sl-SI" b="1" dirty="0">
                <a:solidFill>
                  <a:srgbClr val="C00000"/>
                </a:solidFill>
              </a:rPr>
            </a:br>
            <a:r>
              <a:rPr lang="sl-SI" dirty="0" smtClean="0"/>
              <a:t>prav za vse ljudi,</a:t>
            </a:r>
            <a:r>
              <a:rPr lang="sl-SI" b="1" dirty="0">
                <a:solidFill>
                  <a:srgbClr val="C00000"/>
                </a:solidFill>
              </a:rPr>
              <a:t> </a:t>
            </a:r>
            <a:r>
              <a:rPr lang="sl-SI" dirty="0" smtClean="0"/>
              <a:t>prav </a:t>
            </a:r>
            <a:r>
              <a:rPr lang="sl-SI" dirty="0"/>
              <a:t>za vse ljudi</a:t>
            </a:r>
            <a:r>
              <a:rPr lang="sl-SI" dirty="0" smtClean="0"/>
              <a:t>,</a:t>
            </a:r>
          </a:p>
          <a:p>
            <a:pPr marL="0" indent="0">
              <a:buNone/>
            </a:pPr>
            <a:r>
              <a:rPr lang="sl-SI" b="1" dirty="0" smtClean="0">
                <a:solidFill>
                  <a:srgbClr val="C00000"/>
                </a:solidFill>
              </a:rPr>
              <a:t>F             G       C</a:t>
            </a:r>
            <a:r>
              <a:rPr lang="sl-SI" b="1" dirty="0">
                <a:solidFill>
                  <a:srgbClr val="C00000"/>
                </a:solidFill>
              </a:rPr>
              <a:t/>
            </a:r>
            <a:br>
              <a:rPr lang="sl-SI" b="1" dirty="0">
                <a:solidFill>
                  <a:srgbClr val="C00000"/>
                </a:solidFill>
              </a:rPr>
            </a:br>
            <a:r>
              <a:rPr lang="sl-SI" dirty="0"/>
              <a:t>prav za vse </a:t>
            </a:r>
            <a:r>
              <a:rPr lang="sl-SI" dirty="0" smtClean="0"/>
              <a:t>ljudi.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" name="Vem, da danes bo srečen d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58596" y="7231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4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8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7" b="36984"/>
          <a:stretch/>
        </p:blipFill>
        <p:spPr bwMode="auto">
          <a:xfrm>
            <a:off x="1870364" y="365069"/>
            <a:ext cx="8836427" cy="58777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Elipsa 4"/>
          <p:cNvSpPr/>
          <p:nvPr/>
        </p:nvSpPr>
        <p:spPr>
          <a:xfrm>
            <a:off x="3596096" y="2273787"/>
            <a:ext cx="745721" cy="5282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l-SI"/>
          </a:p>
        </p:txBody>
      </p:sp>
      <p:sp>
        <p:nvSpPr>
          <p:cNvPr id="6" name="Elipsa 5"/>
          <p:cNvSpPr/>
          <p:nvPr/>
        </p:nvSpPr>
        <p:spPr>
          <a:xfrm>
            <a:off x="5894935" y="365068"/>
            <a:ext cx="745721" cy="5282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l-SI"/>
          </a:p>
        </p:txBody>
      </p:sp>
      <p:sp>
        <p:nvSpPr>
          <p:cNvPr id="8" name="Elipsa 7"/>
          <p:cNvSpPr/>
          <p:nvPr/>
        </p:nvSpPr>
        <p:spPr>
          <a:xfrm>
            <a:off x="7076555" y="365068"/>
            <a:ext cx="745721" cy="5282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l-SI"/>
          </a:p>
        </p:txBody>
      </p:sp>
      <p:sp>
        <p:nvSpPr>
          <p:cNvPr id="9" name="Elipsa 8"/>
          <p:cNvSpPr/>
          <p:nvPr/>
        </p:nvSpPr>
        <p:spPr>
          <a:xfrm>
            <a:off x="2392939" y="365068"/>
            <a:ext cx="745721" cy="5282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8585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00B0F0"/>
                </a:solidFill>
              </a:rPr>
              <a:t>Tri planike</a:t>
            </a:r>
            <a:br>
              <a:rPr lang="sl-SI" b="1" dirty="0" smtClean="0">
                <a:solidFill>
                  <a:srgbClr val="00B0F0"/>
                </a:solidFill>
              </a:rPr>
            </a:br>
            <a:r>
              <a:rPr lang="sl-SI" b="1" dirty="0" smtClean="0">
                <a:solidFill>
                  <a:srgbClr val="00B0F0"/>
                </a:solidFill>
              </a:rPr>
              <a:t>Kjer je sonce</a:t>
            </a:r>
            <a:endParaRPr lang="sl-SI" b="1" dirty="0">
              <a:solidFill>
                <a:srgbClr val="00B0F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85165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lang="sl-SI" sz="3600" b="1" dirty="0" smtClean="0">
                <a:solidFill>
                  <a:srgbClr val="00B0F0"/>
                </a:solidFill>
              </a:rPr>
              <a:t>Besedilo: Gregor Strniša</a:t>
            </a:r>
          </a:p>
          <a:p>
            <a:r>
              <a:rPr lang="sl-SI" sz="3600" b="1" dirty="0" smtClean="0">
                <a:solidFill>
                  <a:srgbClr val="00B0F0"/>
                </a:solidFill>
              </a:rPr>
              <a:t>Glasba: Boris Kovačič</a:t>
            </a:r>
          </a:p>
          <a:p>
            <a:endParaRPr lang="sl-SI" dirty="0"/>
          </a:p>
          <a:p>
            <a:r>
              <a:rPr lang="sl-SI" dirty="0" smtClean="0">
                <a:solidFill>
                  <a:srgbClr val="C00000"/>
                </a:solidFill>
              </a:rPr>
              <a:t>Z akordi za ukulele in posnetim glasom, I. C. Iskra 2021</a:t>
            </a:r>
          </a:p>
        </p:txBody>
      </p:sp>
    </p:spTree>
    <p:extLst>
      <p:ext uri="{BB962C8B-B14F-4D97-AF65-F5344CB8AC3E}">
        <p14:creationId xmlns:p14="http://schemas.microsoft.com/office/powerpoint/2010/main" val="424471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00B0F0"/>
                </a:solidFill>
              </a:rPr>
              <a:t>Tri planike</a:t>
            </a:r>
            <a:endParaRPr lang="sl-SI" b="1" dirty="0">
              <a:solidFill>
                <a:srgbClr val="00B0F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358538"/>
            <a:ext cx="10515600" cy="5251268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sl-SI" altLang="sl-SI" b="1" dirty="0">
                <a:solidFill>
                  <a:srgbClr val="C00000"/>
                </a:solidFill>
              </a:rPr>
              <a:t>C</a:t>
            </a:r>
            <a:r>
              <a:rPr lang="sl-SI" altLang="sl-SI" b="1" dirty="0" smtClean="0">
                <a:solidFill>
                  <a:srgbClr val="C00000"/>
                </a:solidFill>
              </a:rPr>
              <a:t>                               </a:t>
            </a:r>
            <a:r>
              <a:rPr lang="sl-SI" altLang="sl-SI" b="1" dirty="0">
                <a:solidFill>
                  <a:srgbClr val="C00000"/>
                </a:solidFill>
              </a:rPr>
              <a:t>G</a:t>
            </a:r>
            <a:r>
              <a:rPr lang="sl-SI" altLang="sl-SI" b="1" dirty="0" smtClean="0">
                <a:solidFill>
                  <a:srgbClr val="C00000"/>
                </a:solidFill>
              </a:rPr>
              <a:t>        </a:t>
            </a:r>
            <a:r>
              <a:rPr lang="sl-SI" altLang="sl-SI" b="1" dirty="0">
                <a:solidFill>
                  <a:srgbClr val="C00000"/>
                </a:solidFill>
              </a:rPr>
              <a:t>G</a:t>
            </a:r>
            <a:r>
              <a:rPr lang="sl-SI" altLang="sl-SI" b="1" dirty="0" smtClean="0">
                <a:solidFill>
                  <a:srgbClr val="C00000"/>
                </a:solidFill>
              </a:rPr>
              <a:t>7                     </a:t>
            </a:r>
            <a:r>
              <a:rPr lang="sl-SI" altLang="sl-SI" b="1" dirty="0">
                <a:solidFill>
                  <a:srgbClr val="C00000"/>
                </a:solidFill>
              </a:rPr>
              <a:t>C</a:t>
            </a:r>
            <a:r>
              <a:rPr lang="sl-SI" altLang="sl-SI" dirty="0" smtClean="0">
                <a:solidFill>
                  <a:srgbClr val="006600"/>
                </a:solidFill>
              </a:rPr>
              <a:t/>
            </a:r>
            <a:br>
              <a:rPr lang="sl-SI" altLang="sl-SI" dirty="0" smtClean="0">
                <a:solidFill>
                  <a:srgbClr val="006600"/>
                </a:solidFill>
              </a:rPr>
            </a:br>
            <a:r>
              <a:rPr lang="sl-SI" altLang="sl-SI" dirty="0" smtClean="0">
                <a:solidFill>
                  <a:srgbClr val="006600"/>
                </a:solidFill>
              </a:rPr>
              <a:t>RASEJO </a:t>
            </a:r>
            <a:r>
              <a:rPr lang="sl-SI" altLang="sl-SI" dirty="0">
                <a:solidFill>
                  <a:srgbClr val="006600"/>
                </a:solidFill>
              </a:rPr>
              <a:t>V STRMI GORI, BELE PLANIKE TRI, </a:t>
            </a:r>
            <a:r>
              <a:rPr lang="sl-SI" altLang="sl-SI" dirty="0" smtClean="0">
                <a:solidFill>
                  <a:srgbClr val="006600"/>
                </a:solidFill>
              </a:rPr>
              <a:t/>
            </a:r>
            <a:br>
              <a:rPr lang="sl-SI" altLang="sl-SI" dirty="0" smtClean="0">
                <a:solidFill>
                  <a:srgbClr val="006600"/>
                </a:solidFill>
              </a:rPr>
            </a:br>
            <a:r>
              <a:rPr lang="sl-SI" altLang="sl-SI" b="1" dirty="0">
                <a:solidFill>
                  <a:srgbClr val="C00000"/>
                </a:solidFill>
              </a:rPr>
              <a:t>C</a:t>
            </a:r>
            <a:r>
              <a:rPr lang="sl-SI" altLang="sl-SI" b="1" dirty="0" smtClean="0">
                <a:solidFill>
                  <a:srgbClr val="C00000"/>
                </a:solidFill>
              </a:rPr>
              <a:t>                           G        </a:t>
            </a:r>
            <a:r>
              <a:rPr lang="sl-SI" altLang="sl-SI" b="1" dirty="0">
                <a:solidFill>
                  <a:srgbClr val="C00000"/>
                </a:solidFill>
              </a:rPr>
              <a:t>G</a:t>
            </a:r>
            <a:r>
              <a:rPr lang="sl-SI" altLang="sl-SI" b="1" dirty="0" smtClean="0">
                <a:solidFill>
                  <a:srgbClr val="C00000"/>
                </a:solidFill>
              </a:rPr>
              <a:t>7                   </a:t>
            </a:r>
            <a:r>
              <a:rPr lang="sl-SI" altLang="sl-SI" b="1" dirty="0">
                <a:solidFill>
                  <a:srgbClr val="C00000"/>
                </a:solidFill>
              </a:rPr>
              <a:t>C</a:t>
            </a:r>
            <a:r>
              <a:rPr lang="sl-SI" altLang="sl-SI" dirty="0" smtClean="0">
                <a:solidFill>
                  <a:srgbClr val="006600"/>
                </a:solidFill>
              </a:rPr>
              <a:t/>
            </a:r>
            <a:br>
              <a:rPr lang="sl-SI" altLang="sl-SI" dirty="0" smtClean="0">
                <a:solidFill>
                  <a:srgbClr val="006600"/>
                </a:solidFill>
              </a:rPr>
            </a:br>
            <a:r>
              <a:rPr lang="sl-SI" altLang="sl-SI" dirty="0" smtClean="0">
                <a:solidFill>
                  <a:srgbClr val="006600"/>
                </a:solidFill>
              </a:rPr>
              <a:t>ZANJE </a:t>
            </a:r>
            <a:r>
              <a:rPr lang="sl-SI" altLang="sl-SI" dirty="0">
                <a:solidFill>
                  <a:srgbClr val="006600"/>
                </a:solidFill>
              </a:rPr>
              <a:t>VEDO LE ORLI, ROSA UMIVA JIH. </a:t>
            </a:r>
            <a:r>
              <a:rPr lang="sl-SI" altLang="sl-SI" dirty="0" smtClean="0">
                <a:solidFill>
                  <a:srgbClr val="006600"/>
                </a:solidFill>
              </a:rPr>
              <a:t/>
            </a:r>
            <a:br>
              <a:rPr lang="sl-SI" altLang="sl-SI" dirty="0" smtClean="0">
                <a:solidFill>
                  <a:srgbClr val="006600"/>
                </a:solidFill>
              </a:rPr>
            </a:br>
            <a:r>
              <a:rPr lang="sl-SI" altLang="sl-SI" dirty="0">
                <a:solidFill>
                  <a:srgbClr val="006600"/>
                </a:solidFill>
              </a:rPr>
              <a:t/>
            </a:r>
            <a:br>
              <a:rPr lang="sl-SI" altLang="sl-SI" dirty="0">
                <a:solidFill>
                  <a:srgbClr val="006600"/>
                </a:solidFill>
              </a:rPr>
            </a:br>
            <a:r>
              <a:rPr lang="sl-SI" altLang="sl-SI" b="1" dirty="0">
                <a:solidFill>
                  <a:srgbClr val="C00000"/>
                </a:solidFill>
              </a:rPr>
              <a:t>F</a:t>
            </a:r>
            <a:r>
              <a:rPr lang="sl-SI" altLang="sl-SI" b="1" dirty="0" smtClean="0">
                <a:solidFill>
                  <a:srgbClr val="C00000"/>
                </a:solidFill>
              </a:rPr>
              <a:t>                        </a:t>
            </a:r>
            <a:r>
              <a:rPr lang="sl-SI" altLang="sl-SI" b="1" dirty="0">
                <a:solidFill>
                  <a:srgbClr val="C00000"/>
                </a:solidFill>
              </a:rPr>
              <a:t>G</a:t>
            </a:r>
            <a:r>
              <a:rPr lang="sl-SI" altLang="sl-SI" b="1" dirty="0" smtClean="0">
                <a:solidFill>
                  <a:srgbClr val="C00000"/>
                </a:solidFill>
              </a:rPr>
              <a:t>            </a:t>
            </a:r>
            <a:r>
              <a:rPr lang="sl-SI" altLang="sl-SI" b="1" dirty="0">
                <a:solidFill>
                  <a:srgbClr val="C00000"/>
                </a:solidFill>
              </a:rPr>
              <a:t>C</a:t>
            </a:r>
            <a:r>
              <a:rPr lang="sl-SI" altLang="sl-SI" dirty="0" smtClean="0">
                <a:solidFill>
                  <a:srgbClr val="006600"/>
                </a:solidFill>
              </a:rPr>
              <a:t/>
            </a:r>
            <a:br>
              <a:rPr lang="sl-SI" altLang="sl-SI" dirty="0" smtClean="0">
                <a:solidFill>
                  <a:srgbClr val="006600"/>
                </a:solidFill>
              </a:rPr>
            </a:br>
            <a:r>
              <a:rPr lang="sl-SI" altLang="sl-SI" b="1" i="1" dirty="0" smtClean="0">
                <a:solidFill>
                  <a:srgbClr val="002060"/>
                </a:solidFill>
              </a:rPr>
              <a:t>ŠEL </a:t>
            </a:r>
            <a:r>
              <a:rPr lang="sl-SI" altLang="sl-SI" b="1" i="1" dirty="0">
                <a:solidFill>
                  <a:srgbClr val="002060"/>
                </a:solidFill>
              </a:rPr>
              <a:t>BOM V GORO, PLANIKE </a:t>
            </a:r>
            <a:r>
              <a:rPr lang="sl-SI" altLang="sl-SI" b="1" i="1" dirty="0" smtClean="0">
                <a:solidFill>
                  <a:srgbClr val="002060"/>
                </a:solidFill>
              </a:rPr>
              <a:t>NABRAL</a:t>
            </a:r>
            <a:r>
              <a:rPr lang="sl-SI" altLang="sl-SI" i="1" dirty="0" smtClean="0">
                <a:solidFill>
                  <a:srgbClr val="002060"/>
                </a:solidFill>
              </a:rPr>
              <a:t/>
            </a:r>
            <a:br>
              <a:rPr lang="sl-SI" altLang="sl-SI" i="1" dirty="0" smtClean="0">
                <a:solidFill>
                  <a:srgbClr val="002060"/>
                </a:solidFill>
              </a:rPr>
            </a:br>
            <a:r>
              <a:rPr lang="sl-SI" altLang="sl-SI" b="1" dirty="0">
                <a:solidFill>
                  <a:srgbClr val="C00000"/>
                </a:solidFill>
              </a:rPr>
              <a:t>G</a:t>
            </a:r>
            <a:r>
              <a:rPr lang="sl-SI" altLang="sl-SI" b="1" dirty="0" smtClean="0">
                <a:solidFill>
                  <a:srgbClr val="C00000"/>
                </a:solidFill>
              </a:rPr>
              <a:t>                 </a:t>
            </a:r>
            <a:r>
              <a:rPr lang="sl-SI" altLang="sl-SI" b="1" dirty="0">
                <a:solidFill>
                  <a:srgbClr val="C00000"/>
                </a:solidFill>
              </a:rPr>
              <a:t>G</a:t>
            </a:r>
            <a:r>
              <a:rPr lang="sl-SI" altLang="sl-SI" b="1" dirty="0" smtClean="0">
                <a:solidFill>
                  <a:srgbClr val="C00000"/>
                </a:solidFill>
              </a:rPr>
              <a:t>7               </a:t>
            </a:r>
            <a:r>
              <a:rPr lang="sl-SI" altLang="sl-SI" b="1" dirty="0">
                <a:solidFill>
                  <a:srgbClr val="C00000"/>
                </a:solidFill>
              </a:rPr>
              <a:t>C</a:t>
            </a:r>
            <a:r>
              <a:rPr lang="sl-SI" altLang="sl-SI" i="1" dirty="0" smtClean="0">
                <a:solidFill>
                  <a:srgbClr val="002060"/>
                </a:solidFill>
              </a:rPr>
              <a:t/>
            </a:r>
            <a:br>
              <a:rPr lang="sl-SI" altLang="sl-SI" i="1" dirty="0" smtClean="0">
                <a:solidFill>
                  <a:srgbClr val="002060"/>
                </a:solidFill>
              </a:rPr>
            </a:br>
            <a:r>
              <a:rPr lang="sl-SI" altLang="sl-SI" b="1" i="1" dirty="0" smtClean="0">
                <a:solidFill>
                  <a:srgbClr val="002060"/>
                </a:solidFill>
              </a:rPr>
              <a:t>IN </a:t>
            </a:r>
            <a:r>
              <a:rPr lang="sl-SI" altLang="sl-SI" b="1" i="1" dirty="0">
                <a:solidFill>
                  <a:srgbClr val="002060"/>
                </a:solidFill>
              </a:rPr>
              <a:t>JIH PRINESEL V DOLINO NAZAJ. </a:t>
            </a:r>
            <a:r>
              <a:rPr lang="sl-SI" altLang="sl-SI" i="1" dirty="0" smtClean="0">
                <a:solidFill>
                  <a:srgbClr val="002060"/>
                </a:solidFill>
              </a:rPr>
              <a:t/>
            </a:r>
            <a:br>
              <a:rPr lang="sl-SI" altLang="sl-SI" i="1" dirty="0" smtClean="0">
                <a:solidFill>
                  <a:srgbClr val="002060"/>
                </a:solidFill>
              </a:rPr>
            </a:br>
            <a:r>
              <a:rPr lang="sl-SI" altLang="sl-SI" b="1" dirty="0">
                <a:solidFill>
                  <a:srgbClr val="C00000"/>
                </a:solidFill>
              </a:rPr>
              <a:t>F</a:t>
            </a:r>
            <a:r>
              <a:rPr lang="sl-SI" altLang="sl-SI" b="1" dirty="0" smtClean="0">
                <a:solidFill>
                  <a:srgbClr val="C00000"/>
                </a:solidFill>
              </a:rPr>
              <a:t>              </a:t>
            </a:r>
            <a:r>
              <a:rPr lang="sl-SI" altLang="sl-SI" b="1" dirty="0">
                <a:solidFill>
                  <a:srgbClr val="C00000"/>
                </a:solidFill>
              </a:rPr>
              <a:t> </a:t>
            </a:r>
            <a:r>
              <a:rPr lang="sl-SI" altLang="sl-SI" b="1" dirty="0" smtClean="0">
                <a:solidFill>
                  <a:srgbClr val="C00000"/>
                </a:solidFill>
              </a:rPr>
              <a:t>G                </a:t>
            </a:r>
            <a:r>
              <a:rPr lang="sl-SI" altLang="sl-SI" b="1" dirty="0">
                <a:solidFill>
                  <a:srgbClr val="C00000"/>
                </a:solidFill>
              </a:rPr>
              <a:t>C</a:t>
            </a:r>
            <a:r>
              <a:rPr lang="sl-SI" altLang="sl-SI" i="1" dirty="0">
                <a:solidFill>
                  <a:srgbClr val="002060"/>
                </a:solidFill>
              </a:rPr>
              <a:t/>
            </a:r>
            <a:br>
              <a:rPr lang="sl-SI" altLang="sl-SI" i="1" dirty="0">
                <a:solidFill>
                  <a:srgbClr val="002060"/>
                </a:solidFill>
              </a:rPr>
            </a:br>
            <a:r>
              <a:rPr lang="sl-SI" altLang="sl-SI" b="1" i="1" dirty="0" smtClean="0">
                <a:solidFill>
                  <a:srgbClr val="002060"/>
                </a:solidFill>
              </a:rPr>
              <a:t>TRI </a:t>
            </a:r>
            <a:r>
              <a:rPr lang="sl-SI" altLang="sl-SI" b="1" i="1" dirty="0">
                <a:solidFill>
                  <a:srgbClr val="002060"/>
                </a:solidFill>
              </a:rPr>
              <a:t>BELE </a:t>
            </a:r>
            <a:r>
              <a:rPr lang="sl-SI" altLang="sl-SI" b="1" i="1" dirty="0" smtClean="0">
                <a:solidFill>
                  <a:srgbClr val="002060"/>
                </a:solidFill>
              </a:rPr>
              <a:t>ZVEZDE, </a:t>
            </a:r>
            <a:r>
              <a:rPr lang="sl-SI" altLang="sl-SI" b="1" i="1" dirty="0">
                <a:solidFill>
                  <a:srgbClr val="002060"/>
                </a:solidFill>
              </a:rPr>
              <a:t>TROJE OČI</a:t>
            </a:r>
            <a:r>
              <a:rPr lang="sl-SI" altLang="sl-SI" b="1" i="1" dirty="0" smtClean="0">
                <a:solidFill>
                  <a:srgbClr val="002060"/>
                </a:solidFill>
              </a:rPr>
              <a:t>,</a:t>
            </a:r>
            <a:r>
              <a:rPr lang="sl-SI" altLang="sl-SI" b="1" dirty="0">
                <a:solidFill>
                  <a:srgbClr val="006600"/>
                </a:solidFill>
              </a:rPr>
              <a:t> </a:t>
            </a:r>
            <a:r>
              <a:rPr lang="sl-SI" altLang="sl-SI" dirty="0" smtClean="0">
                <a:solidFill>
                  <a:srgbClr val="006600"/>
                </a:solidFill>
              </a:rPr>
              <a:t/>
            </a:r>
            <a:br>
              <a:rPr lang="sl-SI" altLang="sl-SI" dirty="0" smtClean="0">
                <a:solidFill>
                  <a:srgbClr val="006600"/>
                </a:solidFill>
              </a:rPr>
            </a:br>
            <a:r>
              <a:rPr lang="sl-SI" altLang="sl-SI" b="1" dirty="0">
                <a:solidFill>
                  <a:srgbClr val="C00000"/>
                </a:solidFill>
              </a:rPr>
              <a:t>G</a:t>
            </a:r>
            <a:r>
              <a:rPr lang="sl-SI" altLang="sl-SI" b="1" dirty="0" smtClean="0">
                <a:solidFill>
                  <a:srgbClr val="C00000"/>
                </a:solidFill>
              </a:rPr>
              <a:t>                 </a:t>
            </a:r>
            <a:r>
              <a:rPr lang="sl-SI" altLang="sl-SI" b="1" dirty="0">
                <a:solidFill>
                  <a:srgbClr val="C00000"/>
                </a:solidFill>
              </a:rPr>
              <a:t>G</a:t>
            </a:r>
            <a:r>
              <a:rPr lang="sl-SI" altLang="sl-SI" b="1" dirty="0" smtClean="0">
                <a:solidFill>
                  <a:srgbClr val="C00000"/>
                </a:solidFill>
              </a:rPr>
              <a:t>7           </a:t>
            </a:r>
            <a:r>
              <a:rPr lang="sl-SI" altLang="sl-SI" b="1" dirty="0">
                <a:solidFill>
                  <a:srgbClr val="C00000"/>
                </a:solidFill>
              </a:rPr>
              <a:t>C</a:t>
            </a:r>
            <a:r>
              <a:rPr lang="sl-SI" altLang="sl-SI" b="1" i="1" dirty="0" smtClean="0">
                <a:solidFill>
                  <a:srgbClr val="C00000"/>
                </a:solidFill>
              </a:rPr>
              <a:t> </a:t>
            </a:r>
            <a:r>
              <a:rPr lang="sl-SI" altLang="sl-SI" i="1" dirty="0">
                <a:solidFill>
                  <a:srgbClr val="002060"/>
                </a:solidFill>
              </a:rPr>
              <a:t/>
            </a:r>
            <a:br>
              <a:rPr lang="sl-SI" altLang="sl-SI" i="1" dirty="0">
                <a:solidFill>
                  <a:srgbClr val="002060"/>
                </a:solidFill>
              </a:rPr>
            </a:br>
            <a:r>
              <a:rPr lang="sl-SI" altLang="sl-SI" b="1" i="1" dirty="0" smtClean="0">
                <a:solidFill>
                  <a:srgbClr val="002060"/>
                </a:solidFill>
              </a:rPr>
              <a:t>VSAKA </a:t>
            </a:r>
            <a:r>
              <a:rPr lang="sl-SI" altLang="sl-SI" b="1" i="1" dirty="0">
                <a:solidFill>
                  <a:srgbClr val="002060"/>
                </a:solidFill>
              </a:rPr>
              <a:t>ZA </a:t>
            </a:r>
            <a:r>
              <a:rPr lang="sl-SI" altLang="sl-SI" b="1" i="1" dirty="0" smtClean="0">
                <a:solidFill>
                  <a:srgbClr val="002060"/>
                </a:solidFill>
              </a:rPr>
              <a:t>LEP SPOMIN.</a:t>
            </a:r>
            <a:r>
              <a:rPr lang="sl-SI" altLang="sl-SI" i="1" dirty="0" smtClean="0">
                <a:solidFill>
                  <a:srgbClr val="002060"/>
                </a:solidFill>
              </a:rPr>
              <a:t/>
            </a:r>
            <a:br>
              <a:rPr lang="sl-SI" altLang="sl-SI" i="1" dirty="0" smtClean="0">
                <a:solidFill>
                  <a:srgbClr val="002060"/>
                </a:solidFill>
              </a:rPr>
            </a:br>
            <a:r>
              <a:rPr lang="sl-SI" altLang="sl-SI" i="1" dirty="0">
                <a:solidFill>
                  <a:srgbClr val="002060"/>
                </a:solidFill>
              </a:rPr>
              <a:t/>
            </a:r>
            <a:br>
              <a:rPr lang="sl-SI" altLang="sl-SI" i="1" dirty="0">
                <a:solidFill>
                  <a:srgbClr val="002060"/>
                </a:solidFill>
              </a:rPr>
            </a:br>
            <a:r>
              <a:rPr lang="sl-SI" altLang="sl-SI" b="1" dirty="0">
                <a:solidFill>
                  <a:srgbClr val="C00000"/>
                </a:solidFill>
              </a:rPr>
              <a:t>C</a:t>
            </a:r>
            <a:r>
              <a:rPr lang="sl-SI" altLang="sl-SI" b="1" dirty="0" smtClean="0">
                <a:solidFill>
                  <a:srgbClr val="C00000"/>
                </a:solidFill>
              </a:rPr>
              <a:t>                               </a:t>
            </a:r>
            <a:r>
              <a:rPr lang="sl-SI" altLang="sl-SI" b="1" dirty="0">
                <a:solidFill>
                  <a:srgbClr val="C00000"/>
                </a:solidFill>
              </a:rPr>
              <a:t>G</a:t>
            </a:r>
            <a:r>
              <a:rPr lang="sl-SI" altLang="sl-SI" b="1" dirty="0" smtClean="0">
                <a:solidFill>
                  <a:srgbClr val="C00000"/>
                </a:solidFill>
              </a:rPr>
              <a:t>        </a:t>
            </a:r>
            <a:r>
              <a:rPr lang="sl-SI" altLang="sl-SI" b="1" dirty="0">
                <a:solidFill>
                  <a:srgbClr val="C00000"/>
                </a:solidFill>
              </a:rPr>
              <a:t>G</a:t>
            </a:r>
            <a:r>
              <a:rPr lang="sl-SI" altLang="sl-SI" b="1" dirty="0" smtClean="0">
                <a:solidFill>
                  <a:srgbClr val="C00000"/>
                </a:solidFill>
              </a:rPr>
              <a:t>7                           </a:t>
            </a:r>
            <a:r>
              <a:rPr lang="sl-SI" altLang="sl-SI" b="1" dirty="0">
                <a:solidFill>
                  <a:srgbClr val="C00000"/>
                </a:solidFill>
              </a:rPr>
              <a:t>C</a:t>
            </a:r>
            <a:r>
              <a:rPr lang="sl-SI" altLang="sl-SI" i="1" dirty="0">
                <a:solidFill>
                  <a:srgbClr val="002060"/>
                </a:solidFill>
              </a:rPr>
              <a:t/>
            </a:r>
            <a:br>
              <a:rPr lang="sl-SI" altLang="sl-SI" i="1" dirty="0">
                <a:solidFill>
                  <a:srgbClr val="002060"/>
                </a:solidFill>
              </a:rPr>
            </a:br>
            <a:r>
              <a:rPr lang="sl-SI" altLang="sl-SI" dirty="0" smtClean="0">
                <a:solidFill>
                  <a:srgbClr val="006600"/>
                </a:solidFill>
              </a:rPr>
              <a:t>PRVO </a:t>
            </a:r>
            <a:r>
              <a:rPr lang="sl-SI" altLang="sl-SI" dirty="0">
                <a:solidFill>
                  <a:srgbClr val="006600"/>
                </a:solidFill>
              </a:rPr>
              <a:t>PRINESEM MAMI, STARA JI DLAN DRHTI,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sl-SI" altLang="sl-SI" b="1" dirty="0">
                <a:solidFill>
                  <a:srgbClr val="C00000"/>
                </a:solidFill>
              </a:rPr>
              <a:t>C</a:t>
            </a:r>
            <a:r>
              <a:rPr lang="sl-SI" altLang="sl-SI" b="1" dirty="0" smtClean="0">
                <a:solidFill>
                  <a:srgbClr val="C00000"/>
                </a:solidFill>
              </a:rPr>
              <a:t>                              G           </a:t>
            </a:r>
            <a:r>
              <a:rPr lang="sl-SI" altLang="sl-SI" b="1" dirty="0">
                <a:solidFill>
                  <a:srgbClr val="C00000"/>
                </a:solidFill>
              </a:rPr>
              <a:t>G</a:t>
            </a:r>
            <a:r>
              <a:rPr lang="sl-SI" altLang="sl-SI" b="1" dirty="0" smtClean="0">
                <a:solidFill>
                  <a:srgbClr val="C00000"/>
                </a:solidFill>
              </a:rPr>
              <a:t>7                   </a:t>
            </a:r>
            <a:r>
              <a:rPr lang="sl-SI" altLang="sl-SI" b="1" dirty="0">
                <a:solidFill>
                  <a:srgbClr val="C00000"/>
                </a:solidFill>
              </a:rPr>
              <a:t>C</a:t>
            </a:r>
            <a:r>
              <a:rPr lang="sl-SI" altLang="sl-SI" b="1" dirty="0" smtClean="0">
                <a:solidFill>
                  <a:srgbClr val="C00000"/>
                </a:solidFill>
              </a:rPr>
              <a:t> </a:t>
            </a:r>
            <a:r>
              <a:rPr lang="sl-SI" altLang="sl-SI" dirty="0">
                <a:solidFill>
                  <a:srgbClr val="C00000"/>
                </a:solidFill>
              </a:rPr>
              <a:t/>
            </a:r>
            <a:br>
              <a:rPr lang="sl-SI" altLang="sl-SI" dirty="0">
                <a:solidFill>
                  <a:srgbClr val="C00000"/>
                </a:solidFill>
              </a:rPr>
            </a:br>
            <a:r>
              <a:rPr lang="sl-SI" altLang="sl-SI" dirty="0" smtClean="0">
                <a:solidFill>
                  <a:srgbClr val="006600"/>
                </a:solidFill>
              </a:rPr>
              <a:t>DRUGO </a:t>
            </a:r>
            <a:r>
              <a:rPr lang="sl-SI" altLang="sl-SI" dirty="0">
                <a:solidFill>
                  <a:srgbClr val="006600"/>
                </a:solidFill>
              </a:rPr>
              <a:t>SESTRICI MLADI, JUTRI SE OMOŽI. </a:t>
            </a:r>
            <a:r>
              <a:rPr lang="sl-SI" altLang="sl-SI" dirty="0" smtClean="0">
                <a:solidFill>
                  <a:srgbClr val="006600"/>
                </a:solidFill>
              </a:rPr>
              <a:t>    </a:t>
            </a:r>
            <a:r>
              <a:rPr lang="sl-SI" altLang="sl-SI" b="1" i="1" dirty="0" smtClean="0">
                <a:solidFill>
                  <a:srgbClr val="002060"/>
                </a:solidFill>
              </a:rPr>
              <a:t>ŠEL </a:t>
            </a:r>
            <a:r>
              <a:rPr lang="sl-SI" altLang="sl-SI" b="1" i="1" dirty="0">
                <a:solidFill>
                  <a:srgbClr val="002060"/>
                </a:solidFill>
              </a:rPr>
              <a:t>BOM V GORO…</a:t>
            </a:r>
            <a:endParaRPr lang="sl-SI" altLang="sl-SI" b="1" dirty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sl-SI" altLang="sl-SI" i="1" dirty="0">
                <a:solidFill>
                  <a:srgbClr val="002060"/>
                </a:solidFill>
              </a:rPr>
              <a:t/>
            </a:r>
            <a:br>
              <a:rPr lang="sl-SI" altLang="sl-SI" i="1" dirty="0">
                <a:solidFill>
                  <a:srgbClr val="002060"/>
                </a:solidFill>
              </a:rPr>
            </a:br>
            <a:r>
              <a:rPr lang="sl-SI" altLang="sl-SI" b="1" dirty="0">
                <a:solidFill>
                  <a:srgbClr val="C00000"/>
                </a:solidFill>
              </a:rPr>
              <a:t>C</a:t>
            </a:r>
            <a:r>
              <a:rPr lang="sl-SI" altLang="sl-SI" b="1" dirty="0" smtClean="0">
                <a:solidFill>
                  <a:srgbClr val="C00000"/>
                </a:solidFill>
              </a:rPr>
              <a:t>                                </a:t>
            </a:r>
            <a:r>
              <a:rPr lang="sl-SI" altLang="sl-SI" b="1" dirty="0">
                <a:solidFill>
                  <a:srgbClr val="C00000"/>
                </a:solidFill>
              </a:rPr>
              <a:t>G</a:t>
            </a:r>
            <a:r>
              <a:rPr lang="sl-SI" altLang="sl-SI" b="1" dirty="0" smtClean="0">
                <a:solidFill>
                  <a:srgbClr val="C00000"/>
                </a:solidFill>
              </a:rPr>
              <a:t>        </a:t>
            </a:r>
            <a:r>
              <a:rPr lang="sl-SI" altLang="sl-SI" b="1" dirty="0">
                <a:solidFill>
                  <a:srgbClr val="C00000"/>
                </a:solidFill>
              </a:rPr>
              <a:t>G</a:t>
            </a:r>
            <a:r>
              <a:rPr lang="sl-SI" altLang="sl-SI" b="1" dirty="0" smtClean="0">
                <a:solidFill>
                  <a:srgbClr val="C00000"/>
                </a:solidFill>
              </a:rPr>
              <a:t>7                        </a:t>
            </a:r>
            <a:r>
              <a:rPr lang="sl-SI" altLang="sl-SI" b="1" dirty="0">
                <a:solidFill>
                  <a:srgbClr val="C00000"/>
                </a:solidFill>
              </a:rPr>
              <a:t>C</a:t>
            </a:r>
            <a:r>
              <a:rPr lang="sl-SI" altLang="sl-SI" i="1" dirty="0">
                <a:solidFill>
                  <a:srgbClr val="002060"/>
                </a:solidFill>
              </a:rPr>
              <a:t/>
            </a:r>
            <a:br>
              <a:rPr lang="sl-SI" altLang="sl-SI" i="1" dirty="0">
                <a:solidFill>
                  <a:srgbClr val="002060"/>
                </a:solidFill>
              </a:rPr>
            </a:br>
            <a:r>
              <a:rPr lang="sl-SI" altLang="sl-SI" dirty="0" smtClean="0">
                <a:solidFill>
                  <a:srgbClr val="006600"/>
                </a:solidFill>
              </a:rPr>
              <a:t>TRETJO </a:t>
            </a:r>
            <a:r>
              <a:rPr lang="sl-SI" altLang="sl-SI" dirty="0">
                <a:solidFill>
                  <a:srgbClr val="006600"/>
                </a:solidFill>
              </a:rPr>
              <a:t>PRINESEM ZATE, ČUVAJ MI JO SKRBNO, </a:t>
            </a:r>
            <a:endParaRPr lang="sl-SI" altLang="sl-SI" dirty="0" smtClean="0">
              <a:solidFill>
                <a:srgbClr val="006600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sl-SI" altLang="sl-SI" b="1" dirty="0">
                <a:solidFill>
                  <a:srgbClr val="C00000"/>
                </a:solidFill>
              </a:rPr>
              <a:t>C</a:t>
            </a:r>
            <a:r>
              <a:rPr lang="sl-SI" altLang="sl-SI" b="1" dirty="0" smtClean="0">
                <a:solidFill>
                  <a:srgbClr val="C00000"/>
                </a:solidFill>
              </a:rPr>
              <a:t>                               </a:t>
            </a:r>
            <a:r>
              <a:rPr lang="sl-SI" altLang="sl-SI" b="1" dirty="0">
                <a:solidFill>
                  <a:srgbClr val="C00000"/>
                </a:solidFill>
              </a:rPr>
              <a:t> </a:t>
            </a:r>
            <a:r>
              <a:rPr lang="sl-SI" altLang="sl-SI" b="1" dirty="0" smtClean="0">
                <a:solidFill>
                  <a:srgbClr val="C00000"/>
                </a:solidFill>
              </a:rPr>
              <a:t>G          G7                            </a:t>
            </a:r>
            <a:r>
              <a:rPr lang="sl-SI" altLang="sl-SI" b="1" dirty="0">
                <a:solidFill>
                  <a:srgbClr val="C00000"/>
                </a:solidFill>
              </a:rPr>
              <a:t>C</a:t>
            </a:r>
            <a:r>
              <a:rPr lang="sl-SI" altLang="sl-SI" dirty="0">
                <a:solidFill>
                  <a:srgbClr val="006600"/>
                </a:solidFill>
              </a:rPr>
              <a:t/>
            </a:r>
            <a:br>
              <a:rPr lang="sl-SI" altLang="sl-SI" dirty="0">
                <a:solidFill>
                  <a:srgbClr val="006600"/>
                </a:solidFill>
              </a:rPr>
            </a:br>
            <a:r>
              <a:rPr lang="sl-SI" altLang="sl-SI" dirty="0" smtClean="0">
                <a:solidFill>
                  <a:srgbClr val="006600"/>
                </a:solidFill>
              </a:rPr>
              <a:t>NAJ </a:t>
            </a:r>
            <a:r>
              <a:rPr lang="sl-SI" altLang="sl-SI" dirty="0">
                <a:solidFill>
                  <a:srgbClr val="006600"/>
                </a:solidFill>
              </a:rPr>
              <a:t>TE SPOMINJA NAME, ČE ME </a:t>
            </a:r>
            <a:r>
              <a:rPr lang="sl-SI" altLang="sl-SI" dirty="0" smtClean="0">
                <a:solidFill>
                  <a:srgbClr val="006600"/>
                </a:solidFill>
              </a:rPr>
              <a:t>KDAJ VEČ </a:t>
            </a:r>
            <a:r>
              <a:rPr lang="sl-SI" altLang="sl-SI" dirty="0">
                <a:solidFill>
                  <a:srgbClr val="006600"/>
                </a:solidFill>
              </a:rPr>
              <a:t>NE BO. </a:t>
            </a:r>
            <a:r>
              <a:rPr lang="sl-SI" altLang="sl-SI" dirty="0" smtClean="0">
                <a:solidFill>
                  <a:srgbClr val="006600"/>
                </a:solidFill>
              </a:rPr>
              <a:t> </a:t>
            </a:r>
            <a:r>
              <a:rPr lang="sl-SI" altLang="sl-SI" b="1" i="1" dirty="0" smtClean="0">
                <a:solidFill>
                  <a:srgbClr val="002060"/>
                </a:solidFill>
              </a:rPr>
              <a:t>ŠEL </a:t>
            </a:r>
            <a:r>
              <a:rPr lang="sl-SI" altLang="sl-SI" b="1" i="1" dirty="0">
                <a:solidFill>
                  <a:srgbClr val="002060"/>
                </a:solidFill>
              </a:rPr>
              <a:t>BOM V GORO…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sl-SI" altLang="sl-SI" dirty="0"/>
          </a:p>
          <a:p>
            <a:endParaRPr lang="sl-SI" dirty="0"/>
          </a:p>
        </p:txBody>
      </p:sp>
      <p:pic>
        <p:nvPicPr>
          <p:cNvPr id="6" name="Tri planike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49883" y="5570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3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7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7" b="36984"/>
          <a:stretch/>
        </p:blipFill>
        <p:spPr bwMode="auto">
          <a:xfrm>
            <a:off x="1849581" y="365068"/>
            <a:ext cx="8836427" cy="58777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Elipsa 4"/>
          <p:cNvSpPr/>
          <p:nvPr/>
        </p:nvSpPr>
        <p:spPr>
          <a:xfrm>
            <a:off x="7076554" y="4218966"/>
            <a:ext cx="745721" cy="5282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l-SI"/>
          </a:p>
        </p:txBody>
      </p:sp>
      <p:sp>
        <p:nvSpPr>
          <p:cNvPr id="6" name="Elipsa 5"/>
          <p:cNvSpPr/>
          <p:nvPr/>
        </p:nvSpPr>
        <p:spPr>
          <a:xfrm>
            <a:off x="5894935" y="365068"/>
            <a:ext cx="745721" cy="5282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l-SI"/>
          </a:p>
        </p:txBody>
      </p:sp>
      <p:sp>
        <p:nvSpPr>
          <p:cNvPr id="8" name="Elipsa 7"/>
          <p:cNvSpPr/>
          <p:nvPr/>
        </p:nvSpPr>
        <p:spPr>
          <a:xfrm>
            <a:off x="7076555" y="365068"/>
            <a:ext cx="745721" cy="5282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l-SI"/>
          </a:p>
        </p:txBody>
      </p:sp>
      <p:sp>
        <p:nvSpPr>
          <p:cNvPr id="9" name="Elipsa 8"/>
          <p:cNvSpPr/>
          <p:nvPr/>
        </p:nvSpPr>
        <p:spPr>
          <a:xfrm>
            <a:off x="2392939" y="365068"/>
            <a:ext cx="745721" cy="5282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7776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00B0F0"/>
                </a:solidFill>
              </a:rPr>
              <a:t>Tam sem jaz doma</a:t>
            </a:r>
            <a:endParaRPr lang="sl-SI" b="1" dirty="0">
              <a:solidFill>
                <a:srgbClr val="00B0F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l-SI" b="1" dirty="0" smtClean="0">
                <a:solidFill>
                  <a:srgbClr val="C00000"/>
                </a:solidFill>
              </a:rPr>
              <a:t>G-G-D             G        D              G     D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......__</a:t>
            </a:r>
            <a:r>
              <a:rPr lang="sl-SI" dirty="0" smtClean="0">
                <a:solidFill>
                  <a:srgbClr val="002060"/>
                </a:solidFill>
              </a:rPr>
              <a:t>Kjer </a:t>
            </a:r>
            <a:r>
              <a:rPr lang="sl-SI" dirty="0" smtClean="0">
                <a:solidFill>
                  <a:srgbClr val="002060"/>
                </a:solidFill>
              </a:rPr>
              <a:t>je </a:t>
            </a:r>
            <a:r>
              <a:rPr lang="sl-SI" dirty="0" smtClean="0">
                <a:solidFill>
                  <a:srgbClr val="002060"/>
                </a:solidFill>
              </a:rPr>
              <a:t>sonce,…tam </a:t>
            </a:r>
            <a:r>
              <a:rPr lang="sl-SI" dirty="0" smtClean="0">
                <a:solidFill>
                  <a:srgbClr val="002060"/>
                </a:solidFill>
              </a:rPr>
              <a:t>so </a:t>
            </a:r>
            <a:r>
              <a:rPr lang="sl-SI" dirty="0" smtClean="0">
                <a:solidFill>
                  <a:srgbClr val="002060"/>
                </a:solidFill>
              </a:rPr>
              <a:t>rože,…</a:t>
            </a:r>
          </a:p>
          <a:p>
            <a:pPr marL="0" indent="0">
              <a:buNone/>
            </a:pPr>
            <a:r>
              <a:rPr lang="sl-SI" dirty="0" smtClean="0"/>
              <a:t>             </a:t>
            </a:r>
            <a:r>
              <a:rPr lang="sl-SI" b="1" dirty="0" smtClean="0">
                <a:solidFill>
                  <a:srgbClr val="C00000"/>
                </a:solidFill>
              </a:rPr>
              <a:t>G                       D            D7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>
                <a:solidFill>
                  <a:srgbClr val="002060"/>
                </a:solidFill>
              </a:rPr>
              <a:t>kjer </a:t>
            </a:r>
            <a:r>
              <a:rPr lang="sl-SI" dirty="0" smtClean="0">
                <a:solidFill>
                  <a:srgbClr val="002060"/>
                </a:solidFill>
              </a:rPr>
              <a:t>pa sonca </a:t>
            </a:r>
            <a:r>
              <a:rPr lang="sl-SI" dirty="0" smtClean="0">
                <a:solidFill>
                  <a:srgbClr val="002060"/>
                </a:solidFill>
              </a:rPr>
              <a:t>ni, </a:t>
            </a:r>
            <a:r>
              <a:rPr lang="sl-SI" dirty="0" smtClean="0">
                <a:solidFill>
                  <a:srgbClr val="002060"/>
                </a:solidFill>
              </a:rPr>
              <a:t>roža ne cveti.</a:t>
            </a:r>
          </a:p>
          <a:p>
            <a:pPr marL="0" indent="0">
              <a:buNone/>
            </a:pPr>
            <a:r>
              <a:rPr lang="sl-SI" dirty="0" smtClean="0"/>
              <a:t>                 </a:t>
            </a:r>
            <a:r>
              <a:rPr lang="sl-SI" b="1" dirty="0" smtClean="0">
                <a:solidFill>
                  <a:srgbClr val="C00000"/>
                </a:solidFill>
              </a:rPr>
              <a:t>D                            G                     D              D7                       G (D)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i="1" dirty="0" smtClean="0">
                <a:solidFill>
                  <a:schemeClr val="accent6">
                    <a:lumMod val="50000"/>
                  </a:schemeClr>
                </a:solidFill>
              </a:rPr>
              <a:t>Tam </a:t>
            </a:r>
            <a:r>
              <a:rPr lang="sl-SI" i="1" dirty="0" smtClean="0">
                <a:solidFill>
                  <a:schemeClr val="accent6">
                    <a:lumMod val="50000"/>
                  </a:schemeClr>
                </a:solidFill>
              </a:rPr>
              <a:t>sem jaz doma, kjer je sonce, kjer je vrt cvetoč, tam dom je moj</a:t>
            </a:r>
            <a:r>
              <a:rPr lang="sl-SI" i="1" dirty="0" smtClean="0">
                <a:solidFill>
                  <a:schemeClr val="accent6">
                    <a:lumMod val="50000"/>
                  </a:schemeClr>
                </a:solidFill>
              </a:rPr>
              <a:t>.  </a:t>
            </a:r>
            <a:r>
              <a:rPr lang="sl-SI" sz="2400" i="1" dirty="0" smtClean="0">
                <a:solidFill>
                  <a:schemeClr val="accent6">
                    <a:lumMod val="50000"/>
                  </a:schemeClr>
                </a:solidFill>
              </a:rPr>
              <a:t>2X</a:t>
            </a:r>
            <a:endParaRPr lang="sl-SI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sl-SI" b="1" dirty="0" smtClean="0">
                <a:solidFill>
                  <a:srgbClr val="C00000"/>
                </a:solidFill>
              </a:rPr>
              <a:t>D             G        </a:t>
            </a:r>
            <a:r>
              <a:rPr lang="sl-SI" b="1" dirty="0">
                <a:solidFill>
                  <a:srgbClr val="C00000"/>
                </a:solidFill>
              </a:rPr>
              <a:t>D            </a:t>
            </a:r>
            <a:r>
              <a:rPr lang="sl-SI" b="1" dirty="0" smtClean="0">
                <a:solidFill>
                  <a:srgbClr val="C00000"/>
                </a:solidFill>
              </a:rPr>
              <a:t>G         D               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…</a:t>
            </a:r>
            <a:r>
              <a:rPr lang="sl-SI" dirty="0" smtClean="0">
                <a:solidFill>
                  <a:srgbClr val="002060"/>
                </a:solidFill>
              </a:rPr>
              <a:t>Kjer </a:t>
            </a:r>
            <a:r>
              <a:rPr lang="sl-SI" dirty="0" smtClean="0">
                <a:solidFill>
                  <a:srgbClr val="002060"/>
                </a:solidFill>
              </a:rPr>
              <a:t>je </a:t>
            </a:r>
            <a:r>
              <a:rPr lang="sl-SI" dirty="0" smtClean="0">
                <a:solidFill>
                  <a:srgbClr val="002060"/>
                </a:solidFill>
              </a:rPr>
              <a:t>veter,…tam </a:t>
            </a:r>
            <a:r>
              <a:rPr lang="sl-SI" dirty="0" smtClean="0">
                <a:solidFill>
                  <a:srgbClr val="002060"/>
                </a:solidFill>
              </a:rPr>
              <a:t>je pesem</a:t>
            </a:r>
            <a:r>
              <a:rPr lang="sl-SI" dirty="0" smtClean="0">
                <a:solidFill>
                  <a:srgbClr val="002060"/>
                </a:solidFill>
              </a:rPr>
              <a:t>,…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         </a:t>
            </a:r>
            <a:r>
              <a:rPr lang="sl-SI" b="1" dirty="0" smtClean="0">
                <a:solidFill>
                  <a:srgbClr val="C00000"/>
                </a:solidFill>
              </a:rPr>
              <a:t>G                      D            </a:t>
            </a:r>
            <a:r>
              <a:rPr lang="sl-SI" b="1" dirty="0">
                <a:solidFill>
                  <a:srgbClr val="C00000"/>
                </a:solidFill>
              </a:rPr>
              <a:t>D7 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>
                <a:solidFill>
                  <a:srgbClr val="002060"/>
                </a:solidFill>
              </a:rPr>
              <a:t>kjer </a:t>
            </a:r>
            <a:r>
              <a:rPr lang="sl-SI" dirty="0" smtClean="0">
                <a:solidFill>
                  <a:srgbClr val="002060"/>
                </a:solidFill>
              </a:rPr>
              <a:t>pa vetra ni, ni pojočih </a:t>
            </a:r>
            <a:r>
              <a:rPr lang="sl-SI" dirty="0" smtClean="0">
                <a:solidFill>
                  <a:srgbClr val="002060"/>
                </a:solidFill>
              </a:rPr>
              <a:t>ptic.</a:t>
            </a:r>
            <a:endParaRPr lang="sl-SI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sl-SI" i="1" dirty="0" smtClean="0">
                <a:solidFill>
                  <a:schemeClr val="accent6">
                    <a:lumMod val="50000"/>
                  </a:schemeClr>
                </a:solidFill>
              </a:rPr>
              <a:t>Tam </a:t>
            </a:r>
            <a:r>
              <a:rPr lang="sl-SI" i="1" dirty="0" smtClean="0">
                <a:solidFill>
                  <a:schemeClr val="accent6">
                    <a:lumMod val="50000"/>
                  </a:schemeClr>
                </a:solidFill>
              </a:rPr>
              <a:t>sem jaz doma, kjer je veter, kjer lepo pojo, tam je moj dom</a:t>
            </a:r>
            <a:r>
              <a:rPr lang="sl-SI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sl-SI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l-SI" i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sl-SI" sz="2400" i="1" dirty="0" smtClean="0">
                <a:solidFill>
                  <a:schemeClr val="accent6">
                    <a:lumMod val="50000"/>
                  </a:schemeClr>
                </a:solidFill>
              </a:rPr>
              <a:t>2X</a:t>
            </a:r>
            <a:endParaRPr lang="sl-SI" sz="24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sl-SI" dirty="0" smtClean="0">
                <a:solidFill>
                  <a:srgbClr val="002060"/>
                </a:solidFill>
              </a:rPr>
              <a:t>V zimskem snegu, v mrzlem dnevu, srečaš toplo dlan, nič več nisi sam.</a:t>
            </a:r>
          </a:p>
          <a:p>
            <a:pPr marL="0" indent="0">
              <a:buNone/>
            </a:pPr>
            <a:r>
              <a:rPr lang="sl-SI" i="1" dirty="0" smtClean="0">
                <a:solidFill>
                  <a:schemeClr val="accent6">
                    <a:lumMod val="50000"/>
                  </a:schemeClr>
                </a:solidFill>
              </a:rPr>
              <a:t>Tam sem jaz doma, kjer pozimi, srečaš toplo dlan, tam dom je moj</a:t>
            </a:r>
            <a:r>
              <a:rPr lang="sl-SI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sl-SI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l-SI" i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sl-SI" sz="2400" i="1" dirty="0" smtClean="0">
                <a:solidFill>
                  <a:schemeClr val="accent6">
                    <a:lumMod val="50000"/>
                  </a:schemeClr>
                </a:solidFill>
              </a:rPr>
              <a:t>2X</a:t>
            </a:r>
            <a:endParaRPr lang="sl-SI" sz="24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TAM SEM JAZ DOMA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87738" y="6482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7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358</TotalTime>
  <Words>637</Words>
  <Application>Microsoft Office PowerPoint</Application>
  <PresentationFormat>Širokozaslonsko</PresentationFormat>
  <Paragraphs>63</Paragraphs>
  <Slides>9</Slides>
  <Notes>0</Notes>
  <HiddenSlides>0</HiddenSlides>
  <MMClips>4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Življenje je lepo  Vem, da danes bo srečen dan</vt:lpstr>
      <vt:lpstr>Življenje je lepo</vt:lpstr>
      <vt:lpstr>PowerPointova predstavitev</vt:lpstr>
      <vt:lpstr>Vem, da danes bo srečen dan</vt:lpstr>
      <vt:lpstr>PowerPointova predstavitev</vt:lpstr>
      <vt:lpstr>Tri planike Kjer je sonce</vt:lpstr>
      <vt:lpstr>Tri planike</vt:lpstr>
      <vt:lpstr>PowerPointova predstavitev</vt:lpstr>
      <vt:lpstr>Tam sem jaz doma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Življenje je lepo</dc:title>
  <dc:creator>Microsoft</dc:creator>
  <cp:lastModifiedBy>Microsoft</cp:lastModifiedBy>
  <cp:revision>15</cp:revision>
  <dcterms:created xsi:type="dcterms:W3CDTF">2021-09-07T15:15:40Z</dcterms:created>
  <dcterms:modified xsi:type="dcterms:W3CDTF">2021-09-09T18:46:21Z</dcterms:modified>
</cp:coreProperties>
</file>