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776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446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123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985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409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501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615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987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748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526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641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B2081-0175-4557-845E-07BA519ABC63}" type="datetimeFigureOut">
              <a:rPr lang="sl-SI" smtClean="0"/>
              <a:t>18. 12. 2020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147A-EDF5-463B-B4A0-3DDBC96FA0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32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706582"/>
            <a:ext cx="9144000" cy="90054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O, sveta noč – o, </a:t>
            </a:r>
            <a:r>
              <a:rPr lang="sl-SI" dirty="0" err="1" smtClean="0"/>
              <a:t>holly</a:t>
            </a:r>
            <a:r>
              <a:rPr lang="sl-SI" dirty="0" smtClean="0"/>
              <a:t> </a:t>
            </a:r>
            <a:r>
              <a:rPr lang="sl-SI" dirty="0" err="1" smtClean="0"/>
              <a:t>night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814945"/>
            <a:ext cx="9144000" cy="360218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sl-SI" sz="9600" dirty="0"/>
              <a:t> </a:t>
            </a:r>
            <a:r>
              <a:rPr lang="sl-SI" dirty="0" smtClean="0"/>
              <a:t>glasba z besedilom</a:t>
            </a:r>
            <a:r>
              <a:rPr lang="sl-SI" sz="1800" dirty="0" smtClean="0"/>
              <a:t>:</a:t>
            </a:r>
            <a:endParaRPr lang="sl-SI" sz="9600" dirty="0"/>
          </a:p>
          <a:p>
            <a:endParaRPr lang="sl-SI" dirty="0" smtClean="0"/>
          </a:p>
          <a:p>
            <a:pPr algn="l"/>
            <a:endParaRPr lang="sl-SI" dirty="0"/>
          </a:p>
          <a:p>
            <a:pPr algn="l"/>
            <a:r>
              <a:rPr lang="sl-SI" dirty="0" smtClean="0"/>
              <a:t>Matrica /spremljava:</a:t>
            </a:r>
          </a:p>
        </p:txBody>
      </p:sp>
      <p:pic>
        <p:nvPicPr>
          <p:cNvPr id="4" name="O Holy Night (Karaoke Acoustic Guitar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3105" y="4439153"/>
            <a:ext cx="487363" cy="487363"/>
          </a:xfrm>
          <a:prstGeom prst="rect">
            <a:avLst/>
          </a:prstGeom>
        </p:spPr>
      </p:pic>
      <p:pic>
        <p:nvPicPr>
          <p:cNvPr id="5" name="O sveta noč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97450" y="24929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3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O, SVETA NOČ – O, HOLY NIGHT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288473"/>
            <a:ext cx="5181600" cy="4888490"/>
          </a:xfrm>
          <a:ln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sz="3800" dirty="0"/>
              <a:t>O, SVETA NOČ SKRIVNOSTNA IN USODNA,</a:t>
            </a:r>
          </a:p>
          <a:p>
            <a:pPr marL="0" indent="0">
              <a:buNone/>
            </a:pPr>
            <a:r>
              <a:rPr lang="sl-SI" sz="3800" dirty="0"/>
              <a:t>KO NAM DOBROTA REŠITELJA DA.</a:t>
            </a:r>
          </a:p>
          <a:p>
            <a:pPr marL="0" indent="0">
              <a:buNone/>
            </a:pPr>
            <a:r>
              <a:rPr lang="sl-SI" sz="3800" dirty="0"/>
              <a:t>DUŠA ČLOVEKOVA RANJENA IN BLODNA,</a:t>
            </a:r>
          </a:p>
          <a:p>
            <a:pPr marL="0" indent="0">
              <a:buNone/>
            </a:pPr>
            <a:r>
              <a:rPr lang="sl-SI" sz="3800" dirty="0"/>
              <a:t>TO NOČ ZASLUTI BLIŽINO BOGA</a:t>
            </a:r>
          </a:p>
          <a:p>
            <a:pPr marL="0" indent="0">
              <a:buNone/>
            </a:pPr>
            <a:r>
              <a:rPr lang="sl-SI" sz="3800" dirty="0"/>
              <a:t>IN TIHA NADA DAVNO POKOPANA</a:t>
            </a:r>
          </a:p>
          <a:p>
            <a:pPr marL="0" indent="0">
              <a:buNone/>
            </a:pPr>
            <a:r>
              <a:rPr lang="sl-SI" sz="3800" dirty="0"/>
              <a:t>SE SPET PREBUJA Z NOVIMI MOČMI.</a:t>
            </a:r>
          </a:p>
          <a:p>
            <a:pPr marL="0" indent="0">
              <a:buNone/>
            </a:pPr>
            <a:r>
              <a:rPr lang="sl-SI" sz="3800" dirty="0"/>
              <a:t>ZVEZDE SIJAJ IN ANGELOV HOZANA.</a:t>
            </a:r>
          </a:p>
          <a:p>
            <a:pPr marL="0" indent="0">
              <a:buNone/>
            </a:pPr>
            <a:r>
              <a:rPr lang="sl-SI" sz="3800" i="1" dirty="0"/>
              <a:t>TO NOČ, TO NOČ ZVELIČAR SE RODI. 2X</a:t>
            </a:r>
            <a:endParaRPr lang="sl-SI" sz="3800" dirty="0"/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63782"/>
            <a:ext cx="5181600" cy="5555673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sl-SI" sz="2000" dirty="0"/>
              <a:t>OH HOLY NIGHT</a:t>
            </a:r>
            <a:br>
              <a:rPr lang="sl-SI" sz="2000" dirty="0"/>
            </a:br>
            <a:r>
              <a:rPr lang="sl-SI" sz="2000" dirty="0"/>
              <a:t>THE STARS ARE BRIGHTLY SHINING</a:t>
            </a:r>
            <a:br>
              <a:rPr lang="sl-SI" sz="2000" dirty="0"/>
            </a:br>
            <a:r>
              <a:rPr lang="sl-SI" sz="2000" dirty="0"/>
              <a:t>IT IS THE NIGHT OF OUR DEAR SAVIOR'S BIRTH</a:t>
            </a:r>
            <a:br>
              <a:rPr lang="sl-SI" sz="2000" dirty="0"/>
            </a:br>
            <a:r>
              <a:rPr lang="sl-SI" sz="2000" dirty="0"/>
              <a:t>LONG LAY THE WORLD IN SIN AND ERROR, PINING</a:t>
            </a:r>
            <a:br>
              <a:rPr lang="sl-SI" sz="2000" dirty="0"/>
            </a:br>
            <a:r>
              <a:rPr lang="sl-SI" sz="2000" dirty="0"/>
              <a:t>'TIL HE APPEARED AND THE SOUL FELT IT'S WORTH</a:t>
            </a:r>
          </a:p>
          <a:p>
            <a:r>
              <a:rPr lang="sl-SI" sz="2000" dirty="0"/>
              <a:t>A THRILL OF HOPE, THE WEARY WORLD REJOICES</a:t>
            </a:r>
            <a:br>
              <a:rPr lang="sl-SI" sz="2000" dirty="0"/>
            </a:br>
            <a:r>
              <a:rPr lang="sl-SI" sz="2000" dirty="0"/>
              <a:t>FOR YONDER BREAKS A NEW AND </a:t>
            </a:r>
          </a:p>
          <a:p>
            <a:r>
              <a:rPr lang="sl-SI" sz="2000" dirty="0"/>
              <a:t>GLORIOUS MORN'</a:t>
            </a:r>
            <a:br>
              <a:rPr lang="sl-SI" sz="2000" dirty="0"/>
            </a:br>
            <a:r>
              <a:rPr lang="sl-SI" sz="2000" dirty="0"/>
              <a:t>FALL ON YOUR KNEES, OH, </a:t>
            </a:r>
          </a:p>
          <a:p>
            <a:r>
              <a:rPr lang="sl-SI" sz="2000" dirty="0"/>
              <a:t>HEAR THE ANGELS' VOICES</a:t>
            </a:r>
            <a:br>
              <a:rPr lang="sl-SI" sz="2000" dirty="0"/>
            </a:br>
            <a:r>
              <a:rPr lang="sl-SI" sz="2000" dirty="0"/>
              <a:t>OH, NIGHT DIVINE, </a:t>
            </a:r>
          </a:p>
          <a:p>
            <a:r>
              <a:rPr lang="sl-SI" sz="2000" dirty="0"/>
              <a:t>OH, NIGHT WHEN CHRIST WAS BORN</a:t>
            </a:r>
            <a:br>
              <a:rPr lang="sl-SI" sz="2000" dirty="0"/>
            </a:br>
            <a:r>
              <a:rPr lang="sl-SI" sz="2000" dirty="0"/>
              <a:t>OH, NIGHT DIVINE, OH, NIGHT, OH NIGHT DIVINE</a:t>
            </a:r>
          </a:p>
        </p:txBody>
      </p:sp>
    </p:spTree>
    <p:extLst>
      <p:ext uri="{BB962C8B-B14F-4D97-AF65-F5344CB8AC3E}">
        <p14:creationId xmlns:p14="http://schemas.microsoft.com/office/powerpoint/2010/main" val="271005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Širokozaslonsko</PresentationFormat>
  <Paragraphs>19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O, sveta noč – o, holly night</vt:lpstr>
      <vt:lpstr>O, SVETA NOČ – O, HOLY NIGHT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O, sveta noč – o, holly night</dc:title>
  <dc:creator>OŠAART</dc:creator>
  <cp:lastModifiedBy>OŠAART</cp:lastModifiedBy>
  <cp:revision>1</cp:revision>
  <dcterms:created xsi:type="dcterms:W3CDTF">2020-12-18T09:44:33Z</dcterms:created>
  <dcterms:modified xsi:type="dcterms:W3CDTF">2020-12-18T09:45:18Z</dcterms:modified>
</cp:coreProperties>
</file>