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715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7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260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833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260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429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219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743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183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364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369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C8E08-FC34-4A63-A31C-DA1538AD2551}" type="datetimeFigureOut">
              <a:rPr lang="sl-SI" smtClean="0"/>
              <a:t>25. 08. 2021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27C81-21BF-42C2-805F-AC8128AD65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199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193800" y="201548"/>
            <a:ext cx="9918700" cy="6021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sl-SI" sz="2800" b="1" kern="1800" dirty="0" smtClean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VEM, DA DANES BO SRE</a:t>
            </a:r>
            <a:r>
              <a:rPr lang="sl-SI" sz="2800" b="1" kern="1800" dirty="0" smtClean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sz="2800" b="1" kern="1800" dirty="0" smtClean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                               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sl-SI" sz="2800" b="1" kern="1800" dirty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                                                      A                                 D                                                    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VEM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DA DANES BO SRE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DAN, TO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 ZA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ZJUTRAJ.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ZAGOTOVO DANES BO SRE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DAN, TUDI TO SE ZGODI. 2X</a:t>
            </a:r>
            <a:r>
              <a:rPr lang="sl-SI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                                D</a:t>
            </a:r>
            <a:r>
              <a:rPr lang="sl-SI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l-SI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MORDA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GENIJ BO RES NEKJE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RODIL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                             D                 G                      A                                                                                                                                      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VOJNA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BO KON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ALA TAM, KJER SI VSI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ELE.</a:t>
            </a:r>
            <a:endParaRPr lang="sl-SI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                                                     A         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VEM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DA DANES BO SRE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DAN, TO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 ZA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ZJUTRAJ.</a:t>
            </a:r>
            <a:endParaRPr lang="sl-SI" b="1" dirty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                     ZAGOTOVO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DANES BO SRE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DAN, TUDI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SE ZGODI.</a:t>
            </a:r>
            <a:endParaRPr lang="sl-SI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1500"/>
              </a:spcAft>
            </a:pP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NA, NA, NANANA…. </a:t>
            </a:r>
            <a:endParaRPr lang="sl-SI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56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054100" y="212082"/>
            <a:ext cx="10274300" cy="6174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                                                      A        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VEM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DA DANES BO SRE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DAN, TO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 ZA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ZJUTRAJ.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ZAGOTOVO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DANES BO SRE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DAN, TUDI </a:t>
            </a: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SE ZGODI.</a:t>
            </a:r>
            <a:endParaRPr lang="sl-SI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    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KAJ,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LADJA BO RE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ooper Black" panose="0208090404030B020404" pitchFamily="18" charset="0"/>
              </a:rPr>
              <a:t>Š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ILA BRODOLOMCA 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            G                      A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DE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BO PADAL, KJER SU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ooper Black" panose="0208090404030B020404" pitchFamily="18" charset="0"/>
              </a:rPr>
              <a:t>Š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TRAJA VRSTO LET.</a:t>
            </a:r>
            <a:endParaRPr lang="sl-SI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                                                       A              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VEM, DA DANES BO SRE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DAN, TO SEM ZA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Ž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ZJUTRAJ.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                 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ZAGOTOVO DANES BO SRE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DAN, TUDI TO SE ZGODI.</a:t>
            </a:r>
            <a:endParaRPr lang="sl-SI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NA, NA, NANANA….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solidFill>
                  <a:srgbClr val="00B05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l-SI" sz="16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VEM, DA DANES BO SRE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mbria" panose="02040503050406030204" pitchFamily="18" charset="0"/>
              </a:rPr>
              <a:t>Č</a:t>
            </a: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DAN, …….</a:t>
            </a:r>
            <a:b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l-SI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2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850900" y="167085"/>
            <a:ext cx="104267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000" dirty="0">
                <a:solidFill>
                  <a:srgbClr val="0070C0"/>
                </a:solidFill>
                <a:latin typeface="Arial Black" panose="020B0A04020102020204" pitchFamily="34" charset="0"/>
              </a:rPr>
              <a:t>DOBRO JUTRO, </a:t>
            </a:r>
            <a:r>
              <a:rPr lang="sl-SI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ŽIVLJENJE</a:t>
            </a:r>
          </a:p>
          <a:p>
            <a:pPr algn="ctr"/>
            <a:endParaRPr lang="sl-SI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  C            D                              G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DOBRO JUTRO, ŽIVLJENJE,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LAHKO NOČ, NEGATIVA.</a:t>
            </a:r>
          </a:p>
          <a:p>
            <a:endParaRPr lang="sl-SI" sz="16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C 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D                                G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KAJ BO JUTRI NE VEM,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A TA MOMENT TUKAJ ŠTEJE.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 </a:t>
            </a: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G                           Em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NOGE SO LAHKE,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V ZRAKU LJUBEZEN.</a:t>
            </a:r>
          </a:p>
          <a:p>
            <a:endParaRPr lang="sl-SI" sz="16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C                          D                         G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NAJ ME ODNESE NOČ,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NAJ LE NOSI.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</a:t>
            </a: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G                              Em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LEVO IN DESNO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SO ZNANI OBRAZI,</a:t>
            </a:r>
          </a:p>
          <a:p>
            <a:endParaRPr lang="sl-SI" sz="1600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C                        D                  G  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KI ME, KI ME POZNAJO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V SRCE.</a:t>
            </a:r>
          </a:p>
          <a:p>
            <a:endParaRPr lang="sl-SI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G                                                 Em</a:t>
            </a:r>
          </a:p>
          <a:p>
            <a:r>
              <a:rPr lang="sl-SI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DA </a:t>
            </a:r>
            <a:r>
              <a:rPr lang="sl-SI" dirty="0">
                <a:solidFill>
                  <a:srgbClr val="0070C0"/>
                </a:solidFill>
                <a:latin typeface="Arial Black" panose="020B0A04020102020204" pitchFamily="34" charset="0"/>
              </a:rPr>
              <a:t>BI, DA BI NA VSO MOČ PELI, DA BI, DA BI CELO NOČ,</a:t>
            </a:r>
          </a:p>
          <a:p>
            <a:r>
              <a:rPr lang="sl-SI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sl-SI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dirty="0">
                <a:solidFill>
                  <a:srgbClr val="00B050"/>
                </a:solidFill>
                <a:latin typeface="Arial Black" panose="020B0A04020102020204" pitchFamily="34" charset="0"/>
              </a:rPr>
              <a:t>C                                        </a:t>
            </a:r>
            <a:r>
              <a:rPr lang="sl-SI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D</a:t>
            </a:r>
            <a:endParaRPr lang="sl-SI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dirty="0">
                <a:solidFill>
                  <a:srgbClr val="0070C0"/>
                </a:solidFill>
                <a:latin typeface="Arial Black" panose="020B0A04020102020204" pitchFamily="34" charset="0"/>
              </a:rPr>
              <a:t>DA POZABIMO SKRBI, ZATO DANES…</a:t>
            </a:r>
          </a:p>
          <a:p>
            <a:endParaRPr lang="sl-SI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50612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14400" y="430560"/>
            <a:ext cx="10464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REFREN</a:t>
            </a:r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: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 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C            </a:t>
            </a:r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D                              G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DOBRO JUTRO, ŽIVLJENJE, LAHKO NOČ, NEGATIVA.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C 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</a:t>
            </a:r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D                                G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KAJ BO JUTRI NE VEM, A TA MOMENT TUKAJ ŠTEJE.</a:t>
            </a:r>
          </a:p>
          <a:p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 C         D                                G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DOBRO JUTRO, VESELJE, LAHKO NOČ, SLABE MISLI.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C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   </a:t>
            </a:r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D           G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GENERACIJA POJE, NOSI NAS TALE RITEM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</a:p>
          <a:p>
            <a:endParaRPr lang="sl-SI" sz="16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G                                 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Em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NASMEH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SPET OBLEČEM, PESEM ME PELJE.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C                                          D</a:t>
            </a: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NAJ BO, NAJ BO KAR BO, BO ŽE FINO.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C                                     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D   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DA POZABIMO SKRBI, ZATO DANES…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</a:t>
            </a:r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594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952500" y="584200"/>
            <a:ext cx="10287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REFREN: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DOBRO JUTRO ….</a:t>
            </a: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       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                                                                                                                                Em |                               C |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OOOOOOOOOOOOOOO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| OOOOOOOOOOOOOOO |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G |                                    D |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OOOOOOOOOOOOOOO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| OOOOOOOOOOOOOOO |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2X</a:t>
            </a:r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  Am     D                              G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IN MILIJON SRC UTRIPA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TLA POD NAMI PREMIKA.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C                 D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Em</a:t>
            </a:r>
          </a:p>
          <a:p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AJO-JO-JO, AJO-JO-JO,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AJO-JO-JO…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        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      Am       D                           G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IN POZABIM NA VČERAJ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SE NAZAJ NE OZIRAM.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              C                                         D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O-NO-NO-NO, O-NO-NO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IN ZATO DANES…</a:t>
            </a:r>
          </a:p>
          <a:p>
            <a:endParaRPr lang="sl-SI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     </a:t>
            </a:r>
          </a:p>
          <a:p>
            <a:r>
              <a:rPr lang="sl-SI" sz="1600" dirty="0">
                <a:solidFill>
                  <a:srgbClr val="00B050"/>
                </a:solidFill>
                <a:latin typeface="Arial Black" panose="020B0A04020102020204" pitchFamily="34" charset="0"/>
              </a:rPr>
              <a:t>REFREN:</a:t>
            </a:r>
            <a:r>
              <a:rPr lang="sl-SI" sz="1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DOBRO JUTRO ….</a:t>
            </a:r>
            <a:r>
              <a:rPr lang="sl-SI" sz="16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2X</a:t>
            </a:r>
            <a:endParaRPr lang="sl-SI" sz="16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2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876300" y="0"/>
            <a:ext cx="10223500" cy="670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945" algn="ctr">
              <a:spcAft>
                <a:spcPts val="0"/>
              </a:spcAft>
            </a:pPr>
            <a:r>
              <a:rPr lang="sl-SI" sz="24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ŽIVLJENJE</a:t>
            </a:r>
            <a:r>
              <a:rPr lang="sl-SI" sz="2400" b="1" spc="-1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24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</a:t>
            </a:r>
            <a:r>
              <a:rPr lang="sl-SI" sz="2400" b="1" spc="-1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24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LEPO</a:t>
            </a:r>
          </a:p>
          <a:p>
            <a:pPr marL="67945" algn="ctr">
              <a:spcAft>
                <a:spcPts val="0"/>
              </a:spcAft>
            </a:pPr>
            <a:endParaRPr lang="sl-SI" sz="3200" dirty="0">
              <a:latin typeface="Microsoft Sans Serif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spcBef>
                <a:spcPts val="5"/>
              </a:spcBef>
              <a:spcAft>
                <a:spcPts val="0"/>
              </a:spcAft>
            </a:pPr>
            <a:r>
              <a:rPr lang="sl-SI" sz="24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  <a:endParaRPr lang="sl-SI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     H(Em)      A(Am) G(Em) F            G               C G C    H(Em)   A(Am)  G(Em) F            G             C G</a:t>
            </a:r>
            <a:r>
              <a:rPr lang="sl-SI" sz="14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sl-SI" sz="14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KO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VČASIH SE TI ZDI, DA VSE ČUDNO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JE,    ŽELIŠ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SI, DA LAHKO BI SPREMENIL SVET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l-SI" sz="1600" b="1" spc="-28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C     H(Em)    A(Am)      G(Em)   F        G      C  G  C              H(Em) A(Am) G(Em)      F       G        C</a:t>
            </a:r>
            <a:endParaRPr lang="sl-SI" sz="1400" dirty="0">
              <a:solidFill>
                <a:srgbClr val="00B05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VENDAR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POTREBNO NI, DA SI FILOZOF,</a:t>
            </a:r>
            <a:r>
              <a:rPr lang="sl-SI" sz="1600" b="1" spc="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spc="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OKROG</a:t>
            </a:r>
            <a:r>
              <a:rPr lang="sl-SI" sz="1600" b="1" spc="-2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SEBE</a:t>
            </a:r>
            <a:r>
              <a:rPr lang="sl-SI" sz="1600" b="1" spc="-1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SE</a:t>
            </a:r>
            <a:r>
              <a:rPr lang="sl-SI" sz="1600" b="1" spc="-1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OZRI</a:t>
            </a:r>
            <a:r>
              <a:rPr lang="sl-SI" sz="1600" b="1" spc="-1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Z</a:t>
            </a:r>
            <a:r>
              <a:rPr lang="sl-SI" sz="1600" b="1" spc="-1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ZAPRTIMI</a:t>
            </a:r>
            <a:r>
              <a:rPr lang="sl-SI" sz="1600" b="1" spc="-2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OČMI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l-SI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spc="-28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                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                G                                             C       Am          F             G                        C     Am               F         G                                                 C                                           Am</a:t>
            </a:r>
            <a:r>
              <a:rPr lang="sl-SI" sz="1400" b="1" spc="-28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            </a:t>
            </a:r>
            <a:endParaRPr lang="sl-SI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REF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.: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ŽIVLJENJE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</a:t>
            </a:r>
            <a:r>
              <a:rPr lang="sl-SI" sz="1600" b="1" spc="-1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LEPO,</a:t>
            </a:r>
            <a:r>
              <a:rPr lang="sl-SI" sz="1600" b="1" spc="-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ČE</a:t>
            </a:r>
            <a:r>
              <a:rPr lang="sl-SI" sz="1600" b="1" spc="-1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GA</a:t>
            </a:r>
            <a:r>
              <a:rPr lang="sl-SI" sz="1600" b="1" spc="5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ŽIVIŠ,      TAKO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KOT PONUJA SE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SAMO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</a:t>
            </a:r>
            <a:r>
              <a:rPr lang="sl-SI" sz="1400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</a:t>
            </a:r>
            <a:r>
              <a:rPr lang="sl-SI" sz="1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                        C    Am</a:t>
            </a:r>
            <a:endParaRPr lang="sl-SI" sz="1400" b="1" dirty="0">
              <a:solidFill>
                <a:srgbClr val="00B05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IN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NE DA TI GA SPREMENIŠ</a:t>
            </a:r>
            <a:r>
              <a:rPr lang="sl-SI" sz="1600" b="1" spc="-28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.. </a:t>
            </a:r>
            <a:endParaRPr lang="sl-SI" sz="1600" b="1" spc="-280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l-SI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               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G                                               C       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Am       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F                 G                      C     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Am      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F           G                                                 C                                            Am</a:t>
            </a:r>
          </a:p>
          <a:p>
            <a:pPr>
              <a:lnSpc>
                <a:spcPct val="115000"/>
              </a:lnSpc>
            </a:pPr>
            <a:r>
              <a:rPr lang="sl-SI" sz="16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ŽIVLJENJE</a:t>
            </a:r>
            <a:r>
              <a:rPr lang="sl-SI" sz="1600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</a:t>
            </a:r>
            <a:r>
              <a:rPr lang="sl-SI" sz="1600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LEPO,</a:t>
            </a:r>
            <a:r>
              <a:rPr lang="sl-SI" sz="1600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ČE</a:t>
            </a:r>
            <a:r>
              <a:rPr lang="sl-SI" sz="1600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GA ŽIVIŠ,    TAKO KOT PONUJA SE SAMO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sl-SI" sz="1600" b="1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                 G                       C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 NE DA DRUGEGA ŽELIŠ.</a:t>
            </a:r>
            <a:endParaRPr lang="sl-SI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7945" algn="ctr">
              <a:lnSpc>
                <a:spcPct val="115000"/>
              </a:lnSpc>
              <a:spcAft>
                <a:spcPts val="0"/>
              </a:spcAft>
            </a:pPr>
            <a:r>
              <a:rPr lang="sl-SI" sz="1600" b="1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  <a:endParaRPr lang="sl-SI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5285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838200" y="144483"/>
            <a:ext cx="10541000" cy="5514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     H(Em)     A(Am) G(Em) F            G            C G C    H(Em)   A(Am)  G(Em) F            G                C G</a:t>
            </a:r>
            <a:endParaRPr lang="sl-SI" sz="1400" b="1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KO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VČASIH</a:t>
            </a:r>
            <a:r>
              <a:rPr lang="sl-SI" sz="1600" b="1" spc="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SE</a:t>
            </a:r>
            <a:r>
              <a:rPr lang="sl-SI" sz="1600" b="1" spc="-1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TI ZDI,</a:t>
            </a:r>
            <a:r>
              <a:rPr lang="sl-SI" sz="1600" b="1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DA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VSE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ČUDNO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JE,  ŽELIŠ</a:t>
            </a:r>
            <a:r>
              <a:rPr lang="sl-SI" sz="1600" b="1" spc="-2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SI,</a:t>
            </a:r>
            <a:r>
              <a:rPr lang="sl-SI" sz="1600" b="1" spc="-3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DA</a:t>
            </a:r>
            <a:r>
              <a:rPr lang="sl-SI" sz="1600" b="1" spc="-2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LAHKO</a:t>
            </a:r>
            <a:r>
              <a:rPr lang="sl-SI" sz="1600" b="1" spc="-1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BI</a:t>
            </a:r>
            <a:r>
              <a:rPr lang="sl-SI" sz="1600" b="1" spc="-1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SPREMENIL</a:t>
            </a:r>
            <a:r>
              <a:rPr lang="sl-SI" sz="1600" b="1" spc="-1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SVET.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sl-SI" sz="1600" b="1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sl-SI" sz="140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C     H(Em)    A(Am)      G(Em)   F        G      C  G  C              H(Em) A(Am) G(Em)      F       G        C</a:t>
            </a:r>
            <a:endParaRPr lang="sl-SI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VENDAR</a:t>
            </a:r>
            <a:r>
              <a:rPr lang="sl-SI" sz="1600" b="1" spc="-2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POTREBNO</a:t>
            </a:r>
            <a:r>
              <a:rPr lang="sl-SI" sz="1600" b="1" spc="-2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NI,</a:t>
            </a:r>
            <a:r>
              <a:rPr lang="sl-SI" sz="1600" b="1" spc="-2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DA</a:t>
            </a:r>
            <a:r>
              <a:rPr lang="sl-SI" sz="1600" b="1" spc="-2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BIL</a:t>
            </a:r>
            <a:r>
              <a:rPr lang="sl-SI" sz="1600" b="1" spc="-2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BI</a:t>
            </a:r>
            <a:r>
              <a:rPr lang="sl-SI" sz="1600" b="1" spc="-1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FILOZOF. OKROG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SEBE LE POGLEJ Z ZAPRTIMI OČMI…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l-SI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7945" algn="ctr">
              <a:lnSpc>
                <a:spcPct val="107000"/>
              </a:lnSpc>
              <a:spcBef>
                <a:spcPts val="220"/>
              </a:spcBef>
              <a:spcAft>
                <a:spcPts val="800"/>
              </a:spcAft>
            </a:pPr>
            <a:r>
              <a:rPr lang="sl-SI" sz="1600" b="1" spc="-5" dirty="0" smtClean="0">
                <a:solidFill>
                  <a:srgbClr val="00B050"/>
                </a:solidFill>
                <a:uFill>
                  <a:solidFill>
                    <a:srgbClr val="2D74B5"/>
                  </a:solidFill>
                </a:uFill>
                <a:latin typeface="Georgia Pro Black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67945">
              <a:lnSpc>
                <a:spcPct val="107000"/>
              </a:lnSpc>
              <a:spcBef>
                <a:spcPts val="220"/>
              </a:spcBef>
              <a:spcAft>
                <a:spcPts val="800"/>
              </a:spcAft>
            </a:pP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                    F                    G                                             C       Am          F              G                        C     Am          F         G                                                 C                                           Am</a:t>
            </a:r>
            <a:endParaRPr lang="sl-SI" sz="1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REF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.: ŽIVLJENJE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LEPO,</a:t>
            </a:r>
            <a:r>
              <a:rPr lang="sl-SI" sz="1600" b="1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ČE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GA</a:t>
            </a:r>
            <a:r>
              <a:rPr lang="sl-SI" sz="1600" b="1" spc="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ŽIVIŠ,     TAKO KOT PONUJA SE SAMO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sl-SI" sz="1600" b="1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</a:t>
            </a:r>
            <a:r>
              <a:rPr lang="sl-SI" sz="14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</a:t>
            </a:r>
            <a:r>
              <a:rPr lang="sl-SI" sz="14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                        C    Am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 NE DA TI GA SPREMENIŠ</a:t>
            </a:r>
            <a:r>
              <a:rPr lang="sl-SI" sz="1600" b="1" spc="-28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..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sl-SI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                    G                                             C       Am          F             G                        C     Am         </a:t>
            </a:r>
            <a:r>
              <a:rPr lang="sl-SI" sz="1400" b="1" spc="-280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</a:t>
            </a:r>
            <a:r>
              <a:rPr lang="sl-SI" sz="1400" b="1" spc="-280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         G                                                 C                                           Am</a:t>
            </a:r>
            <a:r>
              <a:rPr lang="sl-SI" sz="1400" b="1" spc="-280" dirty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endParaRPr lang="sl-SI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ŽIVLJENJE</a:t>
            </a:r>
            <a:r>
              <a:rPr lang="sl-SI" sz="1600" b="1" spc="-10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JE</a:t>
            </a:r>
            <a:r>
              <a:rPr lang="sl-SI" sz="1600" b="1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LEPO,</a:t>
            </a:r>
            <a:r>
              <a:rPr lang="sl-SI" sz="1600" b="1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ČE</a:t>
            </a:r>
            <a:r>
              <a:rPr lang="sl-SI" sz="1600" b="1" spc="-5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GA ŽIVIŠ,    TAKO KOT PONUJA SE SAMO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sl-SI" sz="1600" b="1" dirty="0" smtClean="0">
              <a:solidFill>
                <a:srgbClr val="0070C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sl-SI" sz="1400" b="1" dirty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F                 G                       </a:t>
            </a:r>
            <a:r>
              <a:rPr lang="sl-SI" sz="1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C</a:t>
            </a:r>
            <a:endParaRPr lang="sl-SI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l-SI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 NE DA DRUGEGA ŽELIŠ.</a:t>
            </a:r>
            <a:endParaRPr lang="sl-SI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7945" algn="ctr">
              <a:lnSpc>
                <a:spcPct val="115000"/>
              </a:lnSpc>
              <a:spcAft>
                <a:spcPts val="0"/>
              </a:spcAft>
            </a:pPr>
            <a:r>
              <a:rPr lang="sl-SI" b="1" dirty="0" smtClean="0">
                <a:solidFill>
                  <a:srgbClr val="0070C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 </a:t>
            </a:r>
            <a:endParaRPr lang="sl-SI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2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297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67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438</Words>
  <Application>Microsoft Office PowerPoint</Application>
  <PresentationFormat>Širokozaslonsko</PresentationFormat>
  <Paragraphs>129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Cambria</vt:lpstr>
      <vt:lpstr>Cooper Black</vt:lpstr>
      <vt:lpstr>Georgia Pro Black</vt:lpstr>
      <vt:lpstr>Microsoft Sans Serif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Andrej Loparnik</dc:creator>
  <cp:lastModifiedBy>Andrej Loparnik</cp:lastModifiedBy>
  <cp:revision>23</cp:revision>
  <dcterms:created xsi:type="dcterms:W3CDTF">2021-08-24T08:52:41Z</dcterms:created>
  <dcterms:modified xsi:type="dcterms:W3CDTF">2021-08-25T09:37:14Z</dcterms:modified>
</cp:coreProperties>
</file>