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41" r:id="rId1"/>
  </p:sldMasterIdLst>
  <p:notesMasterIdLst>
    <p:notesMasterId r:id="rId25"/>
  </p:notesMasterIdLst>
  <p:sldIdLst>
    <p:sldId id="324" r:id="rId2"/>
    <p:sldId id="292" r:id="rId3"/>
    <p:sldId id="296" r:id="rId4"/>
    <p:sldId id="406" r:id="rId5"/>
    <p:sldId id="390" r:id="rId6"/>
    <p:sldId id="394" r:id="rId7"/>
    <p:sldId id="395" r:id="rId8"/>
    <p:sldId id="429" r:id="rId9"/>
    <p:sldId id="399" r:id="rId10"/>
    <p:sldId id="401" r:id="rId11"/>
    <p:sldId id="402" r:id="rId12"/>
    <p:sldId id="407" r:id="rId13"/>
    <p:sldId id="350" r:id="rId14"/>
    <p:sldId id="384" r:id="rId15"/>
    <p:sldId id="386" r:id="rId16"/>
    <p:sldId id="374" r:id="rId17"/>
    <p:sldId id="410" r:id="rId18"/>
    <p:sldId id="411" r:id="rId19"/>
    <p:sldId id="378" r:id="rId20"/>
    <p:sldId id="379" r:id="rId21"/>
    <p:sldId id="261" r:id="rId22"/>
    <p:sldId id="409" r:id="rId23"/>
    <p:sldId id="424" r:id="rId24"/>
  </p:sldIdLst>
  <p:sldSz cx="6858000" cy="9144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3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3144" y="5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BA34A-52C6-4F90-948F-8F1E303B739F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77DBE-9E0D-446F-B0E3-B0E1B40857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695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0F0864-E7A9-449D-8A80-7E6780B59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EC501A8-E309-40C6-B419-23EB538B0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5A6B29E-D33E-41D7-A939-91F7E3852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740E8ED-1BB5-4D26-A3B4-944877BCB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0F9008-0928-44BD-8068-ED134733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3553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FF3EB3-DE41-4D27-B613-2CC2AB4D6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96B38FA-F9FF-4663-A1DC-3533EF199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C0502A7-59E7-4E2B-AFF1-DCA574A8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63CB975-97A5-4C9C-80F1-E7FFB78B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848DE7D-D770-4A1D-9BC3-221083C4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194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6D38671C-EFA7-4E9D-BD2C-E1B66EE40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0F215D8-03FE-44B6-BC66-EE269A925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01AC513-2797-4EB6-9566-209B19AE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E545AAB-CAFF-428D-BDFE-B558652D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B4DC9D-2075-4F5C-B76C-3096AE87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987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0F5E16-105E-457F-BF22-A41E336E0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5AE159C-5B93-4D13-847B-2B0166AF4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E60D82F-D332-48BC-B608-2DD6C9EE5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EF00B79-FEC6-4A50-953A-9E8845D6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F361408-B176-493C-BE3D-C3A9C6941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570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A4CB90-4B03-467A-9ACE-60F184E2F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F0B8307-714C-45B8-A565-304B882B4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4860169-96AF-42F0-B039-2E7845C6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42C08BD-56AA-4C80-BA9B-BDAFB757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420257-4982-41E8-A66E-36D0EB0D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4605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DE16D7-6E2D-4426-A138-FC457687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36646FB-453A-4DED-86C1-7CFF51D40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627D798-0617-46BA-BAA7-ACA6C590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3812F99-74F1-4C91-96D6-1491779BC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C51FDC3-E6AA-4438-B4C2-E333D3F66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62E2CBC-8695-427C-A19F-52BCACDD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91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3A5D97-C328-4BB3-B0C0-A059C805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52B54D3-458A-4C9B-9264-6B7F21914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87CAE71-CAB5-4A43-BC0E-F22CD0111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D8D79F5-BC66-4A63-88F3-47506B302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A8457E5F-F120-40F7-A0BB-E32E782EDB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9DCF586-327D-4AFB-911B-7FF2E988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827F9CA-269B-4208-B8BF-0A935A65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FD3ACFE-A722-47C9-8466-CF93EBF8E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627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25EE2F-6503-49D5-BEBF-7D9CB5F5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50657E2-E6F7-4701-9961-6D5995032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46C7015-F287-463E-876F-819AE07C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CD40A033-1FB3-4BCB-80A8-1B0EC44E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428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918F87D-8D29-4031-A194-29CCFDAD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0E7AAF71-C363-4B05-976A-C463C3C0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E554D99-963F-4F06-9913-C39A6A7C8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490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798736-0244-4BF1-B85F-5A5A3FE55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6F5A910-036C-4F53-BBFE-D09879001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B9B9A45-7F28-49CE-AFF1-193ECC9F6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A580A61-E796-4C9A-ABD3-58DAF5DD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1A58F5D-5F32-4440-9B3D-439508623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0CA0DE3-DAE5-4464-9D8D-44BBD92B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60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AD69E5-9BD5-471F-ACD7-4BA485A90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1287DCB-08B6-4762-81D1-60E41FE2D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97364D9-5125-4921-97C5-9D7A644DA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C6CC961-5EC2-4C07-8498-672AA6AD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2294C8B-BF0D-4C22-A6C2-CC83F8DEB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87DFBC7-EAE5-4E5D-B55A-9B797C940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298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C7D5635-39C5-44DB-9C16-816C898AE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8A26F7A-77DC-4C39-ACA3-085DD9AD9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ACE6576-8E1F-4847-BC81-A497CB084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C7A87C0-89F9-4921-8585-AAA60EED5C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BD9523C-979D-46D7-99F5-9167F9319A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584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D:\01%20%20O&#352;%20POUK\01%20%20U%20R%20E\00%20Pesmi%20za%20v%20razred\02%20POPEVKE%20SLO\Video_SLO_pop\Videosex%20-%20Zemlja%20Ple&#353;e.mp4" TargetMode="External"/><Relationship Id="rId1" Type="http://schemas.microsoft.com/office/2007/relationships/media" Target="file:///D:\01%20%20O&#352;%20POUK\01%20%20U%20R%20E\00%20Pesmi%20za%20v%20razred\02%20POPEVKE%20SLO\Video_SLO_pop\Videosex%20-%20Zemlja%20Ple&#353;e.mp4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32656" y="575701"/>
            <a:ext cx="6205977" cy="60346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Okna na stežaj, okna na stežaj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sveži sapi in prepihu, okna na stežaj!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Vrata na stežaj, vrata na stežaj,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popotniku na dolgi cesti vrata na stežaj!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Zbrišimo prah po </a:t>
            </a:r>
            <a:r>
              <a:rPr lang="sl-SI" sz="2200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koteh</a:t>
            </a: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spominih in v očeh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poljanah širnih, blagorodnih mestih in vaseh .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Zbrišimo prah po </a:t>
            </a:r>
            <a:r>
              <a:rPr lang="sl-SI" sz="2200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koteh</a:t>
            </a: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spominih in v očeh,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 pa če pod odvrženo lupino </a:t>
            </a:r>
          </a:p>
          <a:p>
            <a:pPr marL="0" indent="0" algn="ctr">
              <a:buNone/>
            </a:pP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skril se nam je smeh .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9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Okna na stežaj,…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10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Zbrišimo...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105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 dežela….iz dobrote in gorja, </a:t>
            </a:r>
          </a:p>
          <a:p>
            <a:pPr marL="0" indent="0" algn="ctr">
              <a:buNone/>
            </a:pP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 dežela… od ravnice do morja. </a:t>
            </a:r>
          </a:p>
          <a:p>
            <a:pPr marL="0" indent="0">
              <a:buNone/>
            </a:pPr>
            <a:endParaRPr lang="sl-SI" sz="22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Srca na stežaj, srca na stežaj, 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naivnemu otroku v sebi, srca na stežaj!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Srca na stežaj, srca na stežaj, </a:t>
            </a:r>
            <a:br>
              <a:rPr lang="sl-SI" sz="1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naivnemu otroku v sebi,  srca na stežaj,</a:t>
            </a:r>
          </a:p>
          <a:p>
            <a:pPr marL="0" indent="0" algn="ctr">
              <a:buNone/>
            </a:pPr>
            <a:r>
              <a:rPr lang="sl-SI" sz="1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naivnemu otroku v sebi,  srca na stežaj,</a:t>
            </a:r>
          </a:p>
          <a:p>
            <a:pPr marL="0" indent="0" algn="ctr">
              <a:buNone/>
            </a:pPr>
            <a:r>
              <a:rPr lang="sl-SI" sz="1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naivnemu otroku v sebi, srca na stežaj!</a:t>
            </a:r>
          </a:p>
        </p:txBody>
      </p:sp>
      <p:pic>
        <p:nvPicPr>
          <p:cNvPr id="1028" name="Picture 4" descr="https://encrypted-tbn1.gstatic.com/images?q=tbn:ANd9GcQKlVtwsYZsBATJpVAOrPiA2N-XiA66V5RZ-o27-my4tIPs_yJ5G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6464">
            <a:off x="5374461" y="3506748"/>
            <a:ext cx="1293845" cy="157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2.gstatic.com/images?q=tbn:ANd9GcRXkFDD5Qhkvu5-PTKqNOlBskPIqu8doukH3DGB3T5eS-Aj4Mw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97532">
            <a:off x="220522" y="73218"/>
            <a:ext cx="682293" cy="75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jeZBesedilom 6"/>
          <p:cNvSpPr txBox="1"/>
          <p:nvPr/>
        </p:nvSpPr>
        <p:spPr>
          <a:xfrm>
            <a:off x="1454456" y="44702"/>
            <a:ext cx="4019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Vlado Kreslin:  </a:t>
            </a:r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Okna na stežaj</a:t>
            </a:r>
          </a:p>
        </p:txBody>
      </p:sp>
    </p:spTree>
    <p:extLst>
      <p:ext uri="{BB962C8B-B14F-4D97-AF65-F5344CB8AC3E}">
        <p14:creationId xmlns:p14="http://schemas.microsoft.com/office/powerpoint/2010/main" val="316820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404664" y="179512"/>
            <a:ext cx="5949280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800" b="1" u="sng" cap="all" dirty="0"/>
              <a:t>Ko boš prišla na Bled</a:t>
            </a:r>
          </a:p>
          <a:p>
            <a:pPr algn="ctr"/>
            <a:r>
              <a:rPr lang="sl-SI" sz="2800" dirty="0"/>
              <a:t>                 </a:t>
            </a:r>
          </a:p>
          <a:p>
            <a:pPr algn="ctr"/>
            <a:r>
              <a:rPr lang="sl-SI" sz="2800" dirty="0"/>
              <a:t>Ko boš prišla na Bled, </a:t>
            </a:r>
          </a:p>
          <a:p>
            <a:pPr algn="ctr"/>
            <a:r>
              <a:rPr lang="sl-SI" sz="2800" dirty="0"/>
              <a:t>   boš moja punčka spet.</a:t>
            </a:r>
          </a:p>
          <a:p>
            <a:pPr algn="ctr"/>
            <a:r>
              <a:rPr lang="sl-SI" sz="2800" dirty="0"/>
              <a:t>Za naju ves bo svet, </a:t>
            </a:r>
          </a:p>
          <a:p>
            <a:pPr algn="ctr"/>
            <a:r>
              <a:rPr lang="sl-SI" sz="2800" dirty="0"/>
              <a:t>kot češnjev cvet. </a:t>
            </a:r>
          </a:p>
          <a:p>
            <a:pPr algn="ctr"/>
            <a:r>
              <a:rPr lang="sl-SI" sz="2800" dirty="0"/>
              <a:t> </a:t>
            </a:r>
          </a:p>
          <a:p>
            <a:pPr algn="ctr"/>
            <a:r>
              <a:rPr lang="sl-SI" sz="2800" dirty="0"/>
              <a:t>   Na klopco greš sedet </a:t>
            </a:r>
          </a:p>
          <a:p>
            <a:pPr algn="ctr"/>
            <a:r>
              <a:rPr lang="sl-SI" sz="2800" dirty="0"/>
              <a:t>   in z mano zvezde štet. </a:t>
            </a:r>
          </a:p>
          <a:p>
            <a:pPr algn="ctr"/>
            <a:r>
              <a:rPr lang="sl-SI" sz="2800" dirty="0"/>
              <a:t>   In srčece si gret, </a:t>
            </a:r>
          </a:p>
          <a:p>
            <a:pPr algn="ctr"/>
            <a:r>
              <a:rPr lang="sl-SI" sz="2800" dirty="0"/>
              <a:t>ko boš prišla na Bled. </a:t>
            </a:r>
          </a:p>
          <a:p>
            <a:pPr algn="ctr"/>
            <a:r>
              <a:rPr lang="sl-SI" sz="2800" dirty="0"/>
              <a:t>	</a:t>
            </a:r>
          </a:p>
          <a:p>
            <a:pPr algn="ctr"/>
            <a:r>
              <a:rPr lang="sl-SI" sz="2800" dirty="0"/>
              <a:t>Tvoj srček zlat, bo delal tika tak,</a:t>
            </a:r>
          </a:p>
          <a:p>
            <a:pPr algn="ctr"/>
            <a:r>
              <a:rPr lang="sl-SI" sz="2800" dirty="0"/>
              <a:t>ko nad vodo, bo plaval mrak.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Na klopco greš sedet </a:t>
            </a:r>
          </a:p>
          <a:p>
            <a:pPr algn="ctr"/>
            <a:r>
              <a:rPr lang="sl-SI" sz="2800" dirty="0"/>
              <a:t>   in z mano zvezde štet. </a:t>
            </a:r>
          </a:p>
          <a:p>
            <a:pPr algn="ctr"/>
            <a:r>
              <a:rPr lang="sl-SI" sz="2800" dirty="0"/>
              <a:t>   In srčece si gret, </a:t>
            </a:r>
          </a:p>
          <a:p>
            <a:pPr algn="ctr"/>
            <a:r>
              <a:rPr lang="sl-SI" sz="2800" dirty="0"/>
              <a:t>ko boš prišla na Bled. </a:t>
            </a:r>
          </a:p>
          <a:p>
            <a:pPr algn="ctr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662755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Š Grm\Desktop\blue_planet_earth_moon_su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891480" y="-804597"/>
            <a:ext cx="8229600" cy="10972800"/>
          </a:xfrm>
          <a:prstGeom prst="rect">
            <a:avLst/>
          </a:prstGeom>
          <a:noFill/>
        </p:spPr>
      </p:pic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-711460" y="27584"/>
            <a:ext cx="7869560" cy="101406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Sredi zvezd noč in dan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se vrti ta svet.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Zemlja pleše tja med zvezde,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pade sneg, pride maj,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pride spet jesen,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tisoč let že zemlja pleše. </a:t>
            </a:r>
          </a:p>
          <a:p>
            <a:pPr algn="ctr">
              <a:buNone/>
            </a:pPr>
            <a:endParaRPr lang="sl-SI" sz="36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Orion, saksofon, mesec, kontrabas,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Zemlja pleše tja med zvezde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 in z njo grad, vsak oblak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in vse ceste in celo ta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najin mali dom, </a:t>
            </a:r>
          </a:p>
          <a:p>
            <a:pPr algn="ctr">
              <a:buNone/>
            </a:pPr>
            <a:r>
              <a:rPr lang="sl-SI" sz="3600" dirty="0">
                <a:solidFill>
                  <a:schemeClr val="bg1"/>
                </a:solidFill>
              </a:rPr>
              <a:t>in celo ta najin mali dom.</a:t>
            </a:r>
            <a:br>
              <a:rPr lang="sl-SI" sz="3600" dirty="0">
                <a:solidFill>
                  <a:schemeClr val="bg1"/>
                </a:solidFill>
              </a:rPr>
            </a:br>
            <a:br>
              <a:rPr lang="sl-SI" dirty="0">
                <a:solidFill>
                  <a:schemeClr val="bg1"/>
                </a:solidFill>
              </a:rPr>
            </a:b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2" name="Videosex - Zemlja Plese - The Original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lum bright="100000"/>
          </a:blip>
          <a:stretch>
            <a:fillRect/>
          </a:stretch>
        </p:blipFill>
        <p:spPr>
          <a:xfrm flipH="1" flipV="1">
            <a:off x="6933390" y="8172399"/>
            <a:ext cx="220973" cy="16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36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7018"/>
            <a:ext cx="27508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8091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142480"/>
            <a:ext cx="709168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1" i="0" u="none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sl-SI" altLang="sl-SI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293532" y="68133"/>
            <a:ext cx="6045245" cy="92640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 filma Poletje v školjki: </a:t>
            </a:r>
            <a:r>
              <a:rPr lang="sl-SI" sz="3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Prisluhni školjki</a:t>
            </a:r>
          </a:p>
          <a:p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       C          B            F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Poletni dan, ki je mogoče že minil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 B           F              C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mogoče šele pride, poletni dan.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Poletni dan, ki ga morda nikdar ne bo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morda prišel ne bo od sonca zlat.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Poletni dan, ki v školjko je ujet,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 ujet je v srce, vanj zakopan.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   </a:t>
            </a:r>
            <a:r>
              <a:rPr lang="sl-SI" sz="2400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</a:t>
            </a:r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Prisluhni školjki,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 </a:t>
            </a:r>
            <a:r>
              <a:rPr lang="sl-SI" sz="2400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</a:t>
            </a:r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B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vanjo ujet je,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 </a:t>
            </a:r>
            <a:r>
              <a:rPr lang="sl-SI" sz="2400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</a:t>
            </a:r>
            <a:endParaRPr lang="sl-SI" sz="24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prisluhni školjki,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 B        C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 njej poletje ti šumi.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uho te vabi,  prisluhni vanjo,</a:t>
            </a:r>
          </a:p>
          <a:p>
            <a:r>
              <a:rPr lang="sl-SI" sz="2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igra ti,  vabi te za sanjami.</a:t>
            </a:r>
          </a:p>
          <a:p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1536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0" y="0"/>
            <a:ext cx="6858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600" b="1" u="sng" cap="all" dirty="0"/>
              <a:t>Ne čakaj pomladi</a:t>
            </a:r>
          </a:p>
          <a:p>
            <a:pPr algn="ctr"/>
            <a:endParaRPr lang="sl-SI" sz="3600" dirty="0"/>
          </a:p>
          <a:p>
            <a:pPr algn="ctr"/>
            <a:r>
              <a:rPr lang="sl-SI" sz="3600" dirty="0"/>
              <a:t>Ne čakaj pomladi, </a:t>
            </a:r>
          </a:p>
          <a:p>
            <a:pPr algn="ctr"/>
            <a:r>
              <a:rPr lang="sl-SI" sz="3600" dirty="0"/>
              <a:t>ne čakaj na maj!</a:t>
            </a:r>
          </a:p>
          <a:p>
            <a:pPr algn="ctr"/>
            <a:r>
              <a:rPr lang="sl-SI" sz="3600" dirty="0"/>
              <a:t>Le kaj ti bo sonce in rože zakaj!</a:t>
            </a:r>
          </a:p>
          <a:p>
            <a:pPr algn="ctr"/>
            <a:r>
              <a:rPr lang="sl-SI" sz="3600" dirty="0"/>
              <a:t>Saj lička so rožni ti cveti,</a:t>
            </a:r>
          </a:p>
          <a:p>
            <a:pPr algn="ctr"/>
            <a:r>
              <a:rPr lang="sl-SI" sz="3600" dirty="0"/>
              <a:t>v očeh žarek sonca sveti.</a:t>
            </a:r>
          </a:p>
          <a:p>
            <a:pPr algn="ctr"/>
            <a:endParaRPr lang="sl-SI" sz="3600" dirty="0"/>
          </a:p>
          <a:p>
            <a:pPr algn="ctr"/>
            <a:r>
              <a:rPr lang="sl-SI" sz="3600" dirty="0"/>
              <a:t>Ne čakaj pomladi,</a:t>
            </a:r>
          </a:p>
          <a:p>
            <a:pPr algn="ctr"/>
            <a:r>
              <a:rPr lang="sl-SI" sz="3600" dirty="0"/>
              <a:t> ne čakaj na maj,</a:t>
            </a:r>
          </a:p>
          <a:p>
            <a:pPr algn="ctr"/>
            <a:r>
              <a:rPr lang="sl-SI" sz="3600" dirty="0"/>
              <a:t>kaj mar ti zelenih trav!</a:t>
            </a:r>
          </a:p>
          <a:p>
            <a:pPr algn="ctr"/>
            <a:r>
              <a:rPr lang="sl-SI" sz="3600" dirty="0"/>
              <a:t>Srce nič ne čaka, </a:t>
            </a:r>
          </a:p>
          <a:p>
            <a:pPr algn="ctr"/>
            <a:r>
              <a:rPr lang="sl-SI" sz="3600" dirty="0"/>
              <a:t>bije tiktaka, </a:t>
            </a:r>
          </a:p>
          <a:p>
            <a:pPr algn="ctr"/>
            <a:r>
              <a:rPr lang="sl-SI" sz="3600" dirty="0"/>
              <a:t>kliče </a:t>
            </a:r>
            <a:r>
              <a:rPr lang="sl-SI" sz="3600" dirty="0" err="1"/>
              <a:t>ljubav</a:t>
            </a:r>
            <a:r>
              <a:rPr lang="sl-SI" sz="3600" dirty="0"/>
              <a:t>!</a:t>
            </a:r>
          </a:p>
          <a:p>
            <a:pPr algn="ctr"/>
            <a:r>
              <a:rPr lang="sl-SI" sz="3600" dirty="0"/>
              <a:t>Zakaj čakala bi na maj.</a:t>
            </a:r>
          </a:p>
        </p:txBody>
      </p:sp>
    </p:spTree>
    <p:extLst>
      <p:ext uri="{BB962C8B-B14F-4D97-AF65-F5344CB8AC3E}">
        <p14:creationId xmlns:p14="http://schemas.microsoft.com/office/powerpoint/2010/main" val="3067792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305272" y="154304"/>
            <a:ext cx="6552728" cy="9156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200" b="1" u="sng" dirty="0"/>
              <a:t>Gremo mi po svoje</a:t>
            </a:r>
            <a:endParaRPr lang="sl-SI" sz="2200" dirty="0"/>
          </a:p>
          <a:p>
            <a:pPr algn="ctr"/>
            <a:r>
              <a:rPr lang="sl-SI" sz="2100" dirty="0"/>
              <a:t>A sploh kdo ve, kdo je, kam gre </a:t>
            </a:r>
          </a:p>
          <a:p>
            <a:pPr algn="ctr"/>
            <a:r>
              <a:rPr lang="sl-SI" sz="2100" dirty="0"/>
              <a:t>in kaj je b'</a:t>
            </a:r>
            <a:r>
              <a:rPr lang="sl-SI" sz="2100" dirty="0" err="1"/>
              <a:t>lo</a:t>
            </a:r>
            <a:r>
              <a:rPr lang="sl-SI" sz="2100" dirty="0"/>
              <a:t> pred tem?</a:t>
            </a:r>
            <a:br>
              <a:rPr lang="sl-SI" sz="2100" dirty="0"/>
            </a:br>
            <a:r>
              <a:rPr lang="sl-SI" sz="2100" dirty="0"/>
              <a:t>Veliki pok, Bog, kura, jajc? </a:t>
            </a:r>
          </a:p>
          <a:p>
            <a:pPr algn="ctr"/>
            <a:r>
              <a:rPr lang="sl-SI" sz="2100" dirty="0"/>
              <a:t>Ni važno - je, kar je. </a:t>
            </a:r>
            <a:br>
              <a:rPr lang="sl-SI" sz="2100" dirty="0"/>
            </a:br>
            <a:r>
              <a:rPr lang="sl-SI" sz="2100" dirty="0"/>
              <a:t>Kdor zna letet, čeprav brez kril, </a:t>
            </a:r>
          </a:p>
          <a:p>
            <a:pPr algn="ctr"/>
            <a:r>
              <a:rPr lang="sl-SI" sz="2100" dirty="0"/>
              <a:t>ima oblak in grad,</a:t>
            </a:r>
            <a:br>
              <a:rPr lang="sl-SI" sz="2100" dirty="0"/>
            </a:br>
            <a:r>
              <a:rPr lang="sl-SI" sz="2100" dirty="0"/>
              <a:t>star, mlad, ptič, miš -- ni važno,  kaj, </a:t>
            </a:r>
          </a:p>
          <a:p>
            <a:pPr algn="ctr"/>
            <a:r>
              <a:rPr lang="sl-SI" sz="2100" dirty="0"/>
              <a:t>če si sam svoj kralj. </a:t>
            </a:r>
            <a:br>
              <a:rPr lang="sl-SI" sz="2100" dirty="0"/>
            </a:br>
            <a:br>
              <a:rPr lang="sl-SI" sz="2100" dirty="0"/>
            </a:br>
            <a:r>
              <a:rPr lang="sl-SI" sz="2100" dirty="0"/>
              <a:t>Kdor zna, zna, in mi znamo,</a:t>
            </a:r>
            <a:br>
              <a:rPr lang="sl-SI" sz="2100" dirty="0"/>
            </a:br>
            <a:r>
              <a:rPr lang="sl-SI" sz="2100" dirty="0"/>
              <a:t>brez kril, v gradu, spimo, letimo.</a:t>
            </a:r>
            <a:br>
              <a:rPr lang="sl-SI" sz="2100" dirty="0"/>
            </a:br>
            <a:r>
              <a:rPr lang="sl-SI" sz="2100" dirty="0"/>
              <a:t>Spimo, letimo, spimo, letimo. </a:t>
            </a:r>
          </a:p>
          <a:p>
            <a:pPr algn="ctr"/>
            <a:r>
              <a:rPr lang="sl-SI" sz="2100" dirty="0"/>
              <a:t>Spimo, letimo, spimo, letimo. Kdor zna…</a:t>
            </a:r>
          </a:p>
          <a:p>
            <a:pPr algn="ctr"/>
            <a:r>
              <a:rPr lang="sl-SI" sz="2100" dirty="0"/>
              <a:t> </a:t>
            </a:r>
          </a:p>
          <a:p>
            <a:pPr algn="ctr"/>
            <a:r>
              <a:rPr lang="sl-SI" sz="2100" dirty="0"/>
              <a:t>Vsak je, kar je, kam gre, ne ve, </a:t>
            </a:r>
          </a:p>
          <a:p>
            <a:pPr algn="ctr"/>
            <a:r>
              <a:rPr lang="sl-SI" sz="2100" dirty="0"/>
              <a:t>gre pa vsak po svoje,</a:t>
            </a:r>
            <a:br>
              <a:rPr lang="sl-SI" sz="2100" dirty="0"/>
            </a:br>
            <a:r>
              <a:rPr lang="sl-SI" sz="2100" dirty="0"/>
              <a:t>eni peš, drugi leže, tretji pa v dvoje. </a:t>
            </a:r>
            <a:br>
              <a:rPr lang="sl-SI" sz="2100" dirty="0"/>
            </a:br>
            <a:r>
              <a:rPr lang="sl-SI" sz="2100" dirty="0"/>
              <a:t>Jaz sem, ti si, on, ona je, </a:t>
            </a:r>
          </a:p>
          <a:p>
            <a:pPr algn="ctr"/>
            <a:r>
              <a:rPr lang="sl-SI" sz="2100" dirty="0"/>
              <a:t>v ednini in množini,</a:t>
            </a:r>
            <a:br>
              <a:rPr lang="sl-SI" sz="2100" dirty="0"/>
            </a:br>
            <a:r>
              <a:rPr lang="sl-SI" sz="2100" dirty="0"/>
              <a:t>če sva dva, sva brez besed, letiva v dvojini.</a:t>
            </a:r>
            <a:br>
              <a:rPr lang="sl-SI" sz="2100" dirty="0"/>
            </a:br>
            <a:br>
              <a:rPr lang="sl-SI" sz="2100" dirty="0"/>
            </a:br>
            <a:r>
              <a:rPr lang="sl-SI" sz="2100" dirty="0"/>
              <a:t>Kdor zna, zna, in midva znava,</a:t>
            </a:r>
          </a:p>
          <a:p>
            <a:pPr algn="ctr"/>
            <a:r>
              <a:rPr lang="sl-SI" sz="2100" dirty="0"/>
              <a:t>brez kril, v gradu, spiva, letiva. </a:t>
            </a:r>
            <a:br>
              <a:rPr lang="sl-SI" sz="2100" dirty="0"/>
            </a:br>
            <a:r>
              <a:rPr lang="sl-SI" sz="2100" dirty="0"/>
              <a:t>Spiva, letiva, spiva, letiva.</a:t>
            </a:r>
          </a:p>
          <a:p>
            <a:pPr algn="ctr"/>
            <a:r>
              <a:rPr lang="sl-SI" sz="2100" dirty="0"/>
              <a:t>Spiva, letiva, spiva, letiva. Kdor zna…</a:t>
            </a:r>
          </a:p>
          <a:p>
            <a:pPr algn="ctr"/>
            <a:r>
              <a:rPr lang="sl-SI" sz="2100" dirty="0"/>
              <a:t>Letiva!</a:t>
            </a:r>
            <a:br>
              <a:rPr lang="sl-SI" sz="2100" dirty="0"/>
            </a:br>
            <a:endParaRPr lang="sl-SI" sz="2100" dirty="0"/>
          </a:p>
        </p:txBody>
      </p:sp>
    </p:spTree>
    <p:extLst>
      <p:ext uri="{BB962C8B-B14F-4D97-AF65-F5344CB8AC3E}">
        <p14:creationId xmlns:p14="http://schemas.microsoft.com/office/powerpoint/2010/main" val="3729143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27738" y="755576"/>
            <a:ext cx="6402524" cy="823832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Smolar. V PRADAVNINI</a:t>
            </a:r>
          </a:p>
          <a:p>
            <a:pPr marL="0" indent="0" algn="ctr">
              <a:buNone/>
            </a:pP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Če bi živeli v pradavnini, stanovali bi v votlini,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oblečeni bili bi v mini, tako poleti kot pozimi.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Šole sploh ne bi poznali, vse dneve bi se le igrali,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pesku in po blatu rili, se skrivali in se lovili.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Vse naše pesmice bi takole šle: </a:t>
            </a:r>
          </a:p>
          <a:p>
            <a:pPr marL="0" indent="0" algn="ctr">
              <a:buNone/>
            </a:pP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pesmice bolj žalostne, pa: </a:t>
            </a:r>
          </a:p>
          <a:p>
            <a:pPr marL="0" indent="0" algn="ctr">
              <a:buNone/>
            </a:pP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V pradavnini naše mame, ne bi mogle biti dame,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oblečene v živalske kože, pa vse nabirale bi rože.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 votlino bi sedele, za otroke bi skrbele,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 z nami rade se igrale, še raje pa bi klepetale.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In naše mamice bi govorile le: </a:t>
            </a:r>
          </a:p>
          <a:p>
            <a:pPr marL="0" indent="0" algn="ctr">
              <a:buNone/>
            </a:pP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    tudi, ko bi jezile se:</a:t>
            </a:r>
          </a:p>
          <a:p>
            <a:pPr marL="0" indent="0" algn="ctr">
              <a:buNone/>
            </a:pP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3. Če v pradavnini bi živeli, očetje britvic ne bi imeli,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bi vsi bili zelo kosmati, dolgolasi in bradati.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Pridno bi na lov hodili, se za zverinami podili,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 pa kakšno bi ujeli, bi bili zelo veseli.</a:t>
            </a:r>
          </a:p>
          <a:p>
            <a:pPr marL="0" indent="0" algn="ctr">
              <a:buNone/>
            </a:pP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bi smejali se in bahali se: </a:t>
            </a:r>
          </a:p>
          <a:p>
            <a:pPr marL="0" indent="0" algn="ctr">
              <a:buNone/>
            </a:pP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 trebuhih trepljali se: </a:t>
            </a:r>
          </a:p>
          <a:p>
            <a:pPr marL="0" indent="0" algn="ctr">
              <a:buNone/>
            </a:pP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 marL="0" indent="0" algn="ctr">
              <a:buNone/>
            </a:pPr>
            <a:r>
              <a:rPr lang="sl-SI" sz="4400" b="1" cap="all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sl-SI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4. Če bi živeli v pradavnini, stanovali bi v votlini….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4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Zvečer ob ognju bi se zbrali, prepevali bi in plesali,</a:t>
            </a:r>
            <a:b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lahko noč pa bi dejali le: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8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humba</a:t>
            </a:r>
            <a:r>
              <a:rPr lang="sl-SI" sz="8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in zaspali!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6460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7018"/>
            <a:ext cx="27508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8091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142480"/>
            <a:ext cx="709168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1" i="0" u="none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sl-SI" altLang="sl-SI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137540" y="304096"/>
            <a:ext cx="7035875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Adi Smolar: </a:t>
            </a:r>
          </a:p>
          <a:p>
            <a:r>
              <a:rPr lang="sl-SI" sz="2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 ne grem v šolo</a:t>
            </a:r>
          </a:p>
          <a:p>
            <a:pPr algn="ctr"/>
            <a:endParaRPr lang="sl-SI" sz="28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 ne grem v šolo,  ne, ne grem v šolo, </a:t>
            </a: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 bom kar počitnice imel.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 ne grem v šolo,  nič  več ne grem v šolo, </a:t>
            </a: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nisem nor, da v šoli bi sedel. </a:t>
            </a:r>
          </a:p>
          <a:p>
            <a:endParaRPr lang="sl-SI" sz="22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kaj mi šola bo, sem pameten zelo, </a:t>
            </a: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vse že znam še bolje kot za pet.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Vem, da je svet ploščat, da kuščar je kosmat </a:t>
            </a: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vem da tri krat štiri je deset.   Jaz ne grem…	</a:t>
            </a:r>
          </a:p>
          <a:p>
            <a:endParaRPr lang="sl-SI" sz="22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Slovenija leži v Ameriki,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 Dravskim mostom teče reka Nil,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angleško „jaz sem tu“, se reče „</a:t>
            </a:r>
            <a:r>
              <a:rPr lang="sl-SI" sz="2200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</a:t>
            </a: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love ju“,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zraku s krili leta krokodil.  Jaz ne grem…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Vse črke že poznam in jih našteti znam, tako: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 c č ž k r p l m n o.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Tudi številke poznam, dobro šteti znam, do sto: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2 3 5 10 25 68 7 39 15 100. Jaz ne grem…</a:t>
            </a:r>
            <a:br>
              <a:rPr lang="sl-SI" sz="2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22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l-SI" sz="24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l-SI" sz="14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454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88834" y="755576"/>
            <a:ext cx="6768752" cy="867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Kupil sem si rolico, rolico papirja. </a:t>
            </a:r>
          </a:p>
          <a:p>
            <a:r>
              <a:rPr lang="sl-SI" dirty="0"/>
              <a:t>Skozi mesto šel sem z njo, z rolico papirja. </a:t>
            </a:r>
          </a:p>
          <a:p>
            <a:r>
              <a:rPr lang="sl-SI" dirty="0"/>
              <a:t>Jo odnesel bom domov, sem si tiho pravil, </a:t>
            </a:r>
          </a:p>
          <a:p>
            <a:r>
              <a:rPr lang="sl-SI" dirty="0"/>
              <a:t>na straniščni jo pokrov, si jo bom nastavil, </a:t>
            </a:r>
          </a:p>
          <a:p>
            <a:r>
              <a:rPr lang="sl-SI" dirty="0"/>
              <a:t>pa mi bo prav pr'šla rolica papirja! </a:t>
            </a:r>
          </a:p>
          <a:p>
            <a:r>
              <a:rPr lang="sl-SI" dirty="0"/>
              <a:t>	A mimo mene je gospa kužka pripeljala</a:t>
            </a:r>
            <a:br>
              <a:rPr lang="sl-SI" dirty="0"/>
            </a:br>
            <a:r>
              <a:rPr lang="sl-SI" dirty="0"/>
              <a:t>	in za njim na cesti sta kupčka dva ostala.</a:t>
            </a:r>
            <a:br>
              <a:rPr lang="sl-SI" dirty="0"/>
            </a:br>
            <a:r>
              <a:rPr lang="sl-SI" dirty="0"/>
              <a:t>	To ni dobro, sem dejal, za sprehajališče,</a:t>
            </a:r>
            <a:br>
              <a:rPr lang="sl-SI" dirty="0"/>
            </a:br>
            <a:r>
              <a:rPr lang="sl-SI" dirty="0"/>
              <a:t>	hitro kupčka sem pobral, ju nesel na smetišče.</a:t>
            </a:r>
            <a:br>
              <a:rPr lang="sl-SI" dirty="0"/>
            </a:br>
            <a:r>
              <a:rPr lang="sl-SI" dirty="0"/>
              <a:t>	Pa mi je prav pr'šla rolica papirja.</a:t>
            </a:r>
            <a:br>
              <a:rPr lang="sl-SI" dirty="0"/>
            </a:br>
            <a:r>
              <a:rPr lang="sl-SI" dirty="0"/>
              <a:t>Sem naletel na klošarja, se z vincem je nalival.</a:t>
            </a:r>
            <a:br>
              <a:rPr lang="sl-SI" dirty="0"/>
            </a:br>
            <a:r>
              <a:rPr lang="sl-SI" dirty="0"/>
              <a:t>A neroda štorasta po bradi ga je zlival.</a:t>
            </a:r>
            <a:br>
              <a:rPr lang="sl-SI" dirty="0"/>
            </a:br>
            <a:r>
              <a:rPr lang="sl-SI" dirty="0"/>
              <a:t>Dal sem lističa mu dva, da se je obrisal,</a:t>
            </a:r>
            <a:br>
              <a:rPr lang="sl-SI" dirty="0"/>
            </a:br>
            <a:r>
              <a:rPr lang="sl-SI" dirty="0"/>
              <a:t>pa še za čevlja </a:t>
            </a:r>
            <a:r>
              <a:rPr lang="sl-SI" dirty="0" err="1"/>
              <a:t>švedrasta</a:t>
            </a:r>
            <a:r>
              <a:rPr lang="sl-SI" dirty="0"/>
              <a:t>, da prah si je pobrisal.</a:t>
            </a:r>
            <a:br>
              <a:rPr lang="sl-SI" dirty="0"/>
            </a:br>
            <a:r>
              <a:rPr lang="sl-SI" dirty="0"/>
              <a:t>Pa mi je prav pr'šla rolica papirja.</a:t>
            </a:r>
            <a:br>
              <a:rPr lang="sl-SI" dirty="0"/>
            </a:br>
            <a:r>
              <a:rPr lang="sl-SI" dirty="0"/>
              <a:t>	V parku nekaj se otrok veselo je igralo.</a:t>
            </a:r>
            <a:br>
              <a:rPr lang="sl-SI" dirty="0"/>
            </a:br>
            <a:r>
              <a:rPr lang="sl-SI" dirty="0"/>
              <a:t>	Tekali so naokrog, je iz noskov jim curljalo.</a:t>
            </a:r>
            <a:br>
              <a:rPr lang="sl-SI" dirty="0"/>
            </a:br>
            <a:r>
              <a:rPr lang="sl-SI" dirty="0"/>
              <a:t>	Nemudoma sem tja zavil do prvega fantička,</a:t>
            </a:r>
            <a:br>
              <a:rPr lang="sl-SI" dirty="0"/>
            </a:br>
            <a:r>
              <a:rPr lang="sl-SI" dirty="0"/>
              <a:t>	jim papirčke razdelil za noske in za lička.</a:t>
            </a:r>
            <a:br>
              <a:rPr lang="sl-SI" dirty="0"/>
            </a:br>
            <a:r>
              <a:rPr lang="sl-SI" dirty="0"/>
              <a:t>	Pa mi je prav pr'šla rolica papirja.</a:t>
            </a:r>
            <a:br>
              <a:rPr lang="sl-SI" dirty="0"/>
            </a:br>
            <a:r>
              <a:rPr lang="sl-SI" dirty="0"/>
              <a:t>Je na klopci damica milo se jokala,</a:t>
            </a:r>
            <a:br>
              <a:rPr lang="sl-SI" dirty="0"/>
            </a:br>
            <a:r>
              <a:rPr lang="sl-SI" dirty="0"/>
              <a:t>ker ji druga deklica fanta je speljala.</a:t>
            </a:r>
            <a:br>
              <a:rPr lang="sl-SI" dirty="0"/>
            </a:br>
            <a:r>
              <a:rPr lang="sl-SI" dirty="0" err="1"/>
              <a:t>Dost</a:t>
            </a:r>
            <a:r>
              <a:rPr lang="sl-SI" dirty="0"/>
              <a:t>‘ papirčkov sem ji dal, pa ji b‘</a:t>
            </a:r>
            <a:r>
              <a:rPr lang="sl-SI" dirty="0" err="1"/>
              <a:t>lo</a:t>
            </a:r>
            <a:r>
              <a:rPr lang="sl-SI" dirty="0"/>
              <a:t> je lažje,</a:t>
            </a:r>
            <a:br>
              <a:rPr lang="sl-SI" dirty="0"/>
            </a:br>
            <a:r>
              <a:rPr lang="sl-SI" dirty="0"/>
              <a:t>če si solze brišeš prav, se šminka ne razmaže.</a:t>
            </a:r>
            <a:br>
              <a:rPr lang="sl-SI" dirty="0"/>
            </a:br>
            <a:r>
              <a:rPr lang="sl-SI" dirty="0"/>
              <a:t>Pa mi je prav pr'šla rolica papirja.</a:t>
            </a:r>
            <a:br>
              <a:rPr lang="sl-SI" dirty="0"/>
            </a:br>
            <a:r>
              <a:rPr lang="sl-SI" dirty="0"/>
              <a:t>	In tako mi le še pet je lističev ostalo.</a:t>
            </a:r>
            <a:br>
              <a:rPr lang="sl-SI" dirty="0"/>
            </a:br>
            <a:r>
              <a:rPr lang="sl-SI" dirty="0"/>
              <a:t>	Dovolj za tole pesmico, za sonet premalo.</a:t>
            </a:r>
            <a:br>
              <a:rPr lang="sl-SI" dirty="0"/>
            </a:br>
            <a:r>
              <a:rPr lang="sl-SI" dirty="0"/>
              <a:t>	Kuli sem v roke vzel, na lističe zapisal</a:t>
            </a:r>
            <a:br>
              <a:rPr lang="sl-SI" dirty="0"/>
            </a:br>
            <a:r>
              <a:rPr lang="sl-SI" dirty="0"/>
              <a:t>	kaj ta dan sem doživel na kratko sem orisal.</a:t>
            </a:r>
            <a:br>
              <a:rPr lang="sl-SI" dirty="0"/>
            </a:br>
            <a:r>
              <a:rPr lang="sl-SI" dirty="0"/>
              <a:t>	Kako mi je prav pr'šla rolica papirja.</a:t>
            </a:r>
            <a:br>
              <a:rPr lang="sl-SI" dirty="0"/>
            </a:br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8F36CDE-647F-46B3-B04B-494433D34EA3}"/>
              </a:ext>
            </a:extLst>
          </p:cNvPr>
          <p:cNvSpPr txBox="1"/>
          <p:nvPr/>
        </p:nvSpPr>
        <p:spPr>
          <a:xfrm>
            <a:off x="88834" y="367712"/>
            <a:ext cx="2757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ADI SMOLAR: Rolica papirja</a:t>
            </a:r>
          </a:p>
        </p:txBody>
      </p:sp>
    </p:spTree>
    <p:extLst>
      <p:ext uri="{BB962C8B-B14F-4D97-AF65-F5344CB8AC3E}">
        <p14:creationId xmlns:p14="http://schemas.microsoft.com/office/powerpoint/2010/main" val="1529983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-48986" y="35496"/>
            <a:ext cx="6881328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1.JTD</a:t>
            </a: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če hočeš kaj postat,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če hočeš karkoli znat,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na svetu je pač tako,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z </a:t>
            </a:r>
            <a:r>
              <a:rPr lang="sl-SI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lufta</a:t>
            </a: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padlo n'č ne bo,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JTD</a:t>
            </a:r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ja delat, delat, kol'kr se le da</a:t>
            </a: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16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JTD, se vsak atom vrti,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se vsaka celica deli,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vsakdo si zapomni naj,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delo krepi telo in značaj,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JTD, ja delat, delat, kol'kr se le da.</a:t>
            </a: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16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l-SI" sz="10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7. JTD</a:t>
            </a: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ne pa </a:t>
            </a:r>
            <a:r>
              <a:rPr lang="sl-SI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okol</a:t>
            </a: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ga </a:t>
            </a:r>
            <a:r>
              <a:rPr lang="sl-SI" b="1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srat</a:t>
            </a:r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b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				ne pa mamila jemat,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				pa boljše boš živel,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			pa življenje rad boš imel,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			 JTD, delat, delat, kok'r se le da.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l-SI" sz="16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l-SI" sz="16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JTD, to pomeni, da si živ,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lepo je delat, pa gledat, kar si naredil,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da smiselno živiš,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da za sabo kaj pustiš,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JTD, ja delat, delat, kok'r se le da.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16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l-SI" sz="16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3252326" y="28804"/>
            <a:ext cx="39164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JTD, če hočeš nekam prit',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če hočeš pameten bit',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po svojih najboljših močeh,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brezdelje zapelje te u greh, </a:t>
            </a:r>
          </a:p>
          <a:p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JTD, ja delat, delat, </a:t>
            </a:r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kol'kr se le da.</a:t>
            </a:r>
          </a:p>
          <a:p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l-SI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5. JTD, ne pa zijala past,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pošteno, ne pa krast,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ne se dela bat, 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počasi, včasih pa garat, </a:t>
            </a:r>
            <a:b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sl-SI" sz="16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JTD, ja delat, delat, kol'kr se le da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764704" y="1645663"/>
            <a:ext cx="52992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Ko pogledam u vesolje, se zdi mi, da pr' mer' stoji, </a:t>
            </a:r>
            <a:b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 pa pogledaš malo bolje, se kar širi in rotira, </a:t>
            </a:r>
            <a:b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oscilira in vibrira, čisto nič pri miru ni. 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836712" y="4283968"/>
            <a:ext cx="57118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Ko pogledam žitno polje, dokaj mirno se mi zdi, </a:t>
            </a:r>
            <a:b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 pa pogledaš malo bolje žito rase, polni klase, </a:t>
            </a:r>
            <a:b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korenine v zemljo rine, čisto nič pri miru ni. 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538374" y="6791474"/>
            <a:ext cx="6070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Včasih se mi zdi najbolje, da bi kar ležal in pa spal, </a:t>
            </a:r>
            <a:b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 pa pomislim malo bolje čas mineva, smrt odšteva, </a:t>
            </a:r>
            <a:b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živa leta so mi šteta in vsake mi je ure žal. </a:t>
            </a:r>
          </a:p>
        </p:txBody>
      </p:sp>
    </p:spTree>
    <p:extLst>
      <p:ext uri="{BB962C8B-B14F-4D97-AF65-F5344CB8AC3E}">
        <p14:creationId xmlns:p14="http://schemas.microsoft.com/office/powerpoint/2010/main" val="826536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16632" y="107504"/>
            <a:ext cx="5904656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err="1">
                <a:solidFill>
                  <a:srgbClr val="9A3693"/>
                </a:solidFill>
              </a:rPr>
              <a:t>Alya</a:t>
            </a:r>
            <a:r>
              <a:rPr lang="sl-SI" sz="2400" b="1" dirty="0">
                <a:solidFill>
                  <a:srgbClr val="9A3693"/>
                </a:solidFill>
              </a:rPr>
              <a:t>: MOJA PESEM</a:t>
            </a:r>
            <a:endParaRPr lang="sl-SI" sz="2400" dirty="0">
              <a:solidFill>
                <a:srgbClr val="9A3693"/>
              </a:solidFill>
            </a:endParaRPr>
          </a:p>
          <a:p>
            <a:r>
              <a:rPr lang="sl-SI" sz="2400" dirty="0">
                <a:solidFill>
                  <a:srgbClr val="9A3693"/>
                </a:solidFill>
              </a:rPr>
              <a:t>Kakšno jutro, vsi brenčijo,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vsi hitijo, vsi izgubljeni so nekje.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A v meni, žarek sonca,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ki ga tudi temna noč ne dohiti</a:t>
            </a:r>
          </a:p>
          <a:p>
            <a:r>
              <a:rPr lang="sl-SI" sz="2400" dirty="0">
                <a:solidFill>
                  <a:srgbClr val="9A3693"/>
                </a:solidFill>
              </a:rPr>
              <a:t> </a:t>
            </a:r>
          </a:p>
          <a:p>
            <a:r>
              <a:rPr lang="sl-SI" sz="2400" dirty="0">
                <a:solidFill>
                  <a:srgbClr val="9A3693"/>
                </a:solidFill>
              </a:rPr>
              <a:t>Moja usta se hladijo,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 nevihto glavo sem pripravila.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Moje roke se </a:t>
            </a:r>
            <a:r>
              <a:rPr lang="sl-SI" sz="2400" dirty="0" err="1">
                <a:solidFill>
                  <a:srgbClr val="9A3693"/>
                </a:solidFill>
              </a:rPr>
              <a:t>toplijo</a:t>
            </a:r>
            <a:r>
              <a:rPr lang="sl-SI" sz="2400" dirty="0">
                <a:solidFill>
                  <a:srgbClr val="9A3693"/>
                </a:solidFill>
              </a:rPr>
              <a:t>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z njimi ti bom slabe misli zdravila,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slabe misli zdravila….</a:t>
            </a:r>
          </a:p>
          <a:p>
            <a:r>
              <a:rPr lang="sl-SI" sz="2400" dirty="0">
                <a:solidFill>
                  <a:srgbClr val="9A3693"/>
                </a:solidFill>
              </a:rPr>
              <a:t> </a:t>
            </a:r>
          </a:p>
          <a:p>
            <a:r>
              <a:rPr lang="sl-SI" sz="2400" dirty="0">
                <a:solidFill>
                  <a:srgbClr val="9A3693"/>
                </a:solidFill>
              </a:rPr>
              <a:t>Sto glasov v meni poje, </a:t>
            </a:r>
            <a:r>
              <a:rPr lang="sl-SI" sz="2400" dirty="0" err="1">
                <a:solidFill>
                  <a:srgbClr val="9A3693"/>
                </a:solidFill>
              </a:rPr>
              <a:t>eoeo</a:t>
            </a:r>
            <a:r>
              <a:rPr lang="sl-SI" sz="2400" dirty="0">
                <a:solidFill>
                  <a:srgbClr val="9A3693"/>
                </a:solidFill>
              </a:rPr>
              <a:t>.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Me zazibaš v sanje svoje, mehko, mehko.</a:t>
            </a:r>
          </a:p>
          <a:p>
            <a:r>
              <a:rPr lang="sl-SI" sz="2400" dirty="0">
                <a:solidFill>
                  <a:srgbClr val="9A3693"/>
                </a:solidFill>
              </a:rPr>
              <a:t> </a:t>
            </a:r>
          </a:p>
          <a:p>
            <a:r>
              <a:rPr lang="sl-SI" sz="2400" dirty="0">
                <a:solidFill>
                  <a:srgbClr val="9A3693"/>
                </a:solidFill>
              </a:rPr>
              <a:t>Kakšno jutro, vsi brenčijo,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vsi hitijo, vsi izgubljeni so nekje.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Zaustavit se bojijo,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jaz pa zopet našla svoje sem srce,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našla svoje sem srce</a:t>
            </a:r>
          </a:p>
          <a:p>
            <a:r>
              <a:rPr lang="sl-SI" sz="2400" dirty="0">
                <a:solidFill>
                  <a:srgbClr val="9A3693"/>
                </a:solidFill>
              </a:rPr>
              <a:t> </a:t>
            </a:r>
          </a:p>
          <a:p>
            <a:r>
              <a:rPr lang="sl-SI" sz="2400" dirty="0">
                <a:solidFill>
                  <a:srgbClr val="9A3693"/>
                </a:solidFill>
              </a:rPr>
              <a:t>Sto glasov v meni poje, </a:t>
            </a:r>
            <a:r>
              <a:rPr lang="sl-SI" sz="2400" dirty="0" err="1">
                <a:solidFill>
                  <a:srgbClr val="9A3693"/>
                </a:solidFill>
              </a:rPr>
              <a:t>eoeo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Me zazibaš v sanje svoje, mehko, mehko.</a:t>
            </a:r>
          </a:p>
          <a:p>
            <a:r>
              <a:rPr lang="sl-SI" sz="2400" dirty="0">
                <a:solidFill>
                  <a:srgbClr val="9A3693"/>
                </a:solidFill>
              </a:rPr>
              <a:t>Mehko, mehko…</a:t>
            </a:r>
            <a:br>
              <a:rPr lang="sl-SI" sz="2400" dirty="0">
                <a:solidFill>
                  <a:srgbClr val="9A3693"/>
                </a:solidFill>
              </a:rPr>
            </a:br>
            <a:endParaRPr lang="sl-SI" sz="2400" dirty="0">
              <a:solidFill>
                <a:srgbClr val="9A36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3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179512"/>
            <a:ext cx="7029400" cy="7032781"/>
          </a:xfrm>
        </p:spPr>
        <p:txBody>
          <a:bodyPr>
            <a:noAutofit/>
          </a:bodyPr>
          <a:lstStyle/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Marjan Smode: </a:t>
            </a:r>
            <a:r>
              <a:rPr lang="sl-SI" sz="2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MRTVA REKA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Starec je govoril mi, da bila si lepa ti,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kakor rosa jutranja, polna si življenja bla.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Zdaj pa gledam reka te, ko vališ počasi se,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zdaj osamljena si vsa, polna mrtvega blaga.</a:t>
            </a:r>
          </a:p>
          <a:p>
            <a:pPr hangingPunct="0"/>
            <a:endParaRPr lang="sl-SI" sz="20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Mrtva reka kam hitiš, mrtva reka kam bežiš,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kje zelenje vse je zdaj, kje so ribe tvoj sijaj.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Mrtva reka kam greš zdaj, kot popotnik v tuji kraj,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morda nekoč pa le, čista reka vrne se.</a:t>
            </a:r>
          </a:p>
          <a:p>
            <a:pPr hangingPunct="0"/>
            <a:endParaRPr lang="sl-SI" sz="20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Zdaj pa gledam reka te, ko vališ počasi se,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zdaj osamljena si vsa, polna mrtvega blaga.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 življenje je odšlo, kot skopnelo bi bilo,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umirat gledali so te,a pomagal ni nihče.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Mrtva reka kam hitiš, mrtva reka kam bežiš,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kje zelenje vse je zdaj, kje so ribe tvoj sijaj.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Mrtva reka kam greš zdaj, kot popotnik v tuji kraj,</a:t>
            </a:r>
          </a:p>
          <a:p>
            <a:pPr marL="68580" indent="0" hangingPunct="0">
              <a:buNone/>
            </a:pP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morda nekoč pa le, čista reka vrne se.</a:t>
            </a:r>
          </a:p>
        </p:txBody>
      </p:sp>
    </p:spTree>
    <p:extLst>
      <p:ext uri="{BB962C8B-B14F-4D97-AF65-F5344CB8AC3E}">
        <p14:creationId xmlns:p14="http://schemas.microsoft.com/office/powerpoint/2010/main" val="2985435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0" y="24377"/>
            <a:ext cx="6624736" cy="938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err="1">
                <a:solidFill>
                  <a:srgbClr val="9A3693"/>
                </a:solidFill>
              </a:rPr>
              <a:t>Alya</a:t>
            </a:r>
            <a:r>
              <a:rPr lang="sl-SI" b="1" dirty="0">
                <a:solidFill>
                  <a:srgbClr val="9A3693"/>
                </a:solidFill>
              </a:rPr>
              <a:t>: </a:t>
            </a:r>
            <a:r>
              <a:rPr lang="sl-SI" b="1" dirty="0" err="1">
                <a:solidFill>
                  <a:srgbClr val="9A3693"/>
                </a:solidFill>
              </a:rPr>
              <a:t>Brazil</a:t>
            </a:r>
            <a:endParaRPr lang="sl-SI" dirty="0">
              <a:solidFill>
                <a:srgbClr val="9A3693"/>
              </a:solidFill>
            </a:endParaRPr>
          </a:p>
          <a:p>
            <a:r>
              <a:rPr lang="sl-SI" dirty="0">
                <a:solidFill>
                  <a:srgbClr val="9A3693"/>
                </a:solidFill>
              </a:rPr>
              <a:t>Kadar me greje nasmeh v dežju, se spominjam na tisti čas,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ko smo plesali na vročem pesku, veter božal nam je obraz.</a:t>
            </a:r>
            <a:br>
              <a:rPr lang="sl-SI" dirty="0">
                <a:solidFill>
                  <a:srgbClr val="9A3693"/>
                </a:solidFill>
              </a:rPr>
            </a:b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Zvoki kitare so parali noč, vonj po vinu je vlil strast.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Vroča telesa tam kot nebesa, skupaj smo peli v en glas!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b="1" dirty="0">
                <a:solidFill>
                  <a:srgbClr val="9A3693"/>
                </a:solidFill>
              </a:rPr>
              <a:t>Pleši zdaj, ko se dani, bolje tu, kot sam doma.</a:t>
            </a:r>
            <a:br>
              <a:rPr lang="sl-SI" b="1" dirty="0">
                <a:solidFill>
                  <a:srgbClr val="9A3693"/>
                </a:solidFill>
              </a:rPr>
            </a:br>
            <a:r>
              <a:rPr lang="sl-SI" b="1" dirty="0">
                <a:solidFill>
                  <a:srgbClr val="9A3693"/>
                </a:solidFill>
              </a:rPr>
              <a:t>Ne zapravimo noči, ta v ritmu jutra bo odšla.</a:t>
            </a:r>
            <a:br>
              <a:rPr lang="sl-SI" dirty="0">
                <a:solidFill>
                  <a:srgbClr val="9A3693"/>
                </a:solidFill>
              </a:rPr>
            </a:b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Vse te odmeve še slišim od tu. Zapiram oči, da so bolj naglas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pojejo pesmi in z njimi jaz.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Topli obrazi v malem mestu, tisoče sonc je luč noči,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pijejo žejo namesto nas.</a:t>
            </a:r>
            <a:br>
              <a:rPr lang="sl-SI" dirty="0">
                <a:solidFill>
                  <a:srgbClr val="9A3693"/>
                </a:solidFill>
              </a:rPr>
            </a:b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Ko se ponuja še nekaj želja,  najdi ritem in svoj izraz.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Primi za roko in sočloveku skupaj zapojmo v en glas!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b="1" dirty="0">
                <a:solidFill>
                  <a:srgbClr val="9A3693"/>
                </a:solidFill>
              </a:rPr>
              <a:t>Pleši zdaj ko se dani…</a:t>
            </a:r>
            <a:br>
              <a:rPr lang="sl-SI" sz="2800" b="1" dirty="0">
                <a:solidFill>
                  <a:srgbClr val="9A3693"/>
                </a:solidFill>
              </a:rPr>
            </a:br>
            <a:br>
              <a:rPr lang="sl-SI" sz="2800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Moje srce mi še kdaj zapoje o ljubezni in sreči,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to, kar od nekdaj sem sanjala.</a:t>
            </a:r>
            <a:br>
              <a:rPr lang="sl-SI" dirty="0">
                <a:solidFill>
                  <a:srgbClr val="9A3693"/>
                </a:solidFill>
              </a:rPr>
            </a:b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Tisto poletje bilo je moje, polno veselja in lepih zgodb,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tega ne bom pozabila.</a:t>
            </a:r>
            <a:br>
              <a:rPr lang="sl-SI" dirty="0">
                <a:solidFill>
                  <a:srgbClr val="9A3693"/>
                </a:solidFill>
              </a:rPr>
            </a:b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Kadar me greje nasmeh v dežju, se spominjam na tisti čas,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ko smo plesali na vročem pesku, veter božal nam je obraz.</a:t>
            </a:r>
            <a:br>
              <a:rPr lang="sl-SI" dirty="0">
                <a:solidFill>
                  <a:srgbClr val="9A3693"/>
                </a:solidFill>
              </a:rPr>
            </a:b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Zvoki kitare so parali noč, vonj po vinu je vlil strast.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dirty="0">
                <a:solidFill>
                  <a:srgbClr val="9A3693"/>
                </a:solidFill>
              </a:rPr>
              <a:t>Vroča telesa tam kot nebesa, skupaj smo peli v en glas!</a:t>
            </a:r>
            <a:br>
              <a:rPr lang="sl-SI" dirty="0">
                <a:solidFill>
                  <a:srgbClr val="9A3693"/>
                </a:solidFill>
              </a:rPr>
            </a:br>
            <a:r>
              <a:rPr lang="sl-SI" b="1" dirty="0">
                <a:solidFill>
                  <a:srgbClr val="9A3693"/>
                </a:solidFill>
              </a:rPr>
              <a:t>Pleši zdaj, ko se dani…</a:t>
            </a:r>
            <a:br>
              <a:rPr lang="sl-SI" b="1" dirty="0">
                <a:solidFill>
                  <a:srgbClr val="9A3693"/>
                </a:solidFill>
              </a:rPr>
            </a:br>
            <a:endParaRPr lang="sl-SI" dirty="0">
              <a:solidFill>
                <a:srgbClr val="9A3693"/>
              </a:solidFill>
            </a:endParaRPr>
          </a:p>
          <a:p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16437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9392" y="179512"/>
            <a:ext cx="6858000" cy="8964488"/>
          </a:xfrm>
        </p:spPr>
        <p:txBody>
          <a:bodyPr>
            <a:normAutofit fontScale="62500" lnSpcReduction="20000"/>
          </a:bodyPr>
          <a:lstStyle/>
          <a:p>
            <a:pPr marL="68580" indent="0" algn="ctr">
              <a:buNone/>
            </a:pPr>
            <a:r>
              <a:rPr lang="sl-SI" sz="2900" b="1" u="sng" cap="all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Irena Tratnik</a:t>
            </a:r>
            <a:r>
              <a:rPr lang="sl-SI" sz="4500" b="1" u="sng" cap="all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MALO MIRU</a:t>
            </a:r>
            <a:endParaRPr lang="sl-SI" sz="4500" b="1" cap="all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algn="ctr">
              <a:buNone/>
            </a:pPr>
            <a:r>
              <a:rPr lang="sl-SI" sz="1300" dirty="0">
                <a:solidFill>
                  <a:srgbClr val="9A3693"/>
                </a:solidFill>
              </a:rPr>
              <a:t> 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 droben cvet, ki prekriva ga sneg,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 ogenj, ki v vetru spreminja se v led,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 majhna lutka, ki nimaš je rad, 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počutim se mnogokrat. 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 gledam oblake objokanih lic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slišim še krike preganjanih ptic,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strahu pred temo se pesem rodi, 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 nič se nam ne zgodi.</a:t>
            </a:r>
            <a:endParaRPr lang="sl-SI" sz="34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algn="ctr">
              <a:buNone/>
            </a:pPr>
            <a:r>
              <a:rPr lang="sl-SI" sz="3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Vsaj malo sonca, vsaj malo smeha, 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svet, kjer teče življenje reka.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Topline malo, ljubezni nežne 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miru vsaj malo si zdaj želim.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Vsaj malo sreče, veselja malo 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da ljudje bi več ne jokali.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Miru vsaj malo, vsaj eno željo, </a:t>
            </a:r>
          </a:p>
          <a:p>
            <a:pPr marL="68580" indent="0" algn="ctr">
              <a:buNone/>
            </a:pPr>
            <a:r>
              <a:rPr lang="sl-SI" sz="4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upanje zdaj še ne izgubim.</a:t>
            </a:r>
          </a:p>
          <a:p>
            <a:pPr marL="68580" indent="0" algn="ctr">
              <a:buNone/>
            </a:pPr>
            <a:r>
              <a:rPr lang="sl-SI" sz="34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Želim, da razumel bi pesem ves svet,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dekle sem ki poje, kar pravi srce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sama drhtim, kot osamljeni ptič, </a:t>
            </a:r>
          </a:p>
          <a:p>
            <a:pPr marL="68580" indent="0" algn="ctr">
              <a:buNone/>
            </a:pPr>
            <a:r>
              <a:rPr lang="sl-SI" sz="42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 sluti viharne dni.</a:t>
            </a:r>
          </a:p>
          <a:p>
            <a:pPr marL="68580" indent="0" algn="ctr">
              <a:buNone/>
            </a:pPr>
            <a:r>
              <a:rPr lang="sl-SI" dirty="0">
                <a:solidFill>
                  <a:srgbClr val="9A3693"/>
                </a:solidFill>
              </a:rPr>
              <a:t>         </a:t>
            </a:r>
          </a:p>
          <a:p>
            <a:pPr marL="68580" indent="0" algn="ctr">
              <a:buNone/>
            </a:pPr>
            <a:endParaRPr lang="sl-SI" dirty="0">
              <a:solidFill>
                <a:srgbClr val="9A36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25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88640" y="274439"/>
            <a:ext cx="6669360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800" dirty="0">
                <a:solidFill>
                  <a:srgbClr val="9A3693"/>
                </a:solidFill>
              </a:rPr>
              <a:t>NAJ LJUBEZEN ZDRUŽI VSE LJUDI</a:t>
            </a:r>
          </a:p>
          <a:p>
            <a:pPr algn="ctr"/>
            <a:endParaRPr lang="sl-SI" sz="2800" dirty="0">
              <a:solidFill>
                <a:srgbClr val="9A3693"/>
              </a:solidFill>
            </a:endParaRPr>
          </a:p>
          <a:p>
            <a:pPr algn="ctr"/>
            <a:r>
              <a:rPr lang="sl-SI" sz="2400" dirty="0">
                <a:solidFill>
                  <a:srgbClr val="9A3693"/>
                </a:solidFill>
              </a:rPr>
              <a:t>Ko si sam in ko zaspiš,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spomni se tedaj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vseh, ki jim je hudo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in tistih, ki upajo.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Zbudi se, del tega si tudi ti,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se želje slišijo povsod. </a:t>
            </a:r>
            <a:br>
              <a:rPr lang="sl-SI" sz="2400" dirty="0">
                <a:solidFill>
                  <a:srgbClr val="9A3693"/>
                </a:solidFill>
              </a:rPr>
            </a:b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ljubezen združi vse ljudi,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sovraštva duh se pomiri,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se vojne vse končajo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in naj lačni kruha imajo,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otrok v miru vsak živi. </a:t>
            </a:r>
          </a:p>
          <a:p>
            <a:pPr algn="ctr"/>
            <a:r>
              <a:rPr lang="sl-SI" sz="2400" dirty="0">
                <a:solidFill>
                  <a:srgbClr val="9A3693"/>
                </a:solidFill>
              </a:rPr>
              <a:t>Ta pesem je pesem srca,</a:t>
            </a:r>
          </a:p>
          <a:p>
            <a:pPr algn="ctr"/>
            <a:r>
              <a:rPr lang="sl-SI" sz="2400" dirty="0">
                <a:solidFill>
                  <a:srgbClr val="9A3693"/>
                </a:solidFill>
              </a:rPr>
              <a:t>ne pustimo je utišati...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Zbudi se, del sveta si tudi ti, </a:t>
            </a: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se želje slišijo povsod </a:t>
            </a:r>
            <a:br>
              <a:rPr lang="sl-SI" sz="2400" dirty="0">
                <a:solidFill>
                  <a:srgbClr val="9A3693"/>
                </a:solidFill>
              </a:rPr>
            </a:br>
            <a:br>
              <a:rPr lang="sl-SI" sz="2400" dirty="0">
                <a:solidFill>
                  <a:srgbClr val="9A3693"/>
                </a:solidFill>
              </a:rPr>
            </a:br>
            <a:r>
              <a:rPr lang="sl-SI" sz="2400" dirty="0">
                <a:solidFill>
                  <a:srgbClr val="9A3693"/>
                </a:solidFill>
              </a:rPr>
              <a:t>Naj ljubezen ...</a:t>
            </a:r>
            <a:endParaRPr lang="sl-SI" sz="2400" dirty="0">
              <a:solidFill>
                <a:srgbClr val="9A3693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endParaRPr lang="sl-SI" sz="2800" dirty="0">
              <a:solidFill>
                <a:srgbClr val="9A36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281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980728" y="145616"/>
            <a:ext cx="242406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Bele vrane</a:t>
            </a:r>
          </a:p>
          <a:p>
            <a:pPr algn="ctr"/>
            <a:r>
              <a:rPr lang="sl-SI" sz="28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Maček v žaklju</a:t>
            </a:r>
          </a:p>
        </p:txBody>
      </p:sp>
      <p:sp>
        <p:nvSpPr>
          <p:cNvPr id="6" name="Pravokotnik 5"/>
          <p:cNvSpPr/>
          <p:nvPr/>
        </p:nvSpPr>
        <p:spPr>
          <a:xfrm>
            <a:off x="620688" y="945835"/>
            <a:ext cx="6599324" cy="8409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 to pa to, zmeraj nas uče,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pri tem tako kislo se drže.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Če pa vesel in pogumen si,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boš mladost živel daleč od skrbi. </a:t>
            </a:r>
          </a:p>
          <a:p>
            <a:endParaRPr lang="sl-SI" sz="1050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Življenje je blazno resna stvar,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kaže ti roge, nam pa to ni mar.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Vsak naj živi kakor ve in zna,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to ga izuči, v tem je čar sveta.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br>
              <a:rPr lang="sl-SI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 </a:t>
            </a:r>
            <a:br>
              <a:rPr lang="sl-SI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br>
              <a:rPr lang="sl-SI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br>
              <a:rPr lang="sl-SI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endParaRPr lang="sl-SI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endParaRPr lang="sl-SI" sz="2000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endParaRPr lang="sl-SI" sz="2000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Prav smešni so, ko nam pravijo: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saj življenje ni, kakor se vam zdi,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očala naj vsem nakupijo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morda skoznje svet, pameten bo spet. Saj včasih…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Življenje gre svojo večno pot,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polno je laži, polno raznih zmot.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Ker pa nekoč mladi so bili,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naj nam </a:t>
            </a:r>
            <a:r>
              <a:rPr lang="sl-SI" sz="2000" dirty="0" err="1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dovole</a:t>
            </a:r>
            <a: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, da sedaj smo mi. Saj včasih… </a:t>
            </a: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br>
              <a:rPr lang="sl-SI" sz="2000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endParaRPr lang="sl-SI" sz="2000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2044902" y="3779912"/>
            <a:ext cx="51495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Saj včasih res morda neslani smo, </a:t>
            </a:r>
            <a:b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ker ne vemo, kaj bi s soljo, </a:t>
            </a:r>
            <a:b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 vendar naj nam ne zamerijo, </a:t>
            </a:r>
            <a:b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</a:br>
            <a:r>
              <a:rPr lang="sl-SI" sz="20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če mačka v žaklju mi ne sprejmemo.</a:t>
            </a:r>
            <a:endParaRPr lang="sl-SI" sz="2000" b="1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976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37119" y="353142"/>
            <a:ext cx="6720881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u="sng" dirty="0"/>
              <a:t>SLOVENSKEGA NARODA SIN </a:t>
            </a:r>
            <a:r>
              <a:rPr lang="sl-SI" b="1" u="sng" dirty="0"/>
              <a:t>(Tomaž Domicelj</a:t>
            </a:r>
            <a:r>
              <a:rPr lang="sl-SI" dirty="0"/>
              <a:t>)</a:t>
            </a:r>
          </a:p>
          <a:p>
            <a:endParaRPr lang="sl-SI" sz="2000" b="1" dirty="0"/>
          </a:p>
          <a:p>
            <a:r>
              <a:rPr lang="sl-SI" sz="2400" b="1" dirty="0"/>
              <a:t>Na planini je živel, rad je stare pesmi pel,</a:t>
            </a:r>
          </a:p>
          <a:p>
            <a:r>
              <a:rPr lang="sl-SI" sz="2400" b="1" dirty="0"/>
              <a:t>se življenja veselil, mnogo vinca je popil.</a:t>
            </a:r>
          </a:p>
          <a:p>
            <a:r>
              <a:rPr lang="sl-SI" sz="2400" b="1" dirty="0"/>
              <a:t>Ko je prvič šel v svet, si pripel rdeč je cvet,</a:t>
            </a:r>
          </a:p>
          <a:p>
            <a:r>
              <a:rPr lang="sl-SI" sz="2400" b="1" dirty="0"/>
              <a:t>ki ga z žuljavo roko, mati dala je v slovo.</a:t>
            </a:r>
          </a:p>
          <a:p>
            <a:r>
              <a:rPr lang="sl-SI" sz="2400" b="1" dirty="0"/>
              <a:t> </a:t>
            </a:r>
          </a:p>
          <a:p>
            <a:r>
              <a:rPr lang="sl-SI" sz="2400" b="1" dirty="0"/>
              <a:t>Oče zgubljal ni besed, bil je vajen tujce klet,</a:t>
            </a:r>
          </a:p>
          <a:p>
            <a:r>
              <a:rPr lang="sl-SI" sz="2400" b="1" dirty="0"/>
              <a:t>fantu dal je v spomin, </a:t>
            </a:r>
          </a:p>
          <a:p>
            <a:r>
              <a:rPr lang="sl-SI" sz="2400" b="1" dirty="0"/>
              <a:t>zeleneči rožmarin in dejal:</a:t>
            </a:r>
          </a:p>
          <a:p>
            <a:r>
              <a:rPr lang="sl-SI" sz="2400" b="1" dirty="0"/>
              <a:t>„Koder hodil boš z njim, vedi da si</a:t>
            </a:r>
          </a:p>
          <a:p>
            <a:r>
              <a:rPr lang="sl-SI" sz="2400" b="1" dirty="0"/>
              <a:t>le slovenskega naroda sin.“</a:t>
            </a:r>
          </a:p>
          <a:p>
            <a:r>
              <a:rPr lang="sl-SI" sz="2400" b="1" dirty="0"/>
              <a:t> </a:t>
            </a:r>
          </a:p>
          <a:p>
            <a:r>
              <a:rPr lang="sl-SI" sz="2400" b="1" dirty="0"/>
              <a:t>Sam utiral si je pot, videl mnogo je zarot,</a:t>
            </a:r>
          </a:p>
          <a:p>
            <a:r>
              <a:rPr lang="sl-SI" sz="2400" b="1" dirty="0"/>
              <a:t>težko se premagoval, ker ubijati ni znal.</a:t>
            </a:r>
          </a:p>
          <a:p>
            <a:r>
              <a:rPr lang="sl-SI" sz="2400" b="1" dirty="0"/>
              <a:t>Večkrat jokal je naglas, čakal je vrnitve čas,</a:t>
            </a:r>
          </a:p>
          <a:p>
            <a:r>
              <a:rPr lang="sl-SI" sz="2400" b="1" dirty="0"/>
              <a:t>nič več ni le zmagoval in zato si je lagal, </a:t>
            </a:r>
          </a:p>
          <a:p>
            <a:r>
              <a:rPr lang="sl-SI" sz="2400" b="1" dirty="0"/>
              <a:t>iz dneva v dan:</a:t>
            </a:r>
          </a:p>
          <a:p>
            <a:r>
              <a:rPr lang="sl-SI" sz="2400" b="1" dirty="0"/>
              <a:t>„Ni mi mar bolečin, z njimi živim</a:t>
            </a:r>
          </a:p>
          <a:p>
            <a:r>
              <a:rPr lang="sl-SI" sz="2400" b="1" dirty="0"/>
              <a:t>kot slovenskega naroda sin.“</a:t>
            </a:r>
          </a:p>
          <a:p>
            <a:r>
              <a:rPr lang="sl-SI" sz="2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426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88640" y="251520"/>
            <a:ext cx="6336704" cy="8077783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sl-SI" sz="2400" b="1" u="sng" cap="all" dirty="0">
                <a:solidFill>
                  <a:srgbClr val="9A3693"/>
                </a:solidFill>
              </a:rPr>
              <a:t>DANES BO SREČEN DAN </a:t>
            </a:r>
            <a:r>
              <a:rPr lang="sl-SI" sz="1800" b="1" u="sng" cap="all" dirty="0">
                <a:solidFill>
                  <a:srgbClr val="9A3693"/>
                </a:solidFill>
              </a:rPr>
              <a:t>- Tomaž Domicelj</a:t>
            </a:r>
            <a:endParaRPr lang="sl-SI" sz="1800" b="1" cap="all" dirty="0">
              <a:solidFill>
                <a:srgbClr val="9A3693"/>
              </a:solidFill>
            </a:endParaRPr>
          </a:p>
          <a:p>
            <a:pPr marL="68580" indent="0">
              <a:buNone/>
            </a:pPr>
            <a:endParaRPr lang="sl-SI" sz="1000" b="1" dirty="0">
              <a:solidFill>
                <a:srgbClr val="9A3693"/>
              </a:solidFill>
            </a:endParaRP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Vem, da danes bo srečen dan,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sem začutil že zjutraj,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zagotovo danes bo srečen dan, 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tudi to se  zgodi.</a:t>
            </a:r>
          </a:p>
          <a:p>
            <a:pPr marL="68580" indent="0">
              <a:buNone/>
            </a:pPr>
            <a:endParaRPr lang="sl-SI" sz="1200" b="1" dirty="0">
              <a:solidFill>
                <a:srgbClr val="9A36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Kaj če ladja bo rešila brodolomca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dež zapadel, kjer suša že traja vrsto let.</a:t>
            </a:r>
          </a:p>
          <a:p>
            <a:pPr marL="68580" indent="0">
              <a:buNone/>
            </a:pPr>
            <a:endParaRPr lang="sl-SI" sz="2400" b="1" dirty="0">
              <a:solidFill>
                <a:srgbClr val="9A36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Vem…</a:t>
            </a:r>
          </a:p>
          <a:p>
            <a:pPr marL="68580" indent="0">
              <a:buNone/>
            </a:pPr>
            <a:r>
              <a:rPr lang="sl-SI" sz="16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sl-SI" sz="700" b="1" dirty="0">
              <a:solidFill>
                <a:srgbClr val="9A36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Morda se genij bo res nekje rodil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vojna se bo končala tam, kjer si vsi žele.</a:t>
            </a:r>
          </a:p>
          <a:p>
            <a:pPr marL="68580" indent="0">
              <a:buNone/>
            </a:pPr>
            <a:r>
              <a:rPr lang="sl-SI" sz="18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sl-SI" sz="1200" b="1" dirty="0">
              <a:solidFill>
                <a:srgbClr val="9A36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Vem, da danes bo srečen dan, 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sem začutil že zjutraj,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upam pa, da danes bo srečen dan </a:t>
            </a:r>
          </a:p>
          <a:p>
            <a:pPr marL="68580" indent="0">
              <a:buNone/>
            </a:pPr>
            <a:r>
              <a:rPr lang="sl-SI" sz="2400" b="1" dirty="0">
                <a:solidFill>
                  <a:srgbClr val="9A36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 za vse ljudi.    3 x</a:t>
            </a:r>
          </a:p>
          <a:p>
            <a:pPr marL="68580" indent="0">
              <a:buNone/>
            </a:pPr>
            <a:endParaRPr lang="sl-SI" sz="2400" dirty="0">
              <a:solidFill>
                <a:srgbClr val="9A36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28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0648" y="179512"/>
            <a:ext cx="6309320" cy="8964488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sl-SI" sz="5900" b="1" u="sng" cap="all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SIVA POT  - Aleksander Mežek</a:t>
            </a:r>
            <a:endParaRPr lang="sl-SI" sz="5900" b="1" cap="all" dirty="0">
              <a:solidFill>
                <a:srgbClr val="9A36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Siva pot, vodi me, kamor hoče srce,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Gorenjsko, kjer gore so,  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 me, siva pot.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Skoraj raj si, ti Gorenjska,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sive gore in zelene reke.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 življenje, skriva svoj zaklad, 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stara si kot sonce,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mlajša kot pomlad.   Siva pot...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spomini, se živijo,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zemlja stara, trdna neizprosna.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Rdeča roža  v tvojih je laseh,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nežna mesečina,  solza v očeh.   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Siva pot...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 vstaja jutro, slišim klice iz daljave,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 spominja me na dom, tam nekje.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ko se vozim po betonskih magistralah,</a:t>
            </a:r>
          </a:p>
          <a:p>
            <a:pPr marL="68580" indent="0">
              <a:buNone/>
            </a:pPr>
            <a:r>
              <a:rPr lang="sl-SI" sz="5100" b="1" dirty="0">
                <a:solidFill>
                  <a:srgbClr val="9A36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mislim nate le, nate le. Siva pot...</a:t>
            </a:r>
          </a:p>
        </p:txBody>
      </p:sp>
    </p:spTree>
    <p:extLst>
      <p:ext uri="{BB962C8B-B14F-4D97-AF65-F5344CB8AC3E}">
        <p14:creationId xmlns:p14="http://schemas.microsoft.com/office/powerpoint/2010/main" val="40076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4036" y="179206"/>
            <a:ext cx="7077372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u="sng" cap="all" dirty="0"/>
              <a:t>KAKO SVA SI RAZLIČNA - </a:t>
            </a:r>
            <a:r>
              <a:rPr lang="sl-SI" sz="1600" b="1" u="sng" cap="all" dirty="0"/>
              <a:t>ALFI NIPIČ in NEC A FALK</a:t>
            </a:r>
          </a:p>
          <a:p>
            <a:endParaRPr lang="sl-SI" sz="1600" b="1" cap="all" dirty="0"/>
          </a:p>
          <a:p>
            <a:r>
              <a:rPr lang="sl-SI" sz="2000" dirty="0">
                <a:solidFill>
                  <a:srgbClr val="FF0000"/>
                </a:solidFill>
              </a:rPr>
              <a:t>V nedeljo zjutraj vstala bom, </a:t>
            </a:r>
          </a:p>
          <a:p>
            <a:r>
              <a:rPr lang="sl-SI" sz="2000" dirty="0">
                <a:solidFill>
                  <a:srgbClr val="FF0000"/>
                </a:solidFill>
              </a:rPr>
              <a:t>se v tihi gozd podala bom,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/>
              <a:t>o jaz pa ne, kako sva si različna,</a:t>
            </a:r>
          </a:p>
          <a:p>
            <a:r>
              <a:rPr lang="sl-SI" sz="2000" dirty="0"/>
              <a:t>v nedeljo si le to želim, da se do sitega naspim, </a:t>
            </a:r>
            <a:br>
              <a:rPr lang="sl-SI" sz="2000" dirty="0"/>
            </a:br>
            <a:r>
              <a:rPr lang="sl-SI" sz="2000" dirty="0">
                <a:solidFill>
                  <a:srgbClr val="FF0000"/>
                </a:solidFill>
              </a:rPr>
              <a:t>o jaz pa ne, kako sva si različna.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>
                <a:solidFill>
                  <a:srgbClr val="FF0000"/>
                </a:solidFill>
              </a:rPr>
              <a:t>Jaz ljubim sladki ptičji spev,  jaz ljubim od gora odmev,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/>
              <a:t>o jaz pa ne, kako sva si različna, </a:t>
            </a:r>
            <a:br>
              <a:rPr lang="sl-SI" sz="2000" dirty="0"/>
            </a:br>
            <a:r>
              <a:rPr lang="sl-SI" sz="2000" dirty="0"/>
              <a:t>ko zvečer sva sama, ko le noč je z nama,  </a:t>
            </a:r>
          </a:p>
          <a:p>
            <a:r>
              <a:rPr lang="sl-SI" sz="2000" dirty="0"/>
              <a:t>pa želiva isto si oba. </a:t>
            </a:r>
            <a:br>
              <a:rPr lang="sl-SI" sz="2000" dirty="0"/>
            </a:br>
            <a:br>
              <a:rPr lang="sl-SI" sz="2000" dirty="0"/>
            </a:br>
            <a:r>
              <a:rPr lang="sl-SI" sz="2000" dirty="0"/>
              <a:t>Ni mar mi Balzac, ne </a:t>
            </a:r>
            <a:r>
              <a:rPr lang="sl-SI" sz="2000" dirty="0" err="1"/>
              <a:t>Stendal</a:t>
            </a:r>
            <a:r>
              <a:rPr lang="sl-SI" sz="2000" dirty="0"/>
              <a:t>, jaz nor sem le na kriminal, </a:t>
            </a:r>
            <a:br>
              <a:rPr lang="sl-SI" sz="2000" dirty="0"/>
            </a:br>
            <a:r>
              <a:rPr lang="sl-SI" sz="2000" dirty="0">
                <a:solidFill>
                  <a:srgbClr val="FF0000"/>
                </a:solidFill>
              </a:rPr>
              <a:t>o jaz pa ne, kako sva si različna,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 err="1">
                <a:solidFill>
                  <a:srgbClr val="FF0000"/>
                </a:solidFill>
              </a:rPr>
              <a:t>tercine</a:t>
            </a:r>
            <a:r>
              <a:rPr lang="sl-SI" sz="2000" dirty="0">
                <a:solidFill>
                  <a:srgbClr val="FF0000"/>
                </a:solidFill>
              </a:rPr>
              <a:t> ljubim, in lep sonet in rada gledat grem balet,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/>
              <a:t>O jaz pa ne, kako sva si različna. </a:t>
            </a:r>
            <a:br>
              <a:rPr lang="sl-SI" sz="2000" dirty="0"/>
            </a:br>
            <a:r>
              <a:rPr lang="sl-SI" sz="2000" dirty="0"/>
              <a:t>Le jazz napravi name vtis, a od baleta le striptiz, </a:t>
            </a:r>
            <a:br>
              <a:rPr lang="sl-SI" sz="2000" dirty="0"/>
            </a:br>
            <a:r>
              <a:rPr lang="sl-SI" sz="2000" dirty="0">
                <a:solidFill>
                  <a:srgbClr val="FF0000"/>
                </a:solidFill>
              </a:rPr>
              <a:t>o jaz pa ne, kako sva si različna, </a:t>
            </a:r>
            <a:br>
              <a:rPr lang="sl-SI" sz="2000" dirty="0"/>
            </a:br>
            <a:r>
              <a:rPr lang="sl-SI" sz="2000" dirty="0"/>
              <a:t>ko zvečer sva sama, … </a:t>
            </a:r>
            <a:br>
              <a:rPr lang="sl-SI" sz="2000" dirty="0"/>
            </a:br>
            <a:br>
              <a:rPr lang="sl-SI" sz="2000" dirty="0"/>
            </a:br>
            <a:r>
              <a:rPr lang="sl-SI" sz="2000" dirty="0">
                <a:solidFill>
                  <a:srgbClr val="FF0000"/>
                </a:solidFill>
              </a:rPr>
              <a:t>Če moški lep je in močan,  se prvi hip zatreskam vanj,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/>
              <a:t>o jaz pa ne, kako sva si različna, </a:t>
            </a:r>
            <a:br>
              <a:rPr lang="sl-SI" sz="2000" dirty="0"/>
            </a:br>
            <a:r>
              <a:rPr lang="sl-SI" sz="2000" dirty="0"/>
              <a:t>če punčka </a:t>
            </a:r>
            <a:r>
              <a:rPr lang="sl-SI" sz="2000" dirty="0" err="1"/>
              <a:t>blond</a:t>
            </a:r>
            <a:r>
              <a:rPr lang="sl-SI" sz="2000" dirty="0"/>
              <a:t> je </a:t>
            </a:r>
            <a:r>
              <a:rPr lang="sl-SI" sz="2000" dirty="0" err="1"/>
              <a:t>al</a:t>
            </a:r>
            <a:r>
              <a:rPr lang="sl-SI" sz="2000" dirty="0"/>
              <a:t> </a:t>
            </a:r>
            <a:r>
              <a:rPr lang="sl-SI" sz="2000" dirty="0" err="1"/>
              <a:t>brinet</a:t>
            </a:r>
            <a:r>
              <a:rPr lang="sl-SI" sz="2000" dirty="0"/>
              <a:t>, od čarov njenih sem prevzet, </a:t>
            </a:r>
            <a:br>
              <a:rPr lang="sl-SI" sz="2000" dirty="0"/>
            </a:br>
            <a:r>
              <a:rPr lang="sl-SI" sz="2000" dirty="0">
                <a:solidFill>
                  <a:srgbClr val="FF0000"/>
                </a:solidFill>
              </a:rPr>
              <a:t>o jaz pa ne, kako sva si različna. </a:t>
            </a:r>
            <a:br>
              <a:rPr lang="sl-SI" sz="2000" dirty="0">
                <a:solidFill>
                  <a:srgbClr val="FF0000"/>
                </a:solidFill>
              </a:rPr>
            </a:br>
            <a:r>
              <a:rPr lang="sl-SI" sz="2000" dirty="0">
                <a:solidFill>
                  <a:srgbClr val="FF0000"/>
                </a:solidFill>
              </a:rPr>
              <a:t>Kar ljubim jaz ne maraš ti, kar tebi všeč je, meni ni, </a:t>
            </a:r>
            <a:br>
              <a:rPr lang="sl-SI" sz="2000" dirty="0"/>
            </a:br>
            <a:r>
              <a:rPr lang="sl-SI" sz="2000" dirty="0"/>
              <a:t>je že tako, kako sva si različna, </a:t>
            </a:r>
            <a:br>
              <a:rPr lang="sl-SI" sz="2000" dirty="0"/>
            </a:br>
            <a:r>
              <a:rPr lang="sl-SI" sz="2000" dirty="0"/>
              <a:t>ko zvečer sva sama, …</a:t>
            </a:r>
          </a:p>
        </p:txBody>
      </p:sp>
    </p:spTree>
    <p:extLst>
      <p:ext uri="{BB962C8B-B14F-4D97-AF65-F5344CB8AC3E}">
        <p14:creationId xmlns:p14="http://schemas.microsoft.com/office/powerpoint/2010/main" val="131700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179512"/>
            <a:ext cx="6525344" cy="792088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sl-SI" sz="2400" b="1" u="sng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LJUBEZNI  - Pepel in kri</a:t>
            </a:r>
            <a:endParaRPr lang="sl-SI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algn="ctr">
              <a:buNone/>
            </a:pPr>
            <a:endParaRPr lang="sl-S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Pusti tisoč dni in tisoč noči,  ki jih več ni.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 sploh ne veš,  da so kdaj bili.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Vzemi le en dan, ki skril si ga tja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srčno stran.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Pozabil ga nikoli več ne boš.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bil tvoj dan ljubezni,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najlepši dan, ki ne mine nikdar.       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Svet živi za dan ljubezni, 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ki da ti vse in vse ti vzame,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tega nikdar ne veš.</a:t>
            </a:r>
          </a:p>
          <a:p>
            <a:pPr marL="68580" indent="0" algn="ctr">
              <a:buNone/>
            </a:pPr>
            <a:endParaRPr lang="sl-S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Kdaj prišel, bo zate spet ta dan,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 te upanje ne zapusti.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zaspi ko jutro se zbudi, </a:t>
            </a:r>
          </a:p>
          <a:p>
            <a:pPr marL="68580" indent="0" algn="ctr">
              <a:buNone/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bo ljubezni dan.</a:t>
            </a:r>
          </a:p>
          <a:p>
            <a:pPr marL="68580" indent="0" algn="ctr">
              <a:buNone/>
            </a:pPr>
            <a:endParaRPr lang="sl-S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701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>
            <a:extLst>
              <a:ext uri="{FF2B5EF4-FFF2-40B4-BE49-F238E27FC236}">
                <a16:creationId xmlns:a16="http://schemas.microsoft.com/office/drawing/2014/main" id="{6EA0B6A2-8750-47DA-BC13-B921E26EE675}"/>
              </a:ext>
            </a:extLst>
          </p:cNvPr>
          <p:cNvSpPr/>
          <p:nvPr/>
        </p:nvSpPr>
        <p:spPr>
          <a:xfrm>
            <a:off x="332656" y="251520"/>
            <a:ext cx="6336704" cy="805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b="1" u="sng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MOJA DEŽELA</a:t>
            </a:r>
            <a:br>
              <a:rPr lang="sl-SI" sz="3200" b="1" u="sng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Moja dežela, to je njena lepota</a:t>
            </a:r>
            <a:b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moja dežela, mi smo njeni ljudje.</a:t>
            </a:r>
            <a:endParaRPr lang="sl-SI" sz="2800" b="1" dirty="0">
              <a:solidFill>
                <a:srgbClr val="9A369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Lepota dežele je sloves njen,</a:t>
            </a:r>
            <a:b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njeni ljudje, smo njeno ime,</a:t>
            </a:r>
            <a:b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ponosno ime.</a:t>
            </a:r>
            <a:endParaRPr lang="sl-SI" sz="2800" b="1" dirty="0">
              <a:solidFill>
                <a:srgbClr val="9A369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2800" b="1" dirty="0">
                <a:solidFill>
                  <a:srgbClr val="9A369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800" b="1" dirty="0">
              <a:solidFill>
                <a:srgbClr val="9A369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Dovoljene so sanje, 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verjeli bomo vanje.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Zal in svetal bo jutrišnji dan.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Čez vsako temo in sivo nebo,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prave ljudi se sonce zgodi,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zrasel bo cvet, polepšal ta svet,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naš bo ponos in naše ime,</a:t>
            </a: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sanje še žive!</a:t>
            </a:r>
            <a:endParaRPr lang="sl-SI" sz="2800" b="1" dirty="0">
              <a:solidFill>
                <a:srgbClr val="9A369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3200" b="1" dirty="0">
                <a:solidFill>
                  <a:srgbClr val="9A369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Moja dežela…</a:t>
            </a:r>
            <a:endParaRPr lang="sl-SI" sz="2800" b="1" dirty="0">
              <a:solidFill>
                <a:srgbClr val="9A369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897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0" y="0"/>
            <a:ext cx="6858000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800" b="1" u="sng" cap="all" dirty="0"/>
              <a:t>Zvončki in trobentice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Zvončki in trobentice, mačice vijolice, </a:t>
            </a:r>
          </a:p>
          <a:p>
            <a:pPr algn="ctr"/>
            <a:r>
              <a:rPr lang="sl-SI" sz="2800" dirty="0"/>
              <a:t>spet iz zemlje klijejo, zdaj pomlad je tu.</a:t>
            </a:r>
          </a:p>
          <a:p>
            <a:pPr algn="ctr"/>
            <a:r>
              <a:rPr lang="sl-SI" sz="2800" dirty="0"/>
              <a:t>Travica ozeleni, vse v gozdu oživi, </a:t>
            </a:r>
          </a:p>
          <a:p>
            <a:pPr algn="ctr"/>
            <a:r>
              <a:rPr lang="sl-SI" sz="2800" dirty="0" err="1"/>
              <a:t>kukavca</a:t>
            </a:r>
            <a:r>
              <a:rPr lang="sl-SI" sz="2800" dirty="0"/>
              <a:t> spet poje nam svoj napev </a:t>
            </a:r>
            <a:r>
              <a:rPr lang="sl-SI" sz="2800" dirty="0" err="1"/>
              <a:t>kuku</a:t>
            </a:r>
            <a:r>
              <a:rPr lang="sl-SI" sz="2800" dirty="0"/>
              <a:t>.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Zdaj ljubezni čas cvete, </a:t>
            </a:r>
          </a:p>
          <a:p>
            <a:pPr algn="ctr"/>
            <a:r>
              <a:rPr lang="sl-SI" sz="2800" dirty="0"/>
              <a:t>srca na stežaj odpre, </a:t>
            </a:r>
          </a:p>
          <a:p>
            <a:pPr algn="ctr"/>
            <a:r>
              <a:rPr lang="sl-SI" sz="2800" dirty="0"/>
              <a:t>saj pomlad napravi to, da nam je lepo.</a:t>
            </a:r>
          </a:p>
          <a:p>
            <a:pPr algn="ctr"/>
            <a:r>
              <a:rPr lang="sl-SI" sz="2800" dirty="0" err="1"/>
              <a:t>Cingu</a:t>
            </a:r>
            <a:r>
              <a:rPr lang="sl-SI" sz="2800" dirty="0"/>
              <a:t> </a:t>
            </a:r>
            <a:r>
              <a:rPr lang="sl-SI" sz="2800" dirty="0" err="1"/>
              <a:t>lingu</a:t>
            </a:r>
            <a:r>
              <a:rPr lang="sl-SI" sz="2800" dirty="0"/>
              <a:t> </a:t>
            </a:r>
            <a:r>
              <a:rPr lang="sl-SI" sz="2800" dirty="0" err="1"/>
              <a:t>lingulin</a:t>
            </a:r>
            <a:r>
              <a:rPr lang="sl-SI" sz="2800" dirty="0"/>
              <a:t>, poje zvonček prek dolin, zraven pa trobentica trobi </a:t>
            </a:r>
            <a:r>
              <a:rPr lang="sl-SI" sz="2800" dirty="0" err="1"/>
              <a:t>trarara</a:t>
            </a:r>
            <a:r>
              <a:rPr lang="sl-SI" sz="2800" dirty="0"/>
              <a:t>.</a:t>
            </a:r>
          </a:p>
          <a:p>
            <a:pPr algn="ctr"/>
            <a:endParaRPr lang="sl-SI" sz="2800" dirty="0"/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Tudi zame je pomlad, </a:t>
            </a:r>
          </a:p>
          <a:p>
            <a:pPr algn="ctr"/>
            <a:r>
              <a:rPr lang="sl-SI" sz="2800" dirty="0"/>
              <a:t>pa čeprav več nisem mlad, </a:t>
            </a:r>
          </a:p>
          <a:p>
            <a:pPr algn="ctr"/>
            <a:r>
              <a:rPr lang="sl-SI" sz="2800" dirty="0"/>
              <a:t>vendar v srcu čutim to, pa mi je lepo. </a:t>
            </a:r>
          </a:p>
          <a:p>
            <a:pPr algn="ctr"/>
            <a:r>
              <a:rPr lang="sl-SI" sz="2800" dirty="0" err="1"/>
              <a:t>Cingu</a:t>
            </a:r>
            <a:r>
              <a:rPr lang="sl-SI" sz="2800" dirty="0"/>
              <a:t> </a:t>
            </a:r>
            <a:r>
              <a:rPr lang="sl-SI" sz="2800" dirty="0" err="1"/>
              <a:t>lingu</a:t>
            </a:r>
            <a:r>
              <a:rPr lang="sl-SI" sz="2800" dirty="0"/>
              <a:t> </a:t>
            </a:r>
            <a:r>
              <a:rPr lang="sl-SI" sz="2800" dirty="0" err="1"/>
              <a:t>lingulin</a:t>
            </a:r>
            <a:r>
              <a:rPr lang="sl-SI" sz="2800" dirty="0"/>
              <a:t>, poje zvonček prek dolin, zraven pa trobentica trobi </a:t>
            </a:r>
            <a:r>
              <a:rPr lang="sl-SI" sz="2800" dirty="0" err="1"/>
              <a:t>trarara</a:t>
            </a:r>
            <a:r>
              <a:rPr lang="sl-SI" sz="2800" dirty="0"/>
              <a:t>, trobi </a:t>
            </a:r>
            <a:r>
              <a:rPr lang="sl-SI" sz="2800" dirty="0" err="1"/>
              <a:t>trarara</a:t>
            </a:r>
            <a:r>
              <a:rPr lang="sl-SI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0920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5993</TotalTime>
  <Words>4078</Words>
  <Application>Microsoft Office PowerPoint</Application>
  <PresentationFormat>Diaprojekcija na zaslonu (4:3)</PresentationFormat>
  <Paragraphs>332</Paragraphs>
  <Slides>23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Katja</dc:creator>
  <cp:lastModifiedBy>Katja Gruber</cp:lastModifiedBy>
  <cp:revision>166</cp:revision>
  <dcterms:created xsi:type="dcterms:W3CDTF">2011-10-05T20:26:46Z</dcterms:created>
  <dcterms:modified xsi:type="dcterms:W3CDTF">2021-08-27T18:59:21Z</dcterms:modified>
</cp:coreProperties>
</file>