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VSE NAŠE PRAVLJICE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VLADO KRESLIN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7134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388226" y="556953"/>
            <a:ext cx="9601200" cy="5611091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       G                 C               Am7               </a:t>
            </a:r>
            <a:r>
              <a:rPr lang="sl-SI" smtClean="0"/>
              <a:t>D G</a:t>
            </a: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      Vse </a:t>
            </a:r>
            <a:r>
              <a:rPr lang="sl-SI" dirty="0"/>
              <a:t>naše </a:t>
            </a:r>
            <a:r>
              <a:rPr lang="sl-SI" dirty="0" smtClean="0"/>
              <a:t>pravljice </a:t>
            </a:r>
            <a:r>
              <a:rPr lang="sl-SI" dirty="0"/>
              <a:t>s </a:t>
            </a:r>
            <a:r>
              <a:rPr lang="sl-SI" dirty="0" smtClean="0"/>
              <a:t>papirja </a:t>
            </a:r>
            <a:r>
              <a:rPr lang="sl-SI" dirty="0"/>
              <a:t>nam </a:t>
            </a:r>
            <a:r>
              <a:rPr lang="sl-SI" dirty="0" smtClean="0"/>
              <a:t>bežijo</a:t>
            </a:r>
            <a:r>
              <a:rPr lang="sl-SI" dirty="0"/>
              <a:t>, </a:t>
            </a:r>
            <a:r>
              <a:rPr lang="sl-SI" dirty="0" smtClean="0"/>
              <a:t>                    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                 C      Am7                  D  G</a:t>
            </a:r>
          </a:p>
          <a:p>
            <a:pPr marL="0" indent="0">
              <a:buNone/>
            </a:pPr>
            <a:r>
              <a:rPr lang="sl-SI" dirty="0" smtClean="0"/>
              <a:t>       junaki njihovi</a:t>
            </a:r>
            <a:r>
              <a:rPr lang="sl-SI" dirty="0"/>
              <a:t> </a:t>
            </a:r>
            <a:r>
              <a:rPr lang="sl-SI" dirty="0" smtClean="0"/>
              <a:t>med </a:t>
            </a:r>
            <a:r>
              <a:rPr lang="sl-SI" dirty="0"/>
              <a:t>nami </a:t>
            </a:r>
            <a:r>
              <a:rPr lang="sl-SI" dirty="0" smtClean="0"/>
              <a:t>oživijo. </a:t>
            </a:r>
          </a:p>
          <a:p>
            <a:pPr marL="0" indent="0">
              <a:buNone/>
            </a:pPr>
            <a:r>
              <a:rPr lang="sl-SI" dirty="0" smtClean="0"/>
              <a:t>                F         E7                                      A</a:t>
            </a:r>
            <a:r>
              <a:rPr lang="sl-SI" dirty="0"/>
              <a:t>m</a:t>
            </a:r>
          </a:p>
          <a:p>
            <a:pPr marL="0" indent="0">
              <a:buNone/>
            </a:pPr>
            <a:r>
              <a:rPr lang="sl-SI" dirty="0" smtClean="0"/>
              <a:t>       Vse naše pravljice </a:t>
            </a:r>
            <a:r>
              <a:rPr lang="sl-SI" dirty="0"/>
              <a:t>zaklepamo v svet </a:t>
            </a:r>
            <a:r>
              <a:rPr lang="sl-SI" dirty="0" smtClean="0"/>
              <a:t>zase,</a:t>
            </a:r>
          </a:p>
          <a:p>
            <a:pPr marL="0" indent="0">
              <a:buNone/>
            </a:pPr>
            <a:r>
              <a:rPr lang="sl-SI" dirty="0" smtClean="0"/>
              <a:t>                         D                  Am7            G D</a:t>
            </a: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>        na </a:t>
            </a:r>
            <a:r>
              <a:rPr lang="sl-SI" dirty="0"/>
              <a:t>vratih </a:t>
            </a:r>
            <a:r>
              <a:rPr lang="sl-SI" dirty="0" smtClean="0"/>
              <a:t>piše </a:t>
            </a:r>
            <a:r>
              <a:rPr lang="sl-SI" dirty="0"/>
              <a:t>le: Ni </a:t>
            </a:r>
            <a:r>
              <a:rPr lang="sl-SI" dirty="0" smtClean="0"/>
              <a:t>vhoda </a:t>
            </a:r>
            <a:r>
              <a:rPr lang="sl-SI" dirty="0"/>
              <a:t>za </a:t>
            </a:r>
            <a:r>
              <a:rPr lang="sl-SI" dirty="0" smtClean="0"/>
              <a:t>odrasle</a:t>
            </a:r>
            <a:r>
              <a:rPr lang="sl-SI" dirty="0"/>
              <a:t>.</a:t>
            </a:r>
            <a:br>
              <a:rPr lang="sl-SI" dirty="0"/>
            </a:b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67338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371600" y="490451"/>
            <a:ext cx="9601200" cy="5376949"/>
          </a:xfrm>
        </p:spPr>
        <p:txBody>
          <a:bodyPr/>
          <a:lstStyle/>
          <a:p>
            <a:pPr marL="0" indent="0">
              <a:buNone/>
            </a:pPr>
            <a:r>
              <a:rPr lang="sl-SI" b="1" dirty="0"/>
              <a:t>Refren</a:t>
            </a:r>
            <a:r>
              <a:rPr lang="sl-SI" b="1" dirty="0" smtClean="0"/>
              <a:t>:</a:t>
            </a:r>
          </a:p>
          <a:p>
            <a:pPr marL="0" indent="0">
              <a:buNone/>
            </a:pPr>
            <a:r>
              <a:rPr lang="sl-SI" dirty="0" smtClean="0"/>
              <a:t>   G                      C</a:t>
            </a:r>
            <a:r>
              <a:rPr lang="sl-SI" b="1" dirty="0"/>
              <a:t/>
            </a:r>
            <a:br>
              <a:rPr lang="sl-SI" b="1" dirty="0"/>
            </a:br>
            <a:r>
              <a:rPr lang="sl-SI" dirty="0" smtClean="0"/>
              <a:t>Pustite </a:t>
            </a:r>
            <a:r>
              <a:rPr lang="sl-SI" dirty="0"/>
              <a:t>nam ta </a:t>
            </a:r>
            <a:r>
              <a:rPr lang="sl-SI" dirty="0" smtClean="0"/>
              <a:t>svet</a:t>
            </a:r>
          </a:p>
          <a:p>
            <a:pPr marL="0" indent="0">
              <a:buNone/>
            </a:pPr>
            <a:r>
              <a:rPr lang="sl-SI" dirty="0" smtClean="0"/>
              <a:t>Am                       D</a:t>
            </a: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>nedolžen </a:t>
            </a:r>
            <a:r>
              <a:rPr lang="sl-SI" dirty="0"/>
              <a:t>in </a:t>
            </a:r>
            <a:r>
              <a:rPr lang="sl-SI" dirty="0" smtClean="0"/>
              <a:t>drugačen.</a:t>
            </a:r>
          </a:p>
          <a:p>
            <a:pPr marL="0" indent="0">
              <a:buNone/>
            </a:pPr>
            <a:r>
              <a:rPr lang="sl-SI" dirty="0" smtClean="0"/>
              <a:t>G                                 C</a:t>
            </a: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>Naj </a:t>
            </a:r>
            <a:r>
              <a:rPr lang="sl-SI" dirty="0"/>
              <a:t>vsak, ki vanj je </a:t>
            </a:r>
            <a:r>
              <a:rPr lang="sl-SI" dirty="0" smtClean="0"/>
              <a:t>ujet,</a:t>
            </a:r>
          </a:p>
          <a:p>
            <a:pPr marL="0" indent="0">
              <a:buNone/>
            </a:pPr>
            <a:r>
              <a:rPr lang="sl-SI" dirty="0" smtClean="0"/>
              <a:t>Am                      D</a:t>
            </a: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>bo </a:t>
            </a:r>
            <a:r>
              <a:rPr lang="sl-SI" dirty="0"/>
              <a:t>pristen, </a:t>
            </a:r>
            <a:r>
              <a:rPr lang="sl-SI" dirty="0" smtClean="0"/>
              <a:t>nepopačen</a:t>
            </a:r>
          </a:p>
          <a:p>
            <a:pPr marL="0" indent="0">
              <a:buNone/>
            </a:pPr>
            <a:r>
              <a:rPr lang="sl-SI" dirty="0" smtClean="0"/>
              <a:t>2x ponovi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17712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371600" y="581891"/>
            <a:ext cx="9601200" cy="5285509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G                  C     Am7                    D</a:t>
            </a:r>
          </a:p>
          <a:p>
            <a:pPr marL="0" indent="0">
              <a:buNone/>
            </a:pPr>
            <a:r>
              <a:rPr lang="sl-SI" dirty="0" smtClean="0"/>
              <a:t>Vse </a:t>
            </a:r>
            <a:r>
              <a:rPr lang="sl-SI" dirty="0"/>
              <a:t>naše </a:t>
            </a:r>
            <a:r>
              <a:rPr lang="sl-SI" dirty="0" smtClean="0"/>
              <a:t>pravljice</a:t>
            </a:r>
            <a:r>
              <a:rPr lang="sl-SI" dirty="0"/>
              <a:t> </a:t>
            </a:r>
            <a:r>
              <a:rPr lang="sl-SI" dirty="0" smtClean="0"/>
              <a:t>so </a:t>
            </a:r>
            <a:r>
              <a:rPr lang="sl-SI" dirty="0"/>
              <a:t>naše prve </a:t>
            </a:r>
            <a:r>
              <a:rPr lang="sl-SI" dirty="0" smtClean="0"/>
              <a:t>sanje,</a:t>
            </a:r>
          </a:p>
          <a:p>
            <a:pPr marL="0" indent="0">
              <a:buNone/>
            </a:pPr>
            <a:r>
              <a:rPr lang="sl-SI" dirty="0" smtClean="0"/>
              <a:t>G                  C        Am7                     D</a:t>
            </a: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>kdor </a:t>
            </a:r>
            <a:r>
              <a:rPr lang="sl-SI" dirty="0"/>
              <a:t>ne </a:t>
            </a:r>
            <a:r>
              <a:rPr lang="sl-SI" dirty="0" smtClean="0"/>
              <a:t>sanjari </a:t>
            </a:r>
            <a:r>
              <a:rPr lang="sl-SI" dirty="0"/>
              <a:t>več, </a:t>
            </a:r>
            <a:r>
              <a:rPr lang="sl-SI" dirty="0" smtClean="0"/>
              <a:t>naj </a:t>
            </a:r>
            <a:r>
              <a:rPr lang="sl-SI" dirty="0"/>
              <a:t>ne zahaja </a:t>
            </a:r>
            <a:r>
              <a:rPr lang="sl-SI" dirty="0" smtClean="0"/>
              <a:t>vanje.</a:t>
            </a:r>
          </a:p>
          <a:p>
            <a:pPr marL="0" indent="0">
              <a:buNone/>
            </a:pPr>
            <a:r>
              <a:rPr lang="sl-SI" dirty="0" smtClean="0"/>
              <a:t>G       F        E7                                         Am</a:t>
            </a: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>Vse naše pravljice </a:t>
            </a:r>
            <a:r>
              <a:rPr lang="sl-SI" dirty="0"/>
              <a:t>so stvarnost, ne </a:t>
            </a:r>
            <a:r>
              <a:rPr lang="sl-SI" dirty="0" smtClean="0"/>
              <a:t>prividi,</a:t>
            </a:r>
          </a:p>
          <a:p>
            <a:pPr marL="0" indent="0">
              <a:buNone/>
            </a:pPr>
            <a:r>
              <a:rPr lang="sl-SI" dirty="0" smtClean="0"/>
              <a:t>                       D                    Am7       GD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kdor sam ni </a:t>
            </a:r>
            <a:r>
              <a:rPr lang="sl-SI" dirty="0" smtClean="0"/>
              <a:t>del </a:t>
            </a:r>
            <a:r>
              <a:rPr lang="sl-SI" dirty="0"/>
              <a:t>tega, ne </a:t>
            </a:r>
            <a:r>
              <a:rPr lang="sl-SI" dirty="0" smtClean="0"/>
              <a:t>sliši </a:t>
            </a:r>
            <a:r>
              <a:rPr lang="sl-SI" dirty="0"/>
              <a:t>in ne </a:t>
            </a:r>
            <a:r>
              <a:rPr lang="sl-SI" dirty="0" smtClean="0"/>
              <a:t>vidi.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smtClean="0"/>
              <a:t>REFREN  2X</a:t>
            </a: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2078305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TM10001105[[fn=Obrezovanje]]</Template>
  <TotalTime>14</TotalTime>
  <Words>167</Words>
  <Application>Microsoft Office PowerPoint</Application>
  <PresentationFormat>Širokozaslonsko</PresentationFormat>
  <Paragraphs>23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6" baseType="lpstr">
      <vt:lpstr>Franklin Gothic Book</vt:lpstr>
      <vt:lpstr>Crop</vt:lpstr>
      <vt:lpstr>VSE NAŠE PRAVLJICE</vt:lpstr>
      <vt:lpstr>PowerPointova predstavitev</vt:lpstr>
      <vt:lpstr>PowerPointova predstavitev</vt:lpstr>
      <vt:lpstr>PowerPointova predstavitev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VSE NAŠE PRAVLJICE</dc:title>
  <dc:creator>katjas</dc:creator>
  <cp:lastModifiedBy>katjas</cp:lastModifiedBy>
  <cp:revision>3</cp:revision>
  <dcterms:created xsi:type="dcterms:W3CDTF">2021-09-28T09:05:48Z</dcterms:created>
  <dcterms:modified xsi:type="dcterms:W3CDTF">2021-09-28T11:06:08Z</dcterms:modified>
</cp:coreProperties>
</file>