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>
      <p:cViewPr varScale="1">
        <p:scale>
          <a:sx n="66" d="100"/>
          <a:sy n="66" d="100"/>
        </p:scale>
        <p:origin x="120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da uredite slog podnaslova matrice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67000" y="274638"/>
            <a:ext cx="6019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7000" y="1600200"/>
            <a:ext cx="6019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A48DA-DBA9-4377-9D6E-8F89EE7B9781}" type="datetimeFigureOut">
              <a:rPr lang="en-US" smtClean="0"/>
              <a:t>8/27/2021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6B452-A221-40EC-A742-A820BA71732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4257323" y="1971065"/>
            <a:ext cx="3694818" cy="3609719"/>
          </a:xfrm>
          <a:prstGeom prst="ellipse">
            <a:avLst/>
          </a:prstGeom>
          <a:solidFill>
            <a:schemeClr val="tx1">
              <a:lumMod val="50000"/>
              <a:lumOff val="50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>
              <a:solidFill>
                <a:srgbClr val="DA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81056" y="3048000"/>
            <a:ext cx="3581400" cy="1752600"/>
          </a:xfrm>
          <a:prstGeom prst="rect">
            <a:avLst/>
          </a:prstGeom>
          <a:noFill/>
          <a:ln>
            <a:noFill/>
          </a:ln>
          <a:effectLst>
            <a:outerShdw dir="4740000" algn="ctr" rotWithShape="0">
              <a:schemeClr val="bg1"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sl-SI" sz="4800" b="1" dirty="0" smtClean="0">
                <a:solidFill>
                  <a:srgbClr val="FF0000"/>
                </a:solidFill>
              </a:rPr>
              <a:t>ZAPOJMO</a:t>
            </a:r>
            <a:endParaRPr lang="en-US" sz="4800" b="1" dirty="0" smtClean="0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184073" y="1911927"/>
            <a:ext cx="3837311" cy="3748931"/>
          </a:xfrm>
          <a:prstGeom prst="ellipse">
            <a:avLst/>
          </a:prstGeom>
          <a:noFill/>
          <a:ln w="539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116632"/>
            <a:ext cx="6019800" cy="994122"/>
          </a:xfrm>
        </p:spPr>
        <p:txBody>
          <a:bodyPr>
            <a:normAutofit/>
          </a:bodyPr>
          <a:lstStyle/>
          <a:p>
            <a:r>
              <a:rPr lang="sl-SI" sz="2800" b="1" i="1" dirty="0">
                <a:solidFill>
                  <a:srgbClr val="FF0000"/>
                </a:solidFill>
              </a:rPr>
              <a:t>CELA ULICA NORI -</a:t>
            </a:r>
            <a:r>
              <a:rPr lang="sl-SI" sz="2800" b="1" i="1" dirty="0" err="1">
                <a:solidFill>
                  <a:srgbClr val="FF0000"/>
                </a:solidFill>
              </a:rPr>
              <a:t>Kingston</a:t>
            </a:r>
            <a:r>
              <a:rPr lang="sl-SI" sz="2800" dirty="0"/>
              <a:t/>
            </a:r>
            <a:br>
              <a:rPr lang="sl-SI" sz="2800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692696"/>
            <a:ext cx="7776864" cy="5688632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sl-SI" sz="5600" i="1" dirty="0" smtClean="0"/>
          </a:p>
          <a:p>
            <a:pPr marL="0" indent="0" algn="ctr">
              <a:buNone/>
            </a:pPr>
            <a:r>
              <a:rPr lang="sl-SI" sz="5600" i="1" dirty="0" smtClean="0"/>
              <a:t>NOCOJ </a:t>
            </a:r>
            <a:r>
              <a:rPr lang="sl-SI" sz="5600" i="1" dirty="0"/>
              <a:t>NE RABIŠ PIDŽAME 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IN NE VELIKIH BESED, NE RAZMETUJ OMARE, 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HEJ SAMO PRIPRAVI SE,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NOCOJ NE RABIŠ PIDŽAME, IN DEŽNIKA TUDI NE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NE ZAPIRAJ OKEN, SAMO PRISLUHNI GLASBI Z ULICE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 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CELA ULICA NORI, 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NE KLIČI 113,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CELA ULICA NORI, 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JE KOT MORJE NEMIRNO SE TI NE ZDI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TAM,TAM ULICA NORI...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 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NOCOJ NE RABIŠ PIDŽAME 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NITI PRAZNIH OBLJUB,VZEMI LE SANDALE,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GLEJ CELA ZEMLJA GORI,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NOCOJ NAJ SMEH TE OBJAME, NAJ ZAŽARIJO OČI,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A NAJ SRCE SE NE VNAME, 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ZA TATOVE NEPRESPANIH NOČI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 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CELA ULICA NORI...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 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KO SE JUTRO NA OKNO PRIKRADE,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SI ZAKRIVAMO OČI,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A KO SONCE SPET V MORJE PADE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i="1" dirty="0"/>
              <a:t> 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CELA ULICA...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 </a:t>
            </a:r>
            <a:endParaRPr lang="sl-SI" sz="5600" dirty="0"/>
          </a:p>
          <a:p>
            <a:pPr marL="0" indent="0" algn="ctr">
              <a:buNone/>
            </a:pPr>
            <a:r>
              <a:rPr lang="sl-SI" sz="5600" b="1" i="1" dirty="0"/>
              <a:t>CELA ULICA NORI					</a:t>
            </a:r>
            <a:endParaRPr lang="sl-SI" sz="5600" dirty="0"/>
          </a:p>
          <a:p>
            <a:pPr marL="0" indent="0">
              <a:buNone/>
            </a:pPr>
            <a:endParaRPr lang="en-US" sz="3000" dirty="0"/>
          </a:p>
        </p:txBody>
      </p:sp>
      <p:pic>
        <p:nvPicPr>
          <p:cNvPr id="4" name="Cela ulica nori - Kingst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23998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3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835696" y="31965"/>
            <a:ext cx="5940152" cy="792088"/>
          </a:xfrm>
        </p:spPr>
        <p:txBody>
          <a:bodyPr/>
          <a:lstStyle/>
          <a:p>
            <a:r>
              <a:rPr lang="sl-SI" sz="2800" b="1" i="1" dirty="0">
                <a:solidFill>
                  <a:srgbClr val="FF0000"/>
                </a:solidFill>
              </a:rPr>
              <a:t>ŠE JE ČAS- Martin Krpan</a:t>
            </a:r>
            <a:endParaRPr lang="sl-SI" sz="2800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2267744" y="824054"/>
            <a:ext cx="6419056" cy="5302110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sl-SI" sz="1600" i="1" dirty="0" smtClean="0"/>
              <a:t>LESK V OČEH ZAMENJAL SEM ZA PESEK</a:t>
            </a:r>
            <a:br>
              <a:rPr lang="sl-SI" sz="1600" i="1" dirty="0" smtClean="0"/>
            </a:br>
            <a:r>
              <a:rPr lang="sl-SI" sz="1600" i="1" dirty="0" smtClean="0"/>
              <a:t>ZA OPEKO PRODAL SEM SVOJ OBRAZ</a:t>
            </a:r>
            <a:br>
              <a:rPr lang="sl-SI" sz="1600" i="1" dirty="0" smtClean="0"/>
            </a:br>
            <a:r>
              <a:rPr lang="sl-SI" sz="1600" i="1" dirty="0" smtClean="0"/>
              <a:t>SVOJO SENCO ZA PETSTO KVADRATOV</a:t>
            </a:r>
            <a:br>
              <a:rPr lang="sl-SI" sz="1600" i="1" dirty="0" smtClean="0"/>
            </a:br>
            <a:r>
              <a:rPr lang="sl-SI" sz="1600" i="1" dirty="0" smtClean="0"/>
              <a:t>IN NABAVIL NEKAJ PSOV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i="1" dirty="0" smtClean="0"/>
              <a:t>DA KRAJŠAJO MI ČAS</a:t>
            </a:r>
            <a:br>
              <a:rPr lang="sl-SI" sz="1600" i="1" dirty="0" smtClean="0"/>
            </a:br>
            <a:r>
              <a:rPr lang="sl-SI" sz="1600" i="1" dirty="0" smtClean="0"/>
              <a:t/>
            </a:r>
            <a:br>
              <a:rPr lang="sl-SI" sz="1600" i="1" dirty="0" smtClean="0"/>
            </a:br>
            <a:r>
              <a:rPr lang="sl-SI" sz="1600" i="1" dirty="0" smtClean="0"/>
              <a:t>ZDAJ ŽIVIM V TEJ HIŠI</a:t>
            </a:r>
            <a:br>
              <a:rPr lang="sl-SI" sz="1600" i="1" dirty="0" smtClean="0"/>
            </a:br>
            <a:r>
              <a:rPr lang="sl-SI" sz="1600" i="1" dirty="0" smtClean="0"/>
              <a:t>SVOJI ZLATI HIŠI</a:t>
            </a:r>
            <a:br>
              <a:rPr lang="sl-SI" sz="1600" i="1" dirty="0" smtClean="0"/>
            </a:br>
            <a:r>
              <a:rPr lang="sl-SI" sz="1600" i="1" dirty="0" smtClean="0"/>
              <a:t>VRATA ODPIRAM LE ŠE TISTIM</a:t>
            </a:r>
            <a:br>
              <a:rPr lang="sl-SI" sz="1600" i="1" dirty="0" smtClean="0"/>
            </a:br>
            <a:r>
              <a:rPr lang="sl-SI" sz="1600" i="1" dirty="0" smtClean="0"/>
              <a:t>KI PRINAŠAJO MI SVEŽA JAJCA</a:t>
            </a:r>
            <a:br>
              <a:rPr lang="sl-SI" sz="1600" i="1" dirty="0" smtClean="0"/>
            </a:br>
            <a:r>
              <a:rPr lang="sl-SI" sz="1600" i="1" dirty="0" smtClean="0"/>
              <a:t>IN ODNAŠAJO SMETI</a:t>
            </a:r>
            <a:br>
              <a:rPr lang="sl-SI" sz="1600" i="1" dirty="0" smtClean="0"/>
            </a:br>
            <a:r>
              <a:rPr lang="sl-SI" sz="1600" i="1" dirty="0" smtClean="0"/>
              <a:t/>
            </a:r>
            <a:br>
              <a:rPr lang="sl-SI" sz="1600" i="1" dirty="0" smtClean="0"/>
            </a:br>
            <a:r>
              <a:rPr lang="sl-SI" sz="1600" b="1" i="1" dirty="0" smtClean="0"/>
              <a:t>ŠE JE ČAS</a:t>
            </a:r>
            <a:br>
              <a:rPr lang="sl-SI" sz="1600" b="1" i="1" dirty="0" smtClean="0"/>
            </a:br>
            <a:r>
              <a:rPr lang="sl-SI" sz="1600" b="1" i="1" dirty="0" smtClean="0"/>
              <a:t>DA IZVEM KAJ JE BOLJE</a:t>
            </a:r>
            <a:br>
              <a:rPr lang="sl-SI" sz="1600" b="1" i="1" dirty="0" smtClean="0"/>
            </a:br>
            <a:r>
              <a:rPr lang="sl-SI" sz="1600" b="1" i="1" dirty="0" smtClean="0"/>
              <a:t>NAJ OSTANEM ALI GREM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ŠE JE ČAS</a:t>
            </a:r>
            <a:br>
              <a:rPr lang="sl-SI" sz="1600" b="1" i="1" dirty="0" smtClean="0"/>
            </a:br>
            <a:r>
              <a:rPr lang="sl-SI" sz="1600" b="1" i="1" dirty="0" smtClean="0"/>
              <a:t>DA IZVEM KAJ JE PRAV</a:t>
            </a:r>
            <a:br>
              <a:rPr lang="sl-SI" sz="1600" b="1" i="1" dirty="0" smtClean="0"/>
            </a:br>
            <a:r>
              <a:rPr lang="sl-SI" sz="1600" b="1" i="1" dirty="0" smtClean="0"/>
              <a:t>IN KAJ NE SMEM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ŠE JE ČAS</a:t>
            </a:r>
            <a:br>
              <a:rPr lang="sl-SI" sz="1600" b="1" i="1" dirty="0" smtClean="0"/>
            </a:br>
            <a:r>
              <a:rPr lang="sl-SI" sz="1600" b="1" i="1" dirty="0" smtClean="0"/>
              <a:t>DA IZVEM KAJ JE BOLJE</a:t>
            </a:r>
            <a:br>
              <a:rPr lang="sl-SI" sz="1600" b="1" i="1" dirty="0" smtClean="0"/>
            </a:br>
            <a:r>
              <a:rPr lang="sl-SI" sz="1600" b="1" i="1" dirty="0" smtClean="0"/>
              <a:t>NAJ OSTANEM ALI GREM</a:t>
            </a:r>
            <a:r>
              <a:rPr lang="sl-SI" sz="1600" i="1" dirty="0" smtClean="0"/>
              <a:t/>
            </a:r>
            <a:br>
              <a:rPr lang="sl-SI" sz="1600" i="1" dirty="0" smtClean="0"/>
            </a:br>
            <a:r>
              <a:rPr lang="sl-SI" sz="1600" i="1" dirty="0" smtClean="0"/>
              <a:t/>
            </a:r>
            <a:br>
              <a:rPr lang="sl-SI" sz="1600" i="1" dirty="0" smtClean="0"/>
            </a:br>
            <a:r>
              <a:rPr lang="sl-SI" sz="1600" i="1" dirty="0" smtClean="0"/>
              <a:t>MORDA KDAJ PODRL BOM OGRAJO</a:t>
            </a:r>
            <a:br>
              <a:rPr lang="sl-SI" sz="1600" i="1" dirty="0" smtClean="0"/>
            </a:br>
            <a:r>
              <a:rPr lang="sl-SI" sz="1600" i="1" dirty="0" smtClean="0"/>
              <a:t>MORDA KDAJ POBEGNIL BOM OD TOD</a:t>
            </a:r>
            <a:br>
              <a:rPr lang="sl-SI" sz="1600" i="1" dirty="0" smtClean="0"/>
            </a:br>
            <a:r>
              <a:rPr lang="sl-SI" sz="1600" i="1" dirty="0" smtClean="0"/>
              <a:t>V HIŠO SE VSELIL BO NOV OBRAZ</a:t>
            </a:r>
            <a:br>
              <a:rPr lang="sl-SI" sz="1600" i="1" dirty="0" smtClean="0"/>
            </a:br>
            <a:r>
              <a:rPr lang="sl-SI" sz="1600" i="1" dirty="0" smtClean="0"/>
              <a:t>Z NOVIMI ISKRIVIMI OČMI</a:t>
            </a:r>
            <a:br>
              <a:rPr lang="sl-SI" sz="1600" i="1" dirty="0" smtClean="0"/>
            </a:br>
            <a:r>
              <a:rPr lang="sl-SI" sz="1600" i="1" dirty="0" smtClean="0"/>
              <a:t>ISTI OSTANEJO LE PSI</a:t>
            </a:r>
            <a:br>
              <a:rPr lang="sl-SI" sz="1600" i="1" dirty="0" smtClean="0"/>
            </a:br>
            <a:r>
              <a:rPr lang="sl-SI" sz="1600" i="1" dirty="0" smtClean="0"/>
              <a:t/>
            </a:r>
            <a:br>
              <a:rPr lang="sl-SI" sz="1600" i="1" dirty="0" smtClean="0"/>
            </a:br>
            <a:r>
              <a:rPr lang="sl-SI" sz="1600" b="1" i="1" dirty="0" smtClean="0"/>
              <a:t>ŠE JE ČAS</a:t>
            </a:r>
            <a:br>
              <a:rPr lang="sl-SI" sz="1600" b="1" i="1" dirty="0" smtClean="0"/>
            </a:br>
            <a:r>
              <a:rPr lang="sl-SI" sz="1600" b="1" i="1" dirty="0" smtClean="0"/>
              <a:t>DA IZVEM KAJ JE BOLJE</a:t>
            </a:r>
            <a:br>
              <a:rPr lang="sl-SI" sz="1600" b="1" i="1" dirty="0" smtClean="0"/>
            </a:br>
            <a:r>
              <a:rPr lang="sl-SI" sz="1600" b="1" i="1" dirty="0" smtClean="0"/>
              <a:t>NAJ OSTANEM ALI GREM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ŠE JE ČAS</a:t>
            </a:r>
            <a:br>
              <a:rPr lang="sl-SI" sz="1600" b="1" i="1" dirty="0" smtClean="0"/>
            </a:br>
            <a:r>
              <a:rPr lang="sl-SI" sz="1600" b="1" i="1" dirty="0" smtClean="0"/>
              <a:t>DA IZVEM KAJ JE PRAV</a:t>
            </a:r>
            <a:br>
              <a:rPr lang="sl-SI" sz="1600" b="1" i="1" dirty="0" smtClean="0"/>
            </a:br>
            <a:r>
              <a:rPr lang="sl-SI" sz="1600" b="1" i="1" dirty="0" smtClean="0"/>
              <a:t>IN KAJ NE SMEM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A IZDALO MI BO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OBLAČNO NEBO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i="1" dirty="0" smtClean="0"/>
              <a:t> 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SOLO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i="1" dirty="0" smtClean="0"/>
              <a:t> 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b="1" i="1" dirty="0" smtClean="0"/>
              <a:t>REFREN   2x</a:t>
            </a:r>
            <a:endParaRPr lang="sl-SI" sz="1600" dirty="0" smtClean="0"/>
          </a:p>
          <a:p>
            <a:pPr marL="0" indent="0">
              <a:buNone/>
            </a:pPr>
            <a:r>
              <a:rPr lang="sl-SI" sz="1600" i="1" dirty="0" smtClean="0"/>
              <a:t> </a:t>
            </a:r>
            <a:endParaRPr lang="sl-SI" sz="1600" dirty="0" smtClean="0"/>
          </a:p>
          <a:p>
            <a:pPr marL="0" indent="0">
              <a:buNone/>
            </a:pPr>
            <a:endParaRPr lang="sl-SI" sz="1400" dirty="0"/>
          </a:p>
        </p:txBody>
      </p:sp>
      <p:pic>
        <p:nvPicPr>
          <p:cNvPr id="5" name="Se_je_cas_-_Martin_Krpan_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3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4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sl-SI" sz="3100" b="1" i="1" dirty="0">
                <a:solidFill>
                  <a:srgbClr val="FF0000"/>
                </a:solidFill>
              </a:rPr>
              <a:t>ŽIVLJENJE JE VRTILJAK- Različni izvajalci</a:t>
            </a:r>
            <a:r>
              <a:rPr lang="sl-SI" dirty="0">
                <a:solidFill>
                  <a:srgbClr val="FF0000"/>
                </a:solidFill>
              </a:rPr>
              <a:t/>
            </a:r>
            <a:br>
              <a:rPr lang="sl-SI" dirty="0">
                <a:solidFill>
                  <a:srgbClr val="FF0000"/>
                </a:solidFill>
              </a:rPr>
            </a:br>
            <a:endParaRPr lang="sl-SI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2334320" y="1196752"/>
            <a:ext cx="6347048" cy="5361459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sl-SI" sz="1400" i="1" dirty="0"/>
              <a:t>ŽIVLJENJE JE VRTILJAK</a:t>
            </a:r>
            <a:br>
              <a:rPr lang="sl-SI" sz="1400" i="1" dirty="0"/>
            </a:br>
            <a:r>
              <a:rPr lang="sl-SI" sz="1400" i="1" dirty="0"/>
              <a:t>KI GA VRTI SIVI ČAS</a:t>
            </a:r>
            <a:br>
              <a:rPr lang="sl-SI" sz="1400" i="1" dirty="0"/>
            </a:br>
            <a:r>
              <a:rPr lang="sl-SI" sz="1400" i="1" dirty="0"/>
              <a:t>A SPET IN SPET SIJE NAM SKOZI MRAK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V VESELIH LUČKAH</a:t>
            </a:r>
            <a:br>
              <a:rPr lang="sl-SI" sz="1400" i="1" dirty="0"/>
            </a:br>
            <a:r>
              <a:rPr lang="sl-SI" sz="1400" i="1" dirty="0"/>
              <a:t/>
            </a:r>
            <a:br>
              <a:rPr lang="sl-SI" sz="1400" i="1" dirty="0"/>
            </a:br>
            <a:r>
              <a:rPr lang="sl-SI" sz="1400" i="1" dirty="0"/>
              <a:t>KO PRIDE MAJ POD VEČER</a:t>
            </a:r>
            <a:br>
              <a:rPr lang="sl-SI" sz="1400" i="1" dirty="0"/>
            </a:br>
            <a:r>
              <a:rPr lang="sl-SI" sz="1400" i="1" dirty="0"/>
              <a:t>SPET NOV IN LEP SE TI ZDI</a:t>
            </a:r>
            <a:br>
              <a:rPr lang="sl-SI" sz="1400" i="1" dirty="0"/>
            </a:br>
            <a:r>
              <a:rPr lang="sl-SI" sz="1400" i="1" dirty="0"/>
              <a:t>ČETUDI VEŠ DA JE KRIV IN ČRVIV</a:t>
            </a:r>
            <a:br>
              <a:rPr lang="sl-SI" sz="1400" i="1" dirty="0"/>
            </a:br>
            <a:r>
              <a:rPr lang="sl-SI" sz="1400" i="1" dirty="0"/>
              <a:t>KOT STARA URA</a:t>
            </a:r>
            <a:br>
              <a:rPr lang="sl-SI" sz="1400" i="1" dirty="0"/>
            </a:br>
            <a:r>
              <a:rPr lang="sl-SI" sz="1400" i="1" dirty="0"/>
              <a:t/>
            </a:r>
            <a:br>
              <a:rPr lang="sl-SI" sz="1400" i="1" dirty="0"/>
            </a:br>
            <a:r>
              <a:rPr lang="sl-SI" sz="1400" i="1" dirty="0"/>
              <a:t>ČEPRAV JE STAR GRD IN SIV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MI VSI SMO MLADI</a:t>
            </a:r>
            <a:br>
              <a:rPr lang="sl-SI" sz="1400" i="1" dirty="0"/>
            </a:br>
            <a:r>
              <a:rPr lang="sl-SI" sz="1400" i="1" dirty="0"/>
              <a:t>KER IMAMO SE RADI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JE POLN LUČI</a:t>
            </a:r>
            <a:br>
              <a:rPr lang="sl-SI" sz="1400" i="1" dirty="0"/>
            </a:br>
            <a:r>
              <a:rPr lang="sl-SI" sz="1400" i="1" dirty="0"/>
              <a:t/>
            </a:r>
            <a:br>
              <a:rPr lang="sl-SI" sz="1400" i="1" dirty="0"/>
            </a:br>
            <a:r>
              <a:rPr lang="sl-SI" sz="1400" b="1" i="1" dirty="0"/>
              <a:t>ŽIVLJENJE JE VRTILJAK</a:t>
            </a:r>
            <a:br>
              <a:rPr lang="sl-SI" sz="1400" b="1" i="1" dirty="0"/>
            </a:br>
            <a:r>
              <a:rPr lang="sl-SI" sz="1400" b="1" i="1" dirty="0"/>
              <a:t>KI GA VRTI SIVI ČAS</a:t>
            </a:r>
            <a:br>
              <a:rPr lang="sl-SI" sz="1400" b="1" i="1" dirty="0"/>
            </a:br>
            <a:r>
              <a:rPr lang="sl-SI" sz="1400" b="1" i="1" dirty="0"/>
              <a:t>ZA NAJU DVA PA JE NOV IN VES LEP</a:t>
            </a:r>
            <a:br>
              <a:rPr lang="sl-SI" sz="1400" b="1" i="1" dirty="0"/>
            </a:br>
            <a:r>
              <a:rPr lang="sl-SI" sz="1400" b="1" i="1" dirty="0"/>
              <a:t>SAJ ŠE MLADA SVA</a:t>
            </a:r>
            <a:br>
              <a:rPr lang="sl-SI" sz="1400" b="1" i="1" dirty="0"/>
            </a:br>
            <a:r>
              <a:rPr lang="sl-SI" sz="1400" b="1" i="1" dirty="0"/>
              <a:t>DRŽIVA SE ZA ROKE GODBA IGRA</a:t>
            </a:r>
            <a:br>
              <a:rPr lang="sl-SI" sz="1400" b="1" i="1" dirty="0"/>
            </a:br>
            <a:r>
              <a:rPr lang="sl-SI" sz="1400" b="1" i="1" dirty="0"/>
              <a:t>LUČKE SE BLEŠČE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 </a:t>
            </a:r>
            <a:endParaRPr lang="sl-SI" sz="1400" dirty="0"/>
          </a:p>
          <a:p>
            <a:pPr marL="0" indent="0">
              <a:buNone/>
            </a:pPr>
            <a:r>
              <a:rPr lang="sl-SI" sz="1400" b="1" i="1" dirty="0"/>
              <a:t>SOLO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 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KO PRIDE MAJ POD VEČER ...</a:t>
            </a:r>
            <a:br>
              <a:rPr lang="sl-SI" sz="1400" i="1" dirty="0"/>
            </a:br>
            <a:r>
              <a:rPr lang="sl-SI" sz="1400" i="1" dirty="0"/>
              <a:t/>
            </a:r>
            <a:br>
              <a:rPr lang="sl-SI" sz="1400" i="1" dirty="0"/>
            </a:br>
            <a:r>
              <a:rPr lang="sl-SI" sz="1400" i="1" dirty="0"/>
              <a:t>ČEPRAV JE STAR GRD IN SIV …</a:t>
            </a:r>
            <a:endParaRPr lang="sl-SI" sz="1400" dirty="0"/>
          </a:p>
          <a:p>
            <a:pPr marL="0" indent="0">
              <a:buNone/>
            </a:pPr>
            <a:r>
              <a:rPr lang="sl-SI" sz="1400" i="1" dirty="0"/>
              <a:t> </a:t>
            </a:r>
            <a:endParaRPr lang="sl-SI" sz="1400" dirty="0"/>
          </a:p>
          <a:p>
            <a:pPr marL="0" indent="0">
              <a:buNone/>
            </a:pPr>
            <a:r>
              <a:rPr lang="sl-SI" sz="1400" b="1" i="1" dirty="0"/>
              <a:t>REFREN</a:t>
            </a:r>
            <a:r>
              <a:rPr lang="sl-SI" sz="1400" i="1" dirty="0"/>
              <a:t/>
            </a:r>
            <a:br>
              <a:rPr lang="sl-SI" sz="1400" i="1" dirty="0"/>
            </a:br>
            <a:r>
              <a:rPr lang="sl-SI" sz="1400" i="1" dirty="0"/>
              <a:t/>
            </a:r>
            <a:br>
              <a:rPr lang="sl-SI" sz="1400" i="1" dirty="0"/>
            </a:br>
            <a:r>
              <a:rPr lang="sl-SI" sz="1400" i="1" dirty="0"/>
              <a:t>DRŽIVA SE ZA ROKE GODBA IGRA</a:t>
            </a:r>
            <a:br>
              <a:rPr lang="sl-SI" sz="1400" i="1" dirty="0"/>
            </a:br>
            <a:r>
              <a:rPr lang="sl-SI" sz="1400" i="1" dirty="0"/>
              <a:t>LUČKE SE BLEŠČE ZA ROKE GODBA IGRA</a:t>
            </a:r>
            <a:br>
              <a:rPr lang="sl-SI" sz="1400" i="1" dirty="0"/>
            </a:br>
            <a:r>
              <a:rPr lang="sl-SI" sz="1400" i="1" dirty="0"/>
              <a:t>LUČKE SE BLEŠČE ZA ROKE GODBA IGRA</a:t>
            </a:r>
            <a:br>
              <a:rPr lang="sl-SI" sz="1400" i="1" dirty="0"/>
            </a:br>
            <a:r>
              <a:rPr lang="sl-SI" sz="1400" i="1" dirty="0"/>
              <a:t>LUČKE SE BLEŠČE</a:t>
            </a:r>
            <a:endParaRPr lang="sl-SI" sz="1400" dirty="0"/>
          </a:p>
          <a:p>
            <a:pPr marL="0" indent="0">
              <a:buNone/>
            </a:pPr>
            <a:endParaRPr lang="sl-SI" sz="1400" dirty="0"/>
          </a:p>
        </p:txBody>
      </p:sp>
      <p:pic>
        <p:nvPicPr>
          <p:cNvPr id="4" name="Zivljenje_je_vrtiljak_-_Razlicni_izvajalci_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7544" y="25613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8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9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123728" y="-99392"/>
            <a:ext cx="6019800" cy="1143000"/>
          </a:xfrm>
        </p:spPr>
        <p:txBody>
          <a:bodyPr>
            <a:normAutofit/>
          </a:bodyPr>
          <a:lstStyle/>
          <a:p>
            <a:r>
              <a:rPr lang="sl-SI" sz="2800" b="1" dirty="0" smtClean="0">
                <a:solidFill>
                  <a:srgbClr val="FF0000"/>
                </a:solidFill>
              </a:rPr>
              <a:t>ZGODBA O PRIJATELJSTVU - Čuki</a:t>
            </a:r>
            <a:endParaRPr lang="sl-SI" sz="2800" b="1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2375248" y="1268760"/>
            <a:ext cx="6768752" cy="5103142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sl-SI" sz="1400" b="1" dirty="0" smtClean="0"/>
              <a:t>ZGODBA  </a:t>
            </a:r>
            <a:r>
              <a:rPr lang="sl-SI" sz="1400" b="1" dirty="0"/>
              <a:t>O  PRIJATELJSTVU JE TAKA,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GRENKO </a:t>
            </a:r>
            <a:r>
              <a:rPr lang="sl-SI" sz="1400" b="1" dirty="0"/>
              <a:t>SLADKA KOT  ŽIVLJENJE JE,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LEPIH </a:t>
            </a:r>
            <a:r>
              <a:rPr lang="sl-SI" sz="1400" b="1" dirty="0"/>
              <a:t>JE  TRENUTKOV POLNA VSAKA,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LE </a:t>
            </a:r>
            <a:r>
              <a:rPr lang="sl-SI" sz="1400" b="1" dirty="0"/>
              <a:t>LEPI NAJ SE VTISNEJO  V  SRCE.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/>
              <a:t> 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PESMI </a:t>
            </a:r>
            <a:r>
              <a:rPr lang="sl-SI" sz="1400" b="1" dirty="0"/>
              <a:t>SMO DELILI SI IN SANJE,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LEPE </a:t>
            </a:r>
            <a:r>
              <a:rPr lang="sl-SI" sz="1400" b="1" dirty="0"/>
              <a:t>SANJE CESTE IN NEBO,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LE </a:t>
            </a:r>
            <a:r>
              <a:rPr lang="sl-SI" sz="1400" b="1" dirty="0"/>
              <a:t>PRIJAT'LI SO V'RJELI VANJE,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DA </a:t>
            </a:r>
            <a:r>
              <a:rPr lang="sl-SI" sz="1400" b="1" dirty="0"/>
              <a:t>NEKOČ SE URESNIČIJO.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/>
              <a:t> </a:t>
            </a:r>
            <a:endParaRPr lang="sl-SI" sz="1400" dirty="0"/>
          </a:p>
          <a:p>
            <a:pPr marL="0" indent="0">
              <a:buNone/>
            </a:pPr>
            <a:r>
              <a:rPr lang="sl-SI" sz="1400" dirty="0" smtClean="0"/>
              <a:t>V </a:t>
            </a:r>
            <a:r>
              <a:rPr lang="sl-SI" sz="1400" dirty="0"/>
              <a:t>ZRAKU JE SVOBODA, V ZRAKU DAN SIJOČ,</a:t>
            </a:r>
          </a:p>
          <a:p>
            <a:pPr marL="0" indent="0">
              <a:buNone/>
            </a:pPr>
            <a:r>
              <a:rPr lang="sl-SI" sz="1400" dirty="0" smtClean="0"/>
              <a:t>KAJ </a:t>
            </a:r>
            <a:r>
              <a:rPr lang="sl-SI" sz="1400" dirty="0"/>
              <a:t>PRI TEM  NAS ŽENE</a:t>
            </a:r>
            <a:r>
              <a:rPr lang="sl-SI" sz="1400" dirty="0" smtClean="0"/>
              <a:t>,</a:t>
            </a:r>
          </a:p>
          <a:p>
            <a:pPr marL="0" indent="0">
              <a:buNone/>
            </a:pPr>
            <a:r>
              <a:rPr lang="sl-SI" sz="1400" dirty="0" smtClean="0"/>
              <a:t>KAJ </a:t>
            </a:r>
            <a:r>
              <a:rPr lang="sl-SI" sz="1400" dirty="0"/>
              <a:t>PRI TEM  NAM  DAJE MOČ,</a:t>
            </a:r>
          </a:p>
          <a:p>
            <a:pPr marL="0" indent="0">
              <a:buNone/>
            </a:pPr>
            <a:r>
              <a:rPr lang="sl-SI" sz="1400" dirty="0"/>
              <a:t> </a:t>
            </a:r>
          </a:p>
          <a:p>
            <a:pPr marL="0" indent="0">
              <a:buNone/>
            </a:pPr>
            <a:r>
              <a:rPr lang="sl-SI" sz="1400" dirty="0" smtClean="0"/>
              <a:t>DA </a:t>
            </a:r>
            <a:r>
              <a:rPr lang="sl-SI" sz="1400" dirty="0"/>
              <a:t>Z VARNEGA ZAVETJA ODLETIMO PROČ,</a:t>
            </a:r>
          </a:p>
          <a:p>
            <a:pPr marL="0" indent="0">
              <a:buNone/>
            </a:pPr>
            <a:r>
              <a:rPr lang="sl-SI" sz="1400" dirty="0" smtClean="0"/>
              <a:t>KAKOR </a:t>
            </a:r>
            <a:r>
              <a:rPr lang="sl-SI" sz="1400" dirty="0"/>
              <a:t>PTIČ  IZ  GNEZDA,</a:t>
            </a:r>
          </a:p>
          <a:p>
            <a:pPr marL="0" indent="0">
              <a:buNone/>
            </a:pPr>
            <a:r>
              <a:rPr lang="sl-SI" sz="1400" dirty="0" smtClean="0"/>
              <a:t>LE </a:t>
            </a:r>
            <a:r>
              <a:rPr lang="sl-SI" sz="1400" dirty="0"/>
              <a:t>VEZI NEVIDNE NAS VEZALE BODO SKUPAJ KOT NEKOČ.</a:t>
            </a:r>
          </a:p>
          <a:p>
            <a:pPr marL="0" indent="0">
              <a:buNone/>
            </a:pPr>
            <a:r>
              <a:rPr lang="sl-SI" sz="1400" dirty="0"/>
              <a:t> </a:t>
            </a:r>
          </a:p>
          <a:p>
            <a:pPr marL="0" indent="0">
              <a:buNone/>
            </a:pPr>
            <a:r>
              <a:rPr lang="sl-SI" sz="1400" b="1" dirty="0" smtClean="0"/>
              <a:t>SLEJ </a:t>
            </a:r>
            <a:r>
              <a:rPr lang="sl-SI" sz="1400" b="1" dirty="0"/>
              <a:t>KO PREJ SE VSAKA ZGODBA NEHA,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SLEJ </a:t>
            </a:r>
            <a:r>
              <a:rPr lang="sl-SI" sz="1400" b="1" dirty="0"/>
              <a:t>KO PREJ SE SVET DO TAL PODRE,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KO </a:t>
            </a:r>
            <a:r>
              <a:rPr lang="sl-SI" sz="1400" b="1" dirty="0"/>
              <a:t>NI NAM VEČ DO SOLZ IN NE DO SMEHA,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ZGODBA </a:t>
            </a:r>
            <a:r>
              <a:rPr lang="sl-SI" sz="1400" b="1" dirty="0"/>
              <a:t>NOVA SE ZAČNE.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/>
              <a:t> 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VSAKA </a:t>
            </a:r>
            <a:r>
              <a:rPr lang="sl-SI" sz="1400" b="1" dirty="0"/>
              <a:t>STVAR JE PAČ ZA NEKAJ </a:t>
            </a:r>
            <a:r>
              <a:rPr lang="sl-SI" sz="1400" b="1" dirty="0" smtClean="0"/>
              <a:t>DOBRA,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VSAKA </a:t>
            </a:r>
            <a:r>
              <a:rPr lang="sl-SI" sz="1400" b="1" dirty="0"/>
              <a:t>ZGODBA NEKAJ NAM POVE,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VSAKA </a:t>
            </a:r>
            <a:r>
              <a:rPr lang="sl-SI" sz="1400" b="1" dirty="0"/>
              <a:t>PESEM NIMA TAKE SREČE,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TALE </a:t>
            </a:r>
            <a:r>
              <a:rPr lang="sl-SI" sz="1400" b="1" dirty="0"/>
              <a:t>ZA SPOMIN BO IN SRCE.</a:t>
            </a:r>
            <a:endParaRPr lang="sl-SI" sz="1400" dirty="0"/>
          </a:p>
          <a:p>
            <a:pPr marL="0" indent="0">
              <a:buNone/>
            </a:pPr>
            <a:r>
              <a:rPr lang="sl-SI" sz="1400" dirty="0"/>
              <a:t> </a:t>
            </a:r>
            <a:endParaRPr lang="sl-SI" sz="1400" dirty="0" smtClean="0"/>
          </a:p>
          <a:p>
            <a:pPr marL="0" indent="0">
              <a:buNone/>
            </a:pPr>
            <a:r>
              <a:rPr lang="sl-SI" sz="1400" dirty="0" smtClean="0"/>
              <a:t>V </a:t>
            </a:r>
            <a:r>
              <a:rPr lang="sl-SI" sz="1400" dirty="0"/>
              <a:t>ZRAKU JE SVOBODA ...</a:t>
            </a:r>
          </a:p>
          <a:p>
            <a:pPr marL="0" indent="0">
              <a:buNone/>
            </a:pPr>
            <a:r>
              <a:rPr lang="sl-SI" sz="1400" dirty="0"/>
              <a:t> </a:t>
            </a:r>
          </a:p>
          <a:p>
            <a:pPr marL="0" indent="0">
              <a:buNone/>
            </a:pPr>
            <a:r>
              <a:rPr lang="sl-SI" sz="1400" b="1" dirty="0" smtClean="0"/>
              <a:t>NIKDAR </a:t>
            </a:r>
            <a:r>
              <a:rPr lang="sl-SI" sz="1400" b="1" dirty="0"/>
              <a:t>VEČ NE BO TAKO KOT VČERAJ,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TUJCI </a:t>
            </a:r>
            <a:r>
              <a:rPr lang="sl-SI" sz="1400" b="1" dirty="0"/>
              <a:t>NAM PREKRIŽAJO POTI</a:t>
            </a:r>
            <a:r>
              <a:rPr lang="sl-SI" sz="1400" b="1" dirty="0" smtClean="0"/>
              <a:t>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A </a:t>
            </a:r>
            <a:r>
              <a:rPr lang="sl-SI" sz="1400" b="1" dirty="0"/>
              <a:t>PRIJATLI V SRCU SO ZA ZMERAJ,</a:t>
            </a:r>
            <a:endParaRPr lang="sl-SI" sz="1400" dirty="0"/>
          </a:p>
          <a:p>
            <a:pPr marL="0" indent="0">
              <a:buNone/>
            </a:pPr>
            <a:r>
              <a:rPr lang="sl-SI" sz="1400" b="1" dirty="0" smtClean="0"/>
              <a:t>NIKDAR </a:t>
            </a:r>
            <a:r>
              <a:rPr lang="sl-SI" sz="1400" b="1" dirty="0"/>
              <a:t>NE ZABRIŠEMO POTI.</a:t>
            </a:r>
            <a:endParaRPr lang="sl-SI" sz="1400" dirty="0"/>
          </a:p>
          <a:p>
            <a:pPr marL="0" indent="0">
              <a:buNone/>
            </a:pPr>
            <a:r>
              <a:rPr lang="sl-SI" sz="1400" dirty="0"/>
              <a:t> </a:t>
            </a:r>
          </a:p>
          <a:p>
            <a:pPr marL="0" indent="0">
              <a:buNone/>
            </a:pPr>
            <a:r>
              <a:rPr lang="sl-SI" sz="1400" dirty="0" smtClean="0"/>
              <a:t>V </a:t>
            </a:r>
            <a:r>
              <a:rPr lang="sl-SI" sz="1400" dirty="0"/>
              <a:t>ZRAKU JE SVOBODA ...</a:t>
            </a:r>
          </a:p>
        </p:txBody>
      </p:sp>
      <p:pic>
        <p:nvPicPr>
          <p:cNvPr id="4" name="Zgodba o prijateljstvu - Čuki (karaok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22842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1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6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643192" cy="620688"/>
          </a:xfrm>
        </p:spPr>
        <p:txBody>
          <a:bodyPr>
            <a:normAutofit/>
          </a:bodyPr>
          <a:lstStyle/>
          <a:p>
            <a:r>
              <a:rPr lang="sl-SI" sz="2800" b="1" dirty="0" smtClean="0">
                <a:solidFill>
                  <a:srgbClr val="FF0000"/>
                </a:solidFill>
              </a:rPr>
              <a:t>PRAVLJICA O MAVRIČNIH LJUDEH – </a:t>
            </a:r>
            <a:r>
              <a:rPr lang="sl-SI" sz="2800" b="1" dirty="0" err="1" smtClean="0">
                <a:solidFill>
                  <a:srgbClr val="FF0000"/>
                </a:solidFill>
              </a:rPr>
              <a:t>Šank</a:t>
            </a:r>
            <a:r>
              <a:rPr lang="sl-SI" sz="2800" b="1" dirty="0" smtClean="0">
                <a:solidFill>
                  <a:srgbClr val="FF0000"/>
                </a:solidFill>
              </a:rPr>
              <a:t> Rock</a:t>
            </a:r>
            <a:endParaRPr lang="sl-SI" sz="2800" b="1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2339752" y="1196752"/>
            <a:ext cx="6480720" cy="4464496"/>
          </a:xfrm>
        </p:spPr>
        <p:txBody>
          <a:bodyPr numCol="2"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PRAVLJICA O MAVRIČNIH LJUDEH,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ČAR TEME, ŽALOST MRTVIH JE GREH,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PRAVLJICA ZA MAVRIČNE LJUDI,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NEMI KRIK, KOT ODMEV NEMOČI,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SRCU PORAZ, V SENCI OBRAZ PRETEKLOSTI.</a:t>
            </a:r>
          </a:p>
          <a:p>
            <a:pPr marL="0" indent="0">
              <a:lnSpc>
                <a:spcPct val="170000"/>
              </a:lnSpc>
              <a:buNone/>
            </a:pPr>
            <a:endParaRPr lang="sl-SI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ODPRTA KOT KNJIGA NJIHOVA JE POT,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ŽIVI ZID IZ VIHARNIH ZABLOD.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UMRLE SO SANJE MAVRIČNIH LJUDI,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OGNJA ŽAR POD PEPELOM ŠE TLI,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MAVRICA SPET GA RODI.</a:t>
            </a:r>
          </a:p>
          <a:p>
            <a:pPr marL="0" indent="0">
              <a:lnSpc>
                <a:spcPct val="170000"/>
              </a:lnSpc>
              <a:buNone/>
            </a:pPr>
            <a:endParaRPr lang="sl-SI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sl-SI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PRAVLJICA O MAVRIČNIH LJUDEH,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DIH NOČI, V OGLEDALU POSMEH,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PRAVLJICA ZA MAVRIČNE LJUDI,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KOT SPOMIN, KI POČASI BLEDI,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SRCU PORAZ, V SENCI OBRAZ PRETEKLOSTI.</a:t>
            </a:r>
          </a:p>
          <a:p>
            <a:pPr marL="0" indent="0">
              <a:lnSpc>
                <a:spcPct val="170000"/>
              </a:lnSpc>
              <a:buNone/>
            </a:pPr>
            <a:endParaRPr lang="sl-SI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ODPRTA KOT KNJIGA NJIHOVA JE POT,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ŽIVI ZID IZ VIHARNIH ZABLOD.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UMRLE SO SANJE MAVRIČNIH LJUDI,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OGNJA ŽAR POD PEPELOM ŠE TLI,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SPET SE RODI!</a:t>
            </a:r>
          </a:p>
          <a:p>
            <a:pPr marL="0" indent="0">
              <a:buNone/>
            </a:pPr>
            <a:endParaRPr lang="sl-SI" sz="1200" dirty="0"/>
          </a:p>
        </p:txBody>
      </p:sp>
      <p:pic>
        <p:nvPicPr>
          <p:cNvPr id="4" name="Šank rock - Pravljica o mavričnih ljudeh - Mitja Ju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4237" y="4172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2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5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67744" y="260648"/>
            <a:ext cx="6019800" cy="504056"/>
          </a:xfrm>
        </p:spPr>
        <p:txBody>
          <a:bodyPr>
            <a:normAutofit fontScale="90000"/>
          </a:bodyPr>
          <a:lstStyle/>
          <a:p>
            <a:r>
              <a:rPr lang="sl-SI" sz="2800" dirty="0" smtClean="0">
                <a:solidFill>
                  <a:srgbClr val="FF0000"/>
                </a:solidFill>
              </a:rPr>
              <a:t>NE BODI KOT DRUGI - </a:t>
            </a:r>
            <a:r>
              <a:rPr lang="sl-SI" sz="2800" dirty="0" err="1" smtClean="0">
                <a:solidFill>
                  <a:srgbClr val="FF0000"/>
                </a:solidFill>
              </a:rPr>
              <a:t>Ditka</a:t>
            </a:r>
            <a:endParaRPr lang="sl-SI" sz="2800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1763688" y="620688"/>
            <a:ext cx="6768752" cy="5184576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sl-SI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PRINESI MI ROŽE, KI DIVJE CVETIJO,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ODPELJI ME V GORO, KJER ŠKRATI ŽIVIJO.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POKAŽI MI ZVEZDO Z MOJIM IMENOM,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ZLOŽI MI PESEM Z BIZARNIM REFRENOM.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sl-SI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POVABI ME VČASIH V KRAJE NEZNANE,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 ZJUTRAJ POD OKNO PRIPELJI CIGANE.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POVEJ MI O SANJAH ČETUDI SO GREŠNE,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ZAUPAJ MI ŽELJE ČETUDI SO SMEŠNE.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sl-SI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NAPRAVI TO ZMERAJ, NE BODI KOT DRUGI,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LJUBEZEN NI REKA, KI TEČE PO STRUGI.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NAPRAVI TO ZOPET, NE HODI PO POTI,</a:t>
            </a:r>
            <a:b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SAJ SREČA NI NEKAJ, KAR PRIDE NAPROTI.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sl-SI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POLJUBI ME NEŽNO, KO DRUGI HITIJO,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POVABI ME V MESTO, KO DRUGI ŽE SPIJO.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USODA JE ŽIVA IN MRTVI JUNAKI,</a:t>
            </a:r>
            <a:b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l-SI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 ŠE HREPENIJO POSTAJE IN VLAKI.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sl-SI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Ne bodi kot drugi - Ditka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7544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9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5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sz="2800" b="1" dirty="0">
                <a:solidFill>
                  <a:srgbClr val="FF0000"/>
                </a:solidFill>
              </a:rPr>
              <a:t>MI ‘MAMO SE </a:t>
            </a:r>
            <a:r>
              <a:rPr lang="sl-SI" sz="2800" b="1" dirty="0" smtClean="0">
                <a:solidFill>
                  <a:srgbClr val="FF0000"/>
                </a:solidFill>
              </a:rPr>
              <a:t>FAJN – GU </a:t>
            </a:r>
            <a:r>
              <a:rPr lang="sl-SI" sz="2800" b="1" dirty="0" err="1" smtClean="0">
                <a:solidFill>
                  <a:srgbClr val="FF0000"/>
                </a:solidFill>
              </a:rPr>
              <a:t>GU</a:t>
            </a:r>
            <a:endParaRPr lang="sl-SI" sz="2800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3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MI ‘MAMO SE FAJN,</a:t>
            </a:r>
            <a:br>
              <a:rPr lang="sl-SI" b="1" dirty="0" smtClean="0"/>
            </a:br>
            <a:r>
              <a:rPr lang="sl-SI" b="1" dirty="0" smtClean="0"/>
              <a:t>ČE VAM PRAV JE AL’ NE,</a:t>
            </a:r>
            <a:br>
              <a:rPr lang="sl-SI" b="1" dirty="0" smtClean="0"/>
            </a:br>
            <a:r>
              <a:rPr lang="sl-SI" b="1" dirty="0" smtClean="0"/>
              <a:t>NAM VAŽNO JE LE,</a:t>
            </a:r>
            <a:br>
              <a:rPr lang="sl-SI" b="1" dirty="0" smtClean="0"/>
            </a:br>
            <a:r>
              <a:rPr lang="sl-SI" b="1" dirty="0" smtClean="0"/>
              <a:t>DA IMAMO SE FAJN.</a:t>
            </a:r>
          </a:p>
          <a:p>
            <a:pPr marL="0" indent="0">
              <a:lnSpc>
                <a:spcPct val="170000"/>
              </a:lnSpc>
              <a:buNone/>
            </a:pPr>
            <a:endParaRPr lang="sl-SI" b="1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MI ‘MAMO SE FAJN,</a:t>
            </a:r>
            <a:br>
              <a:rPr lang="sl-SI" b="1" dirty="0" smtClean="0"/>
            </a:br>
            <a:r>
              <a:rPr lang="sl-SI" b="1" dirty="0" smtClean="0"/>
              <a:t>ČE KOZARCI SO POLNI,</a:t>
            </a:r>
            <a:br>
              <a:rPr lang="sl-SI" b="1" dirty="0" smtClean="0"/>
            </a:br>
            <a:r>
              <a:rPr lang="sl-SI" b="1" dirty="0" smtClean="0"/>
              <a:t>ČE LE NISMO BOLNI,</a:t>
            </a:r>
            <a:br>
              <a:rPr lang="sl-SI" b="1" dirty="0" smtClean="0"/>
            </a:br>
            <a:r>
              <a:rPr lang="sl-SI" b="1" dirty="0" smtClean="0"/>
              <a:t>MI IMAMO SE FAJN.</a:t>
            </a:r>
          </a:p>
          <a:p>
            <a:pPr marL="0" indent="0">
              <a:lnSpc>
                <a:spcPct val="170000"/>
              </a:lnSpc>
              <a:buNone/>
            </a:pPr>
            <a:endParaRPr lang="sl-SI" b="1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PA PAPAPA PA PAPA PA </a:t>
            </a:r>
            <a:r>
              <a:rPr lang="sl-SI" b="1" dirty="0" err="1" smtClean="0"/>
              <a:t>PA</a:t>
            </a:r>
            <a:r>
              <a:rPr lang="sl-SI" b="1" dirty="0" smtClean="0"/>
              <a:t> PARA,</a:t>
            </a:r>
            <a:br>
              <a:rPr lang="sl-SI" b="1" dirty="0" smtClean="0"/>
            </a:br>
            <a:r>
              <a:rPr lang="sl-SI" b="1" dirty="0" smtClean="0"/>
              <a:t>PA PAPAPA PARA,</a:t>
            </a:r>
            <a:br>
              <a:rPr lang="sl-SI" b="1" dirty="0" smtClean="0"/>
            </a:br>
            <a:r>
              <a:rPr lang="sl-SI" b="1" dirty="0" smtClean="0"/>
              <a:t>PA PAPAPA PA.</a:t>
            </a:r>
          </a:p>
          <a:p>
            <a:pPr marL="0" indent="0">
              <a:lnSpc>
                <a:spcPct val="170000"/>
              </a:lnSpc>
              <a:buNone/>
            </a:pPr>
            <a:endParaRPr lang="sl-SI" b="1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VČASIH JUTRO DAN POKVARI,</a:t>
            </a:r>
            <a:br>
              <a:rPr lang="sl-SI" b="1" dirty="0" smtClean="0"/>
            </a:br>
            <a:r>
              <a:rPr lang="sl-SI" b="1" dirty="0" smtClean="0"/>
              <a:t>GLAVA TE BOLI,</a:t>
            </a:r>
            <a:br>
              <a:rPr lang="sl-SI" b="1" dirty="0" smtClean="0"/>
            </a:br>
            <a:r>
              <a:rPr lang="sl-SI" b="1" dirty="0" smtClean="0"/>
              <a:t>VOLJE NIMAŠ,</a:t>
            </a:r>
            <a:br>
              <a:rPr lang="sl-SI" b="1" dirty="0" smtClean="0"/>
            </a:br>
            <a:r>
              <a:rPr lang="sl-SI" b="1" dirty="0" smtClean="0"/>
              <a:t>VSE TI GRE NAVZDOL.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ŽALOST DELA PODOČNJAKE,</a:t>
            </a:r>
            <a:br>
              <a:rPr lang="sl-SI" b="1" dirty="0" smtClean="0"/>
            </a:br>
            <a:r>
              <a:rPr lang="sl-SI" b="1" dirty="0" smtClean="0"/>
              <a:t>ZGUBLJAŠ SVOJ POGUM,</a:t>
            </a:r>
            <a:br>
              <a:rPr lang="sl-SI" b="1" dirty="0" smtClean="0"/>
            </a:br>
            <a:r>
              <a:rPr lang="sl-SI" b="1" dirty="0" smtClean="0"/>
              <a:t>DA SPET NAJDEŠ SEBE,</a:t>
            </a:r>
            <a:br>
              <a:rPr lang="sl-SI" b="1" dirty="0" smtClean="0"/>
            </a:br>
            <a:r>
              <a:rPr lang="sl-SI" b="1" dirty="0" smtClean="0"/>
              <a:t>ZDAJ POMAGA TI GU-GU.</a:t>
            </a:r>
          </a:p>
          <a:p>
            <a:pPr marL="0" indent="0">
              <a:lnSpc>
                <a:spcPct val="170000"/>
              </a:lnSpc>
              <a:buNone/>
            </a:pPr>
            <a:endParaRPr lang="sl-SI" b="1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MI ‘MAMO SE FAJN, …</a:t>
            </a:r>
          </a:p>
          <a:p>
            <a:pPr marL="0" indent="0">
              <a:lnSpc>
                <a:spcPct val="170000"/>
              </a:lnSpc>
              <a:buNone/>
            </a:pPr>
            <a:endParaRPr lang="sl-SI" b="1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PA PAPAPA PA PAPA PA </a:t>
            </a:r>
            <a:r>
              <a:rPr lang="sl-SI" b="1" dirty="0" err="1" smtClean="0"/>
              <a:t>PA</a:t>
            </a:r>
            <a:r>
              <a:rPr lang="sl-SI" b="1" dirty="0" smtClean="0"/>
              <a:t> PARA, …</a:t>
            </a:r>
          </a:p>
          <a:p>
            <a:pPr marL="0" indent="0">
              <a:lnSpc>
                <a:spcPct val="170000"/>
              </a:lnSpc>
              <a:buNone/>
            </a:pPr>
            <a:endParaRPr lang="sl-SI" b="1" dirty="0" smtClean="0"/>
          </a:p>
          <a:p>
            <a:pPr marL="0" indent="0">
              <a:lnSpc>
                <a:spcPct val="170000"/>
              </a:lnSpc>
              <a:buNone/>
            </a:pPr>
            <a:r>
              <a:rPr lang="sl-SI" b="1" dirty="0" smtClean="0"/>
              <a:t>NAM ZABAVA PRVA STRAN JE DELA,</a:t>
            </a:r>
            <a:br>
              <a:rPr lang="sl-SI" b="1" dirty="0" smtClean="0"/>
            </a:br>
            <a:r>
              <a:rPr lang="sl-SI" b="1" dirty="0" smtClean="0"/>
              <a:t>NAM SO POROČILA TV ŠOV,</a:t>
            </a:r>
            <a:br>
              <a:rPr lang="sl-SI" b="1" dirty="0" smtClean="0"/>
            </a:br>
            <a:r>
              <a:rPr lang="sl-SI" b="1" dirty="0" smtClean="0"/>
              <a:t>PROPAGANDA NAS ŠE NI NAČELA</a:t>
            </a:r>
            <a:br>
              <a:rPr lang="sl-SI" b="1" dirty="0" smtClean="0"/>
            </a:br>
            <a:r>
              <a:rPr lang="sl-SI" b="1" dirty="0" smtClean="0"/>
              <a:t>IN ZATO RAZUM OSTAL JE ZDRAV.</a:t>
            </a:r>
          </a:p>
          <a:p>
            <a:pPr marL="0" indent="0">
              <a:lnSpc>
                <a:spcPct val="170000"/>
              </a:lnSpc>
              <a:buNone/>
            </a:pPr>
            <a:endParaRPr lang="sl-SI" dirty="0"/>
          </a:p>
        </p:txBody>
      </p:sp>
      <p:pic>
        <p:nvPicPr>
          <p:cNvPr id="4" name="Mi mamo se fajn - Victo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5536" y="4766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402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7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219256" cy="504056"/>
          </a:xfrm>
        </p:spPr>
        <p:txBody>
          <a:bodyPr>
            <a:normAutofit fontScale="90000"/>
          </a:bodyPr>
          <a:lstStyle/>
          <a:p>
            <a:r>
              <a:rPr lang="sl-SI" sz="2800" b="1" dirty="0" smtClean="0">
                <a:solidFill>
                  <a:srgbClr val="FF0000"/>
                </a:solidFill>
              </a:rPr>
              <a:t>VEČ OD LAJFA - Zlatko</a:t>
            </a:r>
            <a:endParaRPr lang="sl-SI" sz="2800" b="1" dirty="0">
              <a:solidFill>
                <a:srgbClr val="FF000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2187824" y="764704"/>
            <a:ext cx="6984776" cy="5976664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PRVIČ ZA NAROD, DRUGIČ ZA SVOBODO,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TRETJIČ GRE ZA ZDRAVJE, ZRAK IN ČISTO VODO.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CENI TO, KAR ‘MAŠ IN BODI VESEL,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NEKDO VSE BI DAL, DA TO ISTO BI IMEL.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SVOBODO GOVORA, MOŽNOST IZOBRAZBE,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IZREČT GLASNO SVOJE MISLI V SPREMSTVU GLASBE.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ONA JE TISTA, KI SRCA ODPIRA,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NAS ZDRUŽI VSE, ZIDOVE PODIRA.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GOVORI ISKRENO, IZPOLNI OBLJUBE,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NE PLJUVAT, BOD’ SONCE, SVETI NA DRUGE,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LUČ V TEMI, SEME V ZEMLJI,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REŠITEV MED PROBLEMI, DRUGAČ’N MED VSEMI.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DOMA JE NAJLEPŠ’, VSI SMO LJUDJE,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KO URA ODBIJE KON’C, NA KONCU ŠTEJE ČISTO SRCE.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POKAŽI SVOJ OBRAZ, NE SKRIVAT’ SE ZA MASKO,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ČLOVEŠKO JE NAR’DIT NAPAKO, ODPUŠČAT’ BOŽANSKO.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RAD ŽIVEL BI SVOJE SANJE,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ŽIVLJENJE HITR’ MINE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IN VSE KAR TI OSTANE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JE OBČUTEK, KI NE IZGINE.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ZATO PA HOČEŠ VEČ OD LAJFA,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VEM, DA RAD BI VEČ OD LAJFA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IN ČE IŠČEŠ VEČ OD LAJFA,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POSTANI SVOJ SVETA VLADAR.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NASMEJ SE, SVET JE LEP, O KAKŠNA SREČA.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OBLEKA DUŠE ZGINE, RIME SO LJUBEZEN VEČNA.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NEOPOREČNA, KOT LJUBEZEN MATERE,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BREZ SPOSOJENIH AVTOV, MLAD FANT, “OLDSKUL” PATIKE.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MEN’ VERJEM’TE, ČE NE MORTE ŽE POLITIKOM,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LJUDEM ENAKOPRAVEN, OGLEDALO KRITIKOM.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SPOŠTUJEM NARODE, NJIHOVE OBIČAJE,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POVSOD SE NAJDE DOBRE LJUDI, LEPE KRAJE.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VETER ME NOS’, DONS MED REKE, JUTRI V GOZD.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NE OBLEKE, MORJE, REKE, TO NAVZNOT’ MI DAJE MOČ.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NARAVA, MEHKA TRAVA, MISLI ČISTE,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OBLAKE UGIBAM, GLEDAM NEBO, POSLUŠAM PTICE.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MOLK JE ZLATO, ME NAUJO UTIŠAL,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NITI VLADARJEV, KI SO Z MANO RIME PREKRIŽAL.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ZAVEDNO BOMO SPREGLEDAL, Z REPOM ZBLIŽAL,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BESEDE ZBRANE V MOLITEV, DA N’S BODO USLIŠAL.</a:t>
            </a:r>
          </a:p>
          <a:p>
            <a:pPr marL="0" indent="0">
              <a:buNone/>
            </a:pPr>
            <a:endParaRPr lang="sl-SI" sz="105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TEČE MUSKA, TEČEJO REKE,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TEKLA BO MUSKA, ČE TEKLE BODO REKE.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TEČE URA, VRTI SE ZEMLJA,</a:t>
            </a:r>
          </a:p>
          <a:p>
            <a:pPr marL="0" indent="0">
              <a:buNone/>
            </a:pPr>
            <a:r>
              <a:rPr lang="sl-SI" sz="1050" dirty="0" smtClean="0">
                <a:cs typeface="Times New Roman" panose="02020603050405020304" pitchFamily="18" charset="0"/>
              </a:rPr>
              <a:t>BOD’ SAM SVOJ, BOD’ VEČ OD ŽIVLJENJA.</a:t>
            </a:r>
          </a:p>
          <a:p>
            <a:pPr marL="0" indent="0">
              <a:buNone/>
            </a:pPr>
            <a:endParaRPr lang="sl-SI" sz="120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l-SI" sz="1200" dirty="0"/>
          </a:p>
        </p:txBody>
      </p:sp>
      <p:pic>
        <p:nvPicPr>
          <p:cNvPr id="5" name="11. Več od lajf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36530" y="56612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29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1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ova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Mic-PowerPoint-Template-1423</Template>
  <TotalTime>55</TotalTime>
  <Words>509</Words>
  <Application>Microsoft Office PowerPoint</Application>
  <PresentationFormat>Diaprojekcija na zaslonu (4:3)</PresentationFormat>
  <Paragraphs>180</Paragraphs>
  <Slides>9</Slides>
  <Notes>0</Notes>
  <HiddenSlides>0</HiddenSlides>
  <MMClips>8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Officeova tema</vt:lpstr>
      <vt:lpstr>PowerPointova predstavitev</vt:lpstr>
      <vt:lpstr>CELA ULICA NORI -Kingston </vt:lpstr>
      <vt:lpstr>ŠE JE ČAS- Martin Krpan</vt:lpstr>
      <vt:lpstr>ŽIVLJENJE JE VRTILJAK- Različni izvajalci </vt:lpstr>
      <vt:lpstr>ZGODBA O PRIJATELJSTVU - Čuki</vt:lpstr>
      <vt:lpstr>PRAVLJICA O MAVRIČNIH LJUDEH – Šank Rock</vt:lpstr>
      <vt:lpstr>NE BODI KOT DRUGI - Ditka</vt:lpstr>
      <vt:lpstr>MI ‘MAMO SE FAJN – GU GU</vt:lpstr>
      <vt:lpstr>VEČ OD LAJFA - Zlatko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Vladka</dc:creator>
  <cp:lastModifiedBy>Inge Breznik</cp:lastModifiedBy>
  <cp:revision>7</cp:revision>
  <dcterms:created xsi:type="dcterms:W3CDTF">2021-08-27T08:58:49Z</dcterms:created>
  <dcterms:modified xsi:type="dcterms:W3CDTF">2021-08-27T12:00:03Z</dcterms:modified>
</cp:coreProperties>
</file>