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8391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1913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28277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43268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3119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3263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25673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22341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51824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7639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5921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2C729-1225-4206-A92B-07D217435621}" type="datetimeFigureOut">
              <a:rPr lang="sl-SI" smtClean="0"/>
              <a:t>13. 02. 2023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8324F-AA4B-4EB9-A5C9-787006DD30A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4905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zobrazevanja.safe.si/podatki/129369/5CB6B06A/" TargetMode="External"/><Relationship Id="rId2" Type="http://schemas.openxmlformats.org/officeDocument/2006/relationships/hyperlink" Target="https://izobrazevanja.safe.si/SID2023ucenc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smtClean="0"/>
              <a:t>PORNOGRAFIJA NA SPLETU</a:t>
            </a:r>
            <a:endParaRPr lang="sl-SI" dirty="0"/>
          </a:p>
        </p:txBody>
      </p:sp>
      <p:sp>
        <p:nvSpPr>
          <p:cNvPr id="6" name="Podnaslov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50" y="4487499"/>
            <a:ext cx="25146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7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smtClean="0"/>
              <a:t>Ali je pornografija realen prikaz človeške spolnosti?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sz="2800" dirty="0" smtClean="0"/>
              <a:t>INDUSTRIJA</a:t>
            </a:r>
          </a:p>
          <a:p>
            <a:r>
              <a:rPr lang="sl-SI" sz="2800" dirty="0" smtClean="0"/>
              <a:t>ZAIGRANI PRIZORI</a:t>
            </a:r>
          </a:p>
          <a:p>
            <a:r>
              <a:rPr lang="sl-SI" sz="2800" dirty="0" smtClean="0"/>
              <a:t>NEREALEN PRIKAZ TELES IN SPOSOBNOSTI</a:t>
            </a:r>
          </a:p>
          <a:p>
            <a:r>
              <a:rPr lang="sl-SI" sz="2800" dirty="0" smtClean="0"/>
              <a:t>PRIKAZ SPOLNOSTI, KI JE VEČINA LJUDI NE MARA</a:t>
            </a:r>
          </a:p>
          <a:p>
            <a:r>
              <a:rPr lang="sl-SI" sz="2800" dirty="0" smtClean="0"/>
              <a:t>NEZAŠČITENI SPOLNI ODNOSI – OKUŽBE, NEŽELENE NOSEČNOSTI</a:t>
            </a:r>
            <a:endParaRPr lang="sl-SI" sz="28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761" y="318496"/>
            <a:ext cx="3037106" cy="1788980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166" y="4766272"/>
            <a:ext cx="252412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9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l-SI" sz="3600" dirty="0"/>
              <a:t>Pri pravih spolnih odnosih se oba partnerja: </a:t>
            </a:r>
            <a:endParaRPr lang="sl-SI" sz="3600" dirty="0" smtClean="0"/>
          </a:p>
          <a:p>
            <a:r>
              <a:rPr lang="sl-SI" sz="3600" dirty="0" smtClean="0"/>
              <a:t>strinjata </a:t>
            </a:r>
            <a:r>
              <a:rPr lang="sl-SI" sz="3600" dirty="0"/>
              <a:t>z odnosom, </a:t>
            </a:r>
            <a:endParaRPr lang="sl-SI" sz="3600" dirty="0" smtClean="0"/>
          </a:p>
          <a:p>
            <a:r>
              <a:rPr lang="sl-SI" sz="3600" dirty="0" smtClean="0"/>
              <a:t>sta </a:t>
            </a:r>
            <a:r>
              <a:rPr lang="sl-SI" sz="3600" dirty="0"/>
              <a:t>nežna drug do drugega, </a:t>
            </a:r>
            <a:endParaRPr lang="sl-SI" sz="3600" dirty="0" smtClean="0"/>
          </a:p>
          <a:p>
            <a:r>
              <a:rPr lang="sl-SI" sz="3600" dirty="0" smtClean="0"/>
              <a:t>drug </a:t>
            </a:r>
            <a:r>
              <a:rPr lang="sl-SI" sz="3600" dirty="0"/>
              <a:t>drugega vodita, </a:t>
            </a:r>
            <a:endParaRPr lang="sl-SI" sz="3600" dirty="0" smtClean="0"/>
          </a:p>
          <a:p>
            <a:r>
              <a:rPr lang="sl-SI" sz="3600" dirty="0" smtClean="0"/>
              <a:t>uživata</a:t>
            </a:r>
            <a:r>
              <a:rPr lang="sl-SI" sz="3600" dirty="0"/>
              <a:t>. 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74" y="2029097"/>
            <a:ext cx="4261892" cy="21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Ali je možna zasvojenost s pornografijo?</a:t>
            </a:r>
            <a:endParaRPr lang="sl-SI" dirty="0"/>
          </a:p>
        </p:txBody>
      </p:sp>
      <p:sp>
        <p:nvSpPr>
          <p:cNvPr id="5" name="Označba mesta vsebine 4"/>
          <p:cNvSpPr>
            <a:spLocks noGrp="1"/>
          </p:cNvSpPr>
          <p:nvPr>
            <p:ph idx="1"/>
          </p:nvPr>
        </p:nvSpPr>
        <p:spPr>
          <a:xfrm>
            <a:off x="4604642" y="1499871"/>
            <a:ext cx="6281873" cy="2793454"/>
          </a:xfrm>
        </p:spPr>
        <p:txBody>
          <a:bodyPr>
            <a:noAutofit/>
          </a:bodyPr>
          <a:lstStyle/>
          <a:p>
            <a:r>
              <a:rPr lang="sl-SI" sz="2800" dirty="0" smtClean="0"/>
              <a:t>OKVARA RECEPTORJEV V MOŽGANIH</a:t>
            </a:r>
          </a:p>
          <a:p>
            <a:r>
              <a:rPr lang="sl-SI" sz="2800" dirty="0" smtClean="0"/>
              <a:t>ZMANJŠANA ZMOŽNOST ZA UŽITEK, RADOSTI</a:t>
            </a:r>
          </a:p>
          <a:p>
            <a:r>
              <a:rPr lang="sl-SI" sz="2800" dirty="0" smtClean="0"/>
              <a:t>VEDNO BOLJ EKSTREMNE PORNOGRAFSKE VSEBINE</a:t>
            </a:r>
            <a:endParaRPr lang="sl-SI" sz="2800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070639"/>
            <a:ext cx="2062162" cy="330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02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smtClean="0"/>
              <a:t>Kakšne težave z odnosi lahko povzroči pornografija?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18447" y="3274422"/>
            <a:ext cx="6281873" cy="2777385"/>
          </a:xfrm>
        </p:spPr>
        <p:txBody>
          <a:bodyPr>
            <a:noAutofit/>
          </a:bodyPr>
          <a:lstStyle/>
          <a:p>
            <a:r>
              <a:rPr lang="sl-SI" sz="2800" dirty="0" smtClean="0"/>
              <a:t>UPADE ŽELJA PO SPOLNOSTI</a:t>
            </a:r>
          </a:p>
          <a:p>
            <a:r>
              <a:rPr lang="sl-SI" sz="2800" dirty="0" smtClean="0"/>
              <a:t>ŽELJA PO PARTNERJU</a:t>
            </a:r>
          </a:p>
          <a:p>
            <a:r>
              <a:rPr lang="sl-SI" sz="2800" dirty="0" smtClean="0"/>
              <a:t>VODI DO SPOLNE DISFUNKCIJE, NEZMOŽNOSTI EREKCIJE IN DEPRESIJE</a:t>
            </a:r>
            <a:endParaRPr lang="sl-SI" sz="28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669" y="1177454"/>
            <a:ext cx="2924719" cy="2096968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446" y="746760"/>
            <a:ext cx="3057049" cy="224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98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Ali pornografija spodbuja nasilje?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MOŠKI UŽITEK – IZVAJANJE NASILJA NAD ŽENSKO</a:t>
            </a:r>
          </a:p>
          <a:p>
            <a:r>
              <a:rPr lang="sl-SI" dirty="0" smtClean="0"/>
              <a:t>NORMALIZACIJA POSILSTVA</a:t>
            </a:r>
          </a:p>
          <a:p>
            <a:r>
              <a:rPr lang="sl-SI" dirty="0" smtClean="0"/>
              <a:t>OBVEZNO – STRINJANJE S SPOLNIM ODNOSOM</a:t>
            </a:r>
          </a:p>
          <a:p>
            <a:r>
              <a:rPr lang="sl-SI" dirty="0" smtClean="0"/>
              <a:t>GLEDANJE PORNOGRAFIJE JE POVEZANO Z NASILJEM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172" y="529726"/>
            <a:ext cx="2390775" cy="1914525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308" y="4308733"/>
            <a:ext cx="2619375" cy="1743075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24" y="4717186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17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smtClean="0"/>
              <a:t>Ali pornografija širi ideje o podrejenosti žensk?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3194048"/>
          </a:xfrm>
        </p:spPr>
        <p:txBody>
          <a:bodyPr>
            <a:normAutofit fontScale="92500" lnSpcReduction="20000"/>
          </a:bodyPr>
          <a:lstStyle/>
          <a:p>
            <a:r>
              <a:rPr lang="sl-SI" sz="3200" dirty="0" smtClean="0"/>
              <a:t>Pornografija objektivizira </a:t>
            </a:r>
            <a:r>
              <a:rPr lang="sl-SI" sz="3200" dirty="0"/>
              <a:t>ženske, jih ponižuje in predstavlja kot sredstvo za zadovoljitev moškega</a:t>
            </a:r>
            <a:r>
              <a:rPr lang="sl-SI" sz="3200" dirty="0" smtClean="0"/>
              <a:t>.</a:t>
            </a:r>
          </a:p>
          <a:p>
            <a:r>
              <a:rPr lang="sl-SI" sz="3200" dirty="0" smtClean="0"/>
              <a:t>Ustvarja napačne poglede na odnos med spoloma</a:t>
            </a:r>
            <a:endParaRPr lang="sl-SI" sz="32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246" y="4134680"/>
            <a:ext cx="3539082" cy="235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KREDIBILNE INFORMACIJE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l-SI" sz="3600" dirty="0" smtClean="0"/>
              <a:t>POGOVOR Z ODRASLIMI ALI</a:t>
            </a:r>
          </a:p>
          <a:p>
            <a:r>
              <a:rPr lang="pt-BR" sz="3600" dirty="0" smtClean="0"/>
              <a:t>To </a:t>
            </a:r>
            <a:r>
              <a:rPr lang="pt-BR" sz="3600" dirty="0"/>
              <a:t>sem jaz – www.tosemjaz.net </a:t>
            </a:r>
            <a:endParaRPr lang="sl-SI" sz="3600" dirty="0" smtClean="0"/>
          </a:p>
          <a:p>
            <a:r>
              <a:rPr lang="pt-BR" sz="3600" dirty="0" smtClean="0"/>
              <a:t>Tom </a:t>
            </a:r>
            <a:r>
              <a:rPr lang="pt-BR" sz="3600" dirty="0"/>
              <a:t>telefon www.etom.si. </a:t>
            </a:r>
            <a:endParaRPr lang="sl-SI" sz="3600" dirty="0"/>
          </a:p>
        </p:txBody>
      </p:sp>
    </p:spTree>
    <p:extLst>
      <p:ext uri="{BB962C8B-B14F-4D97-AF65-F5344CB8AC3E}">
        <p14:creationId xmlns:p14="http://schemas.microsoft.com/office/powerpoint/2010/main" val="278871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Anketa 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sz="3200" u="sng" dirty="0" smtClean="0">
                <a:hlinkClick r:id="rId2"/>
              </a:rPr>
              <a:t>ANKETA</a:t>
            </a:r>
          </a:p>
          <a:p>
            <a:r>
              <a:rPr lang="sl-SI" sz="3200" dirty="0" smtClean="0">
                <a:hlinkClick r:id="rId2"/>
              </a:rPr>
              <a:t>https</a:t>
            </a:r>
            <a:r>
              <a:rPr lang="sl-SI" sz="3200" dirty="0">
                <a:hlinkClick r:id="rId2"/>
              </a:rPr>
              <a:t>://</a:t>
            </a:r>
            <a:r>
              <a:rPr lang="sl-SI" sz="3200" dirty="0" smtClean="0">
                <a:hlinkClick r:id="rId2"/>
              </a:rPr>
              <a:t>izobrazevanja.safe.si/SID2023ucenci</a:t>
            </a:r>
            <a:endParaRPr lang="sl-SI" sz="3200" dirty="0" smtClean="0"/>
          </a:p>
          <a:p>
            <a:pPr marL="0" indent="0">
              <a:buNone/>
            </a:pPr>
            <a:r>
              <a:rPr lang="sl-SI" sz="3200" dirty="0" smtClean="0"/>
              <a:t>REZULTATI ANKETE</a:t>
            </a:r>
          </a:p>
          <a:p>
            <a:r>
              <a:rPr lang="sl-SI" sz="3200" dirty="0" smtClean="0">
                <a:hlinkClick r:id="rId3"/>
              </a:rPr>
              <a:t>https</a:t>
            </a:r>
            <a:r>
              <a:rPr lang="sl-SI" sz="3200" dirty="0">
                <a:hlinkClick r:id="rId3"/>
              </a:rPr>
              <a:t>://izobrazevanja.safe.si/podatki/129369/5CB6B06A</a:t>
            </a:r>
            <a:r>
              <a:rPr lang="sl-SI" sz="3200" dirty="0" smtClean="0">
                <a:hlinkClick r:id="rId3"/>
              </a:rPr>
              <a:t>/</a:t>
            </a:r>
            <a:endParaRPr lang="sl-SI" sz="320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6572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62</TotalTime>
  <Words>187</Words>
  <Application>Microsoft Office PowerPoint</Application>
  <PresentationFormat>Širokozaslonsko</PresentationFormat>
  <Paragraphs>37</Paragraphs>
  <Slides>9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9</vt:i4>
      </vt:variant>
    </vt:vector>
  </HeadingPairs>
  <TitlesOfParts>
    <vt:vector size="13" baseType="lpstr">
      <vt:lpstr>Calibri Light</vt:lpstr>
      <vt:lpstr>Rockwell</vt:lpstr>
      <vt:lpstr>Wingdings</vt:lpstr>
      <vt:lpstr>Atlas</vt:lpstr>
      <vt:lpstr>PORNOGRAFIJA NA SPLETU</vt:lpstr>
      <vt:lpstr>Ali je pornografija realen prikaz človeške spolnosti?</vt:lpstr>
      <vt:lpstr>PowerPointova predstavitev</vt:lpstr>
      <vt:lpstr>Ali je možna zasvojenost s pornografijo?</vt:lpstr>
      <vt:lpstr>Kakšne težave z odnosi lahko povzroči pornografija?</vt:lpstr>
      <vt:lpstr>Ali pornografija spodbuja nasilje?</vt:lpstr>
      <vt:lpstr>Ali pornografija širi ideje o podrejenosti žensk?</vt:lpstr>
      <vt:lpstr>KREDIBILNE INFORMACIJE</vt:lpstr>
      <vt:lpstr>Anketa </vt:lpstr>
    </vt:vector>
  </TitlesOfParts>
  <Company>SCNG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PORNOGRAFIJA NA SPLETU</dc:title>
  <dc:creator>Anja</dc:creator>
  <cp:lastModifiedBy>Anja</cp:lastModifiedBy>
  <cp:revision>9</cp:revision>
  <dcterms:created xsi:type="dcterms:W3CDTF">2023-02-13T10:21:20Z</dcterms:created>
  <dcterms:modified xsi:type="dcterms:W3CDTF">2023-02-13T11:24:37Z</dcterms:modified>
</cp:coreProperties>
</file>